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9"/>
  </p:notesMasterIdLst>
  <p:sldIdLst>
    <p:sldId id="311" r:id="rId2"/>
    <p:sldId id="316" r:id="rId3"/>
    <p:sldId id="314" r:id="rId4"/>
    <p:sldId id="272" r:id="rId5"/>
    <p:sldId id="304" r:id="rId6"/>
    <p:sldId id="305" r:id="rId7"/>
    <p:sldId id="308" r:id="rId8"/>
    <p:sldId id="262" r:id="rId9"/>
    <p:sldId id="317" r:id="rId10"/>
    <p:sldId id="318" r:id="rId11"/>
    <p:sldId id="274" r:id="rId12"/>
    <p:sldId id="275" r:id="rId13"/>
    <p:sldId id="285" r:id="rId14"/>
    <p:sldId id="315" r:id="rId15"/>
    <p:sldId id="277" r:id="rId16"/>
    <p:sldId id="278" r:id="rId17"/>
    <p:sldId id="270" r:id="rId18"/>
  </p:sldIdLst>
  <p:sldSz cx="18288000" cy="10287000"/>
  <p:notesSz cx="6858000" cy="9144000"/>
  <p:embeddedFontLst>
    <p:embeddedFont>
      <p:font typeface="Cairo"/>
      <p:regular r:id="rId20"/>
      <p:bold r:id="rId21"/>
    </p:embeddedFont>
    <p:embeddedFont>
      <p:font typeface="Tajawal" pitchFamily="2" charset="-78"/>
      <p:regular r:id="rId22"/>
      <p:bold r:id="rId23"/>
    </p:embeddedFont>
    <p:embeddedFont>
      <p:font typeface="TT Fors" panose="020B0003030001020000"/>
      <p:regular r:id="rId24"/>
    </p:embeddedFont>
    <p:embeddedFont>
      <p:font typeface="TT Fors Bold" panose="020B0003030001020000"/>
      <p:regular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8A8E4D1-5AF1-4287-87D1-962E3844C832}">
          <p14:sldIdLst>
            <p14:sldId id="311"/>
            <p14:sldId id="316"/>
            <p14:sldId id="314"/>
            <p14:sldId id="272"/>
            <p14:sldId id="304"/>
            <p14:sldId id="305"/>
            <p14:sldId id="308"/>
            <p14:sldId id="262"/>
            <p14:sldId id="317"/>
            <p14:sldId id="318"/>
            <p14:sldId id="274"/>
            <p14:sldId id="275"/>
            <p14:sldId id="285"/>
            <p14:sldId id="315"/>
            <p14:sldId id="277"/>
            <p14:sldId id="278"/>
            <p14:sldId id="27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74292"/>
    <a:srgbClr val="141414"/>
    <a:srgbClr val="41295D"/>
    <a:srgbClr val="947AB2"/>
    <a:srgbClr val="856FA0"/>
    <a:srgbClr val="674293"/>
    <a:srgbClr val="C1BACA"/>
    <a:srgbClr val="74509F"/>
    <a:srgbClr val="FFFC00"/>
    <a:srgbClr val="E0DA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488" autoAdjust="0"/>
    <p:restoredTop sz="89655" autoAdjust="0"/>
  </p:normalViewPr>
  <p:slideViewPr>
    <p:cSldViewPr>
      <p:cViewPr>
        <p:scale>
          <a:sx n="33" d="100"/>
          <a:sy n="33" d="100"/>
        </p:scale>
        <p:origin x="1134" y="1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14T18:07:02.712"/>
    </inkml:context>
    <inkml:brush xml:id="br0">
      <inkml:brushProperty name="width" value="0.3" units="cm"/>
      <inkml:brushProperty name="height" value="0.6" units="cm"/>
      <inkml:brushProperty name="color" value="#856FA0"/>
      <inkml:brushProperty name="transparency" value="158"/>
      <inkml:brushProperty name="tip" value="rectangle"/>
      <inkml:brushProperty name="rasterOp" value="maskPen"/>
      <inkml:brushProperty name="ignorePressure" value="1"/>
    </inkml:brush>
  </inkml:definitions>
  <inkml:trace contextRef="#ctx0" brushRef="#br0">0 492,'22'1,"-1"0,32 8,29 3,103 3,1-9,296-27,137-49,179-37,3909-231,-3849 340,-81 29,-68 23,-144 12,-4 24,-4 24,599 206,-549-113,-26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CE7943-A42C-4BBA-B50D-F90DC2EB5F22}" type="datetimeFigureOut">
              <a:rPr lang="en-US" smtClean="0"/>
              <a:t>5/17/25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99CF80-3703-4DC8-ABFA-CC1D74A3D2F5}" type="slidenum">
              <a:rPr lang="en-US" smtClean="0"/>
              <a:t>‹#›</a:t>
            </a:fld>
            <a:endParaRPr lang="en-US"/>
          </a:p>
        </p:txBody>
      </p:sp>
    </p:spTree>
    <p:extLst>
      <p:ext uri="{BB962C8B-B14F-4D97-AF65-F5344CB8AC3E}">
        <p14:creationId xmlns:p14="http://schemas.microsoft.com/office/powerpoint/2010/main" val="949249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99CF80-3703-4DC8-ABFA-CC1D74A3D2F5}" type="slidenum">
              <a:rPr lang="en-US" smtClean="0"/>
              <a:t>3</a:t>
            </a:fld>
            <a:endParaRPr lang="en-US"/>
          </a:p>
        </p:txBody>
      </p:sp>
    </p:spTree>
    <p:extLst>
      <p:ext uri="{BB962C8B-B14F-4D97-AF65-F5344CB8AC3E}">
        <p14:creationId xmlns:p14="http://schemas.microsoft.com/office/powerpoint/2010/main" val="16470768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99CF80-3703-4DC8-ABFA-CC1D74A3D2F5}" type="slidenum">
              <a:rPr lang="en-US" smtClean="0"/>
              <a:t>7</a:t>
            </a:fld>
            <a:endParaRPr lang="en-US"/>
          </a:p>
        </p:txBody>
      </p:sp>
    </p:spTree>
    <p:extLst>
      <p:ext uri="{BB962C8B-B14F-4D97-AF65-F5344CB8AC3E}">
        <p14:creationId xmlns:p14="http://schemas.microsoft.com/office/powerpoint/2010/main" val="20386061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99CF80-3703-4DC8-ABFA-CC1D74A3D2F5}" type="slidenum">
              <a:rPr lang="en-US" smtClean="0"/>
              <a:t>8</a:t>
            </a:fld>
            <a:endParaRPr lang="en-US"/>
          </a:p>
        </p:txBody>
      </p:sp>
    </p:spTree>
    <p:extLst>
      <p:ext uri="{BB962C8B-B14F-4D97-AF65-F5344CB8AC3E}">
        <p14:creationId xmlns:p14="http://schemas.microsoft.com/office/powerpoint/2010/main" val="29880985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99CF80-3703-4DC8-ABFA-CC1D74A3D2F5}" type="slidenum">
              <a:rPr lang="en-US" smtClean="0"/>
              <a:t>16</a:t>
            </a:fld>
            <a:endParaRPr lang="en-US"/>
          </a:p>
        </p:txBody>
      </p:sp>
    </p:spTree>
    <p:extLst>
      <p:ext uri="{BB962C8B-B14F-4D97-AF65-F5344CB8AC3E}">
        <p14:creationId xmlns:p14="http://schemas.microsoft.com/office/powerpoint/2010/main" val="15460200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5/17/25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5/17/25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5/17/25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5/17/25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5/17/25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5/17/25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5/17/25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5/17/25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Content 0">
    <p:spTree>
      <p:nvGrpSpPr>
        <p:cNvPr id="1" name=""/>
        <p:cNvGrpSpPr/>
        <p:nvPr/>
      </p:nvGrpSpPr>
      <p:grpSpPr>
        <a:xfrm>
          <a:off x="0" y="0"/>
          <a:ext cx="0" cy="0"/>
          <a:chOff x="0" y="0"/>
          <a:chExt cx="0" cy="0"/>
        </a:xfrm>
      </p:grpSpPr>
      <p:sp>
        <p:nvSpPr>
          <p:cNvPr id="38" name="Title Text"/>
          <p:cNvSpPr txBox="1">
            <a:spLocks noGrp="1"/>
          </p:cNvSpPr>
          <p:nvPr>
            <p:ph type="title"/>
          </p:nvPr>
        </p:nvSpPr>
        <p:spPr>
          <a:prstGeom prst="rect">
            <a:avLst/>
          </a:prstGeom>
        </p:spPr>
        <p:txBody>
          <a:bodyPr/>
          <a:lstStyle/>
          <a:p>
            <a:r>
              <a:t>Title Text</a:t>
            </a:r>
          </a:p>
        </p:txBody>
      </p:sp>
      <p:sp>
        <p:nvSpPr>
          <p:cNvPr id="39"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639536991"/>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Blank 0">
    <p:spTree>
      <p:nvGrpSpPr>
        <p:cNvPr id="1" name=""/>
        <p:cNvGrpSpPr/>
        <p:nvPr/>
      </p:nvGrpSpPr>
      <p:grpSpPr>
        <a:xfrm>
          <a:off x="0" y="0"/>
          <a:ext cx="0" cy="0"/>
          <a:chOff x="0" y="0"/>
          <a:chExt cx="0" cy="0"/>
        </a:xfrm>
      </p:grpSpPr>
      <p:sp>
        <p:nvSpPr>
          <p:cNvPr id="7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01888169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5/17/25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5.svg"/><Relationship Id="rId13" Type="http://schemas.openxmlformats.org/officeDocument/2006/relationships/image" Target="../media/image11.jpeg"/><Relationship Id="rId3" Type="http://schemas.openxmlformats.org/officeDocument/2006/relationships/image" Target="../media/image6.png"/><Relationship Id="rId7" Type="http://schemas.openxmlformats.org/officeDocument/2006/relationships/image" Target="../media/image4.png"/><Relationship Id="rId12"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image" Target="../media/image10.png"/><Relationship Id="rId5" Type="http://schemas.openxmlformats.org/officeDocument/2006/relationships/image" Target="../media/image2.png"/><Relationship Id="rId10" Type="http://schemas.openxmlformats.org/officeDocument/2006/relationships/image" Target="../media/image9.svg"/><Relationship Id="rId4" Type="http://schemas.openxmlformats.org/officeDocument/2006/relationships/image" Target="../media/image7.sv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7.svg"/><Relationship Id="rId18" Type="http://schemas.openxmlformats.org/officeDocument/2006/relationships/image" Target="../media/image9.svg"/><Relationship Id="rId3" Type="http://schemas.openxmlformats.org/officeDocument/2006/relationships/image" Target="../media/image12.jpeg"/><Relationship Id="rId21" Type="http://schemas.openxmlformats.org/officeDocument/2006/relationships/image" Target="../media/image21.png"/><Relationship Id="rId7" Type="http://schemas.openxmlformats.org/officeDocument/2006/relationships/image" Target="../media/image16.png"/><Relationship Id="rId12" Type="http://schemas.openxmlformats.org/officeDocument/2006/relationships/image" Target="../media/image6.png"/><Relationship Id="rId17" Type="http://schemas.openxmlformats.org/officeDocument/2006/relationships/image" Target="../media/image8.png"/><Relationship Id="rId2" Type="http://schemas.openxmlformats.org/officeDocument/2006/relationships/notesSlide" Target="../notesSlides/notesSlide1.xml"/><Relationship Id="rId16" Type="http://schemas.openxmlformats.org/officeDocument/2006/relationships/image" Target="../media/image11.jpeg"/><Relationship Id="rId20" Type="http://schemas.openxmlformats.org/officeDocument/2006/relationships/image" Target="../media/image5.svg"/><Relationship Id="rId1" Type="http://schemas.openxmlformats.org/officeDocument/2006/relationships/slideLayout" Target="../slideLayouts/slideLayout7.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5" Type="http://schemas.microsoft.com/office/2007/relationships/hdphoto" Target="../media/hdphoto1.wdp"/><Relationship Id="rId10" Type="http://schemas.openxmlformats.org/officeDocument/2006/relationships/image" Target="../media/image19.png"/><Relationship Id="rId19" Type="http://schemas.openxmlformats.org/officeDocument/2006/relationships/image" Target="../media/image4.pn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24.png"/><Relationship Id="rId5" Type="http://schemas.microsoft.com/office/2007/relationships/hdphoto" Target="../media/hdphoto2.wdp"/><Relationship Id="rId4" Type="http://schemas.openxmlformats.org/officeDocument/2006/relationships/image" Target="../media/image23.png"/></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5.svg"/><Relationship Id="rId3" Type="http://schemas.openxmlformats.org/officeDocument/2006/relationships/image" Target="../media/image18.png"/><Relationship Id="rId7" Type="http://schemas.openxmlformats.org/officeDocument/2006/relationships/image" Target="../media/image14.png"/><Relationship Id="rId12" Type="http://schemas.openxmlformats.org/officeDocument/2006/relationships/image" Target="../media/image4.png"/><Relationship Id="rId2" Type="http://schemas.openxmlformats.org/officeDocument/2006/relationships/image" Target="../media/image17.png"/><Relationship Id="rId16"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9.svg"/><Relationship Id="rId5" Type="http://schemas.openxmlformats.org/officeDocument/2006/relationships/image" Target="../media/image20.png"/><Relationship Id="rId15" Type="http://schemas.microsoft.com/office/2007/relationships/hdphoto" Target="../media/hdphoto1.wdp"/><Relationship Id="rId10" Type="http://schemas.openxmlformats.org/officeDocument/2006/relationships/image" Target="../media/image8.png"/><Relationship Id="rId4" Type="http://schemas.openxmlformats.org/officeDocument/2006/relationships/image" Target="../media/image19.png"/><Relationship Id="rId9" Type="http://schemas.openxmlformats.org/officeDocument/2006/relationships/image" Target="../media/image16.png"/><Relationship Id="rId14" Type="http://schemas.openxmlformats.org/officeDocument/2006/relationships/image" Target="../media/image10.png"/></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11.jpeg"/><Relationship Id="rId3" Type="http://schemas.openxmlformats.org/officeDocument/2006/relationships/image" Target="../media/image9.svg"/><Relationship Id="rId7" Type="http://schemas.openxmlformats.org/officeDocument/2006/relationships/image" Target="../media/image18.png"/><Relationship Id="rId12" Type="http://schemas.microsoft.com/office/2007/relationships/hdphoto" Target="../media/hdphoto1.wdp"/><Relationship Id="rId2" Type="http://schemas.openxmlformats.org/officeDocument/2006/relationships/image" Target="../media/image8.png"/><Relationship Id="rId16" Type="http://schemas.openxmlformats.org/officeDocument/2006/relationships/image" Target="../media/image7.svg"/><Relationship Id="rId1" Type="http://schemas.openxmlformats.org/officeDocument/2006/relationships/slideLayout" Target="../slideLayouts/slideLayout7.xml"/><Relationship Id="rId6" Type="http://schemas.openxmlformats.org/officeDocument/2006/relationships/image" Target="../media/image17.png"/><Relationship Id="rId11" Type="http://schemas.openxmlformats.org/officeDocument/2006/relationships/image" Target="../media/image10.png"/><Relationship Id="rId5" Type="http://schemas.openxmlformats.org/officeDocument/2006/relationships/image" Target="../media/image5.svg"/><Relationship Id="rId15" Type="http://schemas.openxmlformats.org/officeDocument/2006/relationships/image" Target="../media/image6.png"/><Relationship Id="rId10" Type="http://schemas.openxmlformats.org/officeDocument/2006/relationships/image" Target="../media/image25.png"/><Relationship Id="rId4" Type="http://schemas.openxmlformats.org/officeDocument/2006/relationships/image" Target="../media/image4.png"/><Relationship Id="rId9" Type="http://schemas.openxmlformats.org/officeDocument/2006/relationships/image" Target="../media/image20.png"/><Relationship Id="rId14"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30.svg"/><Relationship Id="rId18" Type="http://schemas.openxmlformats.org/officeDocument/2006/relationships/image" Target="../media/image35.png"/><Relationship Id="rId3" Type="http://schemas.openxmlformats.org/officeDocument/2006/relationships/image" Target="../media/image13.png"/><Relationship Id="rId7" Type="http://schemas.openxmlformats.org/officeDocument/2006/relationships/image" Target="../media/image20.png"/><Relationship Id="rId12" Type="http://schemas.openxmlformats.org/officeDocument/2006/relationships/image" Target="../media/image29.png"/><Relationship Id="rId17" Type="http://schemas.openxmlformats.org/officeDocument/2006/relationships/image" Target="../media/image34.svg"/><Relationship Id="rId2" Type="http://schemas.openxmlformats.org/officeDocument/2006/relationships/notesSlide" Target="../notesSlides/notesSlide2.xml"/><Relationship Id="rId16"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28.svg"/><Relationship Id="rId5" Type="http://schemas.openxmlformats.org/officeDocument/2006/relationships/image" Target="../media/image16.png"/><Relationship Id="rId15" Type="http://schemas.openxmlformats.org/officeDocument/2006/relationships/image" Target="../media/image32.svg"/><Relationship Id="rId10" Type="http://schemas.openxmlformats.org/officeDocument/2006/relationships/image" Target="../media/image27.png"/><Relationship Id="rId19" Type="http://schemas.microsoft.com/office/2007/relationships/hdphoto" Target="../media/hdphoto3.wdp"/><Relationship Id="rId4" Type="http://schemas.openxmlformats.org/officeDocument/2006/relationships/image" Target="../media/image15.png"/><Relationship Id="rId9" Type="http://schemas.openxmlformats.org/officeDocument/2006/relationships/image" Target="../media/image19.png"/><Relationship Id="rId14" Type="http://schemas.openxmlformats.org/officeDocument/2006/relationships/image" Target="../media/image31.png"/></Relationships>
</file>

<file path=ppt/slides/_rels/slide8.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6.png"/><Relationship Id="rId7" Type="http://schemas.microsoft.com/office/2007/relationships/hdphoto" Target="../media/hdphoto3.wdp"/><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35.png"/><Relationship Id="rId5" Type="http://schemas.microsoft.com/office/2007/relationships/hdphoto" Target="../media/hdphoto4.wdp"/><Relationship Id="rId10" Type="http://schemas.openxmlformats.org/officeDocument/2006/relationships/image" Target="../media/image7.svg"/><Relationship Id="rId4" Type="http://schemas.openxmlformats.org/officeDocument/2006/relationships/image" Target="../media/image37.png"/><Relationship Id="rId9"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Layout" Target="../slideLayouts/slideLayout12.xml"/><Relationship Id="rId5" Type="http://schemas.openxmlformats.org/officeDocument/2006/relationships/image" Target="../media/image22.sv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0.svg"/><Relationship Id="rId7" Type="http://schemas.openxmlformats.org/officeDocument/2006/relationships/image" Target="../media/image44.png"/><Relationship Id="rId2" Type="http://schemas.openxmlformats.org/officeDocument/2006/relationships/image" Target="../media/image39.png"/><Relationship Id="rId1" Type="http://schemas.openxmlformats.org/officeDocument/2006/relationships/slideLayout" Target="../slideLayouts/slideLayout12.xml"/><Relationship Id="rId6" Type="http://schemas.openxmlformats.org/officeDocument/2006/relationships/image" Target="../media/image43.jpe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22.svg"/></Relationships>
</file>

<file path=ppt/slides/_rels/slide11.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7.svg"/><Relationship Id="rId3" Type="http://schemas.openxmlformats.org/officeDocument/2006/relationships/image" Target="../media/image46.png"/><Relationship Id="rId7" Type="http://schemas.openxmlformats.org/officeDocument/2006/relationships/image" Target="../media/image41.png"/><Relationship Id="rId12" Type="http://schemas.openxmlformats.org/officeDocument/2006/relationships/image" Target="../media/image6.png"/><Relationship Id="rId2" Type="http://schemas.openxmlformats.org/officeDocument/2006/relationships/image" Target="../media/image45.jpeg"/><Relationship Id="rId1" Type="http://schemas.openxmlformats.org/officeDocument/2006/relationships/slideLayout" Target="../slideLayouts/slideLayout12.xml"/><Relationship Id="rId6" Type="http://schemas.openxmlformats.org/officeDocument/2006/relationships/image" Target="../media/image49.png"/><Relationship Id="rId11" Type="http://schemas.openxmlformats.org/officeDocument/2006/relationships/image" Target="../media/image50.png"/><Relationship Id="rId5" Type="http://schemas.openxmlformats.org/officeDocument/2006/relationships/image" Target="../media/image48.png"/><Relationship Id="rId10" Type="http://schemas.openxmlformats.org/officeDocument/2006/relationships/image" Target="../media/image44.png"/><Relationship Id="rId4" Type="http://schemas.openxmlformats.org/officeDocument/2006/relationships/image" Target="../media/image47.png"/><Relationship Id="rId9" Type="http://schemas.openxmlformats.org/officeDocument/2006/relationships/image" Target="../media/image43.jpeg"/></Relationships>
</file>

<file path=ppt/slides/_rels/slide1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51.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12.xml"/><Relationship Id="rId5" Type="http://schemas.openxmlformats.org/officeDocument/2006/relationships/image" Target="../media/image7.sv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530.png"/><Relationship Id="rId7" Type="http://schemas.openxmlformats.org/officeDocument/2006/relationships/image" Target="../media/image7.svg"/><Relationship Id="rId2" Type="http://schemas.openxmlformats.org/officeDocument/2006/relationships/customXml" Target="../ink/ink1.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12.xml"/><Relationship Id="rId4" Type="http://schemas.openxmlformats.org/officeDocument/2006/relationships/image" Target="../media/image52.png"/></Relationships>
</file>

<file path=ppt/slides/_rels/slide16.xml.rels><?xml version="1.0" encoding="UTF-8" standalone="yes"?>
<Relationships xmlns="http://schemas.openxmlformats.org/package/2006/relationships"><Relationship Id="rId8" Type="http://schemas.openxmlformats.org/officeDocument/2006/relationships/image" Target="../media/image58.png"/><Relationship Id="rId13" Type="http://schemas.openxmlformats.org/officeDocument/2006/relationships/image" Target="../media/image61.png"/><Relationship Id="rId3" Type="http://schemas.openxmlformats.org/officeDocument/2006/relationships/image" Target="../media/image53.jpeg"/><Relationship Id="rId7" Type="http://schemas.openxmlformats.org/officeDocument/2006/relationships/image" Target="../media/image57.jpeg"/><Relationship Id="rId12" Type="http://schemas.openxmlformats.org/officeDocument/2006/relationships/image" Target="../media/image7.sv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56.jpeg"/><Relationship Id="rId11" Type="http://schemas.openxmlformats.org/officeDocument/2006/relationships/image" Target="../media/image6.png"/><Relationship Id="rId5" Type="http://schemas.openxmlformats.org/officeDocument/2006/relationships/image" Target="../media/image55.jpeg"/><Relationship Id="rId10" Type="http://schemas.openxmlformats.org/officeDocument/2006/relationships/image" Target="../media/image60.png"/><Relationship Id="rId4" Type="http://schemas.openxmlformats.org/officeDocument/2006/relationships/image" Target="../media/image54.png"/><Relationship Id="rId9" Type="http://schemas.openxmlformats.org/officeDocument/2006/relationships/image" Target="../media/image59.jpeg"/><Relationship Id="rId14" Type="http://schemas.openxmlformats.org/officeDocument/2006/relationships/image" Target="../media/image62.png"/></Relationships>
</file>

<file path=ppt/slides/_rels/slide17.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70.svg"/><Relationship Id="rId3" Type="http://schemas.openxmlformats.org/officeDocument/2006/relationships/image" Target="../media/image64.png"/><Relationship Id="rId7" Type="http://schemas.openxmlformats.org/officeDocument/2006/relationships/hyperlink" Target="http://www.shafrah.net" TargetMode="External"/><Relationship Id="rId12" Type="http://schemas.openxmlformats.org/officeDocument/2006/relationships/image" Target="../media/image69.png"/><Relationship Id="rId17" Type="http://schemas.openxmlformats.org/officeDocument/2006/relationships/image" Target="../media/image7.svg"/><Relationship Id="rId2" Type="http://schemas.openxmlformats.org/officeDocument/2006/relationships/image" Target="../media/image63.jpeg"/><Relationship Id="rId16"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hyperlink" Target="https://wa.me/00966506144166" TargetMode="External"/><Relationship Id="rId11" Type="http://schemas.openxmlformats.org/officeDocument/2006/relationships/image" Target="../media/image68.svg"/><Relationship Id="rId5" Type="http://schemas.openxmlformats.org/officeDocument/2006/relationships/hyperlink" Target="Shafrah%20Wmail" TargetMode="External"/><Relationship Id="rId15" Type="http://schemas.openxmlformats.org/officeDocument/2006/relationships/image" Target="../media/image72.svg"/><Relationship Id="rId10" Type="http://schemas.openxmlformats.org/officeDocument/2006/relationships/image" Target="../media/image67.png"/><Relationship Id="rId4" Type="http://schemas.openxmlformats.org/officeDocument/2006/relationships/hyperlink" Target="https://maps.app.goo.gl/wDVjTBtN2Nv66ej98" TargetMode="External"/><Relationship Id="rId9" Type="http://schemas.openxmlformats.org/officeDocument/2006/relationships/image" Target="../media/image66.svg"/><Relationship Id="rId14" Type="http://schemas.openxmlformats.org/officeDocument/2006/relationships/image" Target="../media/image7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27BF4-ACFE-40A4-3121-6B1C5C835364}"/>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787999D3-0FC5-EC8D-7FED-7BF0D7C79517}"/>
              </a:ext>
            </a:extLst>
          </p:cNvPr>
          <p:cNvPicPr>
            <a:picLocks noChangeAspect="1" noChangeArrowheads="1"/>
          </p:cNvPicPr>
          <p:nvPr/>
        </p:nvPicPr>
        <p:blipFill>
          <a:blip r:embed="rId2"/>
          <a:srcRect/>
          <a:stretch/>
        </p:blipFill>
        <p:spPr bwMode="auto">
          <a:xfrm>
            <a:off x="9849245" y="-874679"/>
            <a:ext cx="16802100" cy="12601575"/>
          </a:xfrm>
          <a:prstGeom prst="rect">
            <a:avLst/>
          </a:prstGeom>
          <a:noFill/>
          <a:extLst>
            <a:ext uri="{909E8E84-426E-40DD-AFC4-6F175D3DCCD1}">
              <a14:hiddenFill xmlns:a14="http://schemas.microsoft.com/office/drawing/2010/main">
                <a:solidFill>
                  <a:srgbClr val="FFFFFF"/>
                </a:solidFill>
              </a14:hiddenFill>
            </a:ext>
          </a:extLst>
        </p:spPr>
      </p:pic>
      <p:sp>
        <p:nvSpPr>
          <p:cNvPr id="17" name="Freeform: Shape 16">
            <a:extLst>
              <a:ext uri="{FF2B5EF4-FFF2-40B4-BE49-F238E27FC236}">
                <a16:creationId xmlns:a16="http://schemas.microsoft.com/office/drawing/2014/main" id="{E400E96B-9F07-6C0E-5FF7-27CAFCDAB9E2}"/>
              </a:ext>
            </a:extLst>
          </p:cNvPr>
          <p:cNvSpPr/>
          <p:nvPr/>
        </p:nvSpPr>
        <p:spPr>
          <a:xfrm>
            <a:off x="-50377" y="0"/>
            <a:ext cx="18388754" cy="10287000"/>
          </a:xfrm>
          <a:custGeom>
            <a:avLst/>
            <a:gdLst>
              <a:gd name="connsiteX0" fmla="*/ 15382737 w 18388754"/>
              <a:gd name="connsiteY0" fmla="*/ 0 h 10287000"/>
              <a:gd name="connsiteX1" fmla="*/ 15824062 w 18388754"/>
              <a:gd name="connsiteY1" fmla="*/ 0 h 10287000"/>
              <a:gd name="connsiteX2" fmla="*/ 15824309 w 18388754"/>
              <a:gd name="connsiteY2" fmla="*/ 52755 h 10287000"/>
              <a:gd name="connsiteX3" fmla="*/ 15678944 w 18388754"/>
              <a:gd name="connsiteY3" fmla="*/ 188581 h 10287000"/>
              <a:gd name="connsiteX4" fmla="*/ 15566131 w 18388754"/>
              <a:gd name="connsiteY4" fmla="*/ 181105 h 10287000"/>
              <a:gd name="connsiteX5" fmla="*/ 0 w 18388754"/>
              <a:gd name="connsiteY5" fmla="*/ 0 h 10287000"/>
              <a:gd name="connsiteX6" fmla="*/ 11784710 w 18388754"/>
              <a:gd name="connsiteY6" fmla="*/ 0 h 10287000"/>
              <a:gd name="connsiteX7" fmla="*/ 11258464 w 18388754"/>
              <a:gd name="connsiteY7" fmla="*/ 532898 h 10287000"/>
              <a:gd name="connsiteX8" fmla="*/ 11367961 w 18388754"/>
              <a:gd name="connsiteY8" fmla="*/ 4518865 h 10287000"/>
              <a:gd name="connsiteX9" fmla="*/ 11336434 w 18388754"/>
              <a:gd name="connsiteY9" fmla="*/ 4591661 h 10287000"/>
              <a:gd name="connsiteX10" fmla="*/ 11232513 w 18388754"/>
              <a:gd name="connsiteY10" fmla="*/ 4696895 h 10287000"/>
              <a:gd name="connsiteX11" fmla="*/ 11159906 w 18388754"/>
              <a:gd name="connsiteY11" fmla="*/ 4729549 h 10287000"/>
              <a:gd name="connsiteX12" fmla="*/ 10636283 w 18388754"/>
              <a:gd name="connsiteY12" fmla="*/ 4721695 h 10287000"/>
              <a:gd name="connsiteX13" fmla="*/ 10586652 w 18388754"/>
              <a:gd name="connsiteY13" fmla="*/ 4749161 h 10287000"/>
              <a:gd name="connsiteX14" fmla="*/ 10505326 w 18388754"/>
              <a:gd name="connsiteY14" fmla="*/ 4860520 h 10287000"/>
              <a:gd name="connsiteX15" fmla="*/ 10504796 w 18388754"/>
              <a:gd name="connsiteY15" fmla="*/ 4958967 h 10287000"/>
              <a:gd name="connsiteX16" fmla="*/ 10678502 w 18388754"/>
              <a:gd name="connsiteY16" fmla="*/ 5130505 h 10287000"/>
              <a:gd name="connsiteX17" fmla="*/ 10687412 w 18388754"/>
              <a:gd name="connsiteY17" fmla="*/ 5243197 h 10287000"/>
              <a:gd name="connsiteX18" fmla="*/ 10553423 w 18388754"/>
              <a:gd name="connsiteY18" fmla="*/ 5390258 h 10287000"/>
              <a:gd name="connsiteX19" fmla="*/ 10432305 w 18388754"/>
              <a:gd name="connsiteY19" fmla="*/ 5391229 h 10287000"/>
              <a:gd name="connsiteX20" fmla="*/ 9596279 w 18388754"/>
              <a:gd name="connsiteY20" fmla="*/ 4565637 h 10287000"/>
              <a:gd name="connsiteX21" fmla="*/ 9587617 w 18388754"/>
              <a:gd name="connsiteY21" fmla="*/ 4452694 h 10287000"/>
              <a:gd name="connsiteX22" fmla="*/ 9721606 w 18388754"/>
              <a:gd name="connsiteY22" fmla="*/ 4305634 h 10287000"/>
              <a:gd name="connsiteX23" fmla="*/ 9842476 w 18388754"/>
              <a:gd name="connsiteY23" fmla="*/ 4304913 h 10287000"/>
              <a:gd name="connsiteX24" fmla="*/ 10021665 w 18388754"/>
              <a:gd name="connsiteY24" fmla="*/ 4481865 h 10287000"/>
              <a:gd name="connsiteX25" fmla="*/ 10120340 w 18388754"/>
              <a:gd name="connsiteY25" fmla="*/ 4480339 h 10287000"/>
              <a:gd name="connsiteX26" fmla="*/ 10230651 w 18388754"/>
              <a:gd name="connsiteY26" fmla="*/ 4397603 h 10287000"/>
              <a:gd name="connsiteX27" fmla="*/ 10257491 w 18388754"/>
              <a:gd name="connsiteY27" fmla="*/ 4347630 h 10287000"/>
              <a:gd name="connsiteX28" fmla="*/ 10242837 w 18388754"/>
              <a:gd name="connsiteY28" fmla="*/ 3823926 h 10287000"/>
              <a:gd name="connsiteX29" fmla="*/ 10274801 w 18388754"/>
              <a:gd name="connsiteY29" fmla="*/ 3751137 h 10287000"/>
              <a:gd name="connsiteX30" fmla="*/ 10378722 w 18388754"/>
              <a:gd name="connsiteY30" fmla="*/ 3645902 h 10287000"/>
              <a:gd name="connsiteX31" fmla="*/ 10450892 w 18388754"/>
              <a:gd name="connsiteY31" fmla="*/ 3613242 h 10287000"/>
              <a:gd name="connsiteX32" fmla="*/ 10845209 w 18388754"/>
              <a:gd name="connsiteY32" fmla="*/ 3618906 h 10287000"/>
              <a:gd name="connsiteX33" fmla="*/ 10771072 w 18388754"/>
              <a:gd name="connsiteY33" fmla="*/ 1026450 h 10287000"/>
              <a:gd name="connsiteX34" fmla="*/ 8451741 w 18388754"/>
              <a:gd name="connsiteY34" fmla="*/ 3375094 h 10287000"/>
              <a:gd name="connsiteX35" fmla="*/ 8458015 w 18388754"/>
              <a:gd name="connsiteY35" fmla="*/ 3501833 h 10287000"/>
              <a:gd name="connsiteX36" fmla="*/ 8967287 w 18388754"/>
              <a:gd name="connsiteY36" fmla="*/ 4004750 h 10287000"/>
              <a:gd name="connsiteX37" fmla="*/ 8573013 w 18388754"/>
              <a:gd name="connsiteY37" fmla="*/ 4404006 h 10287000"/>
              <a:gd name="connsiteX38" fmla="*/ 8578343 w 18388754"/>
              <a:gd name="connsiteY38" fmla="*/ 4589676 h 10287000"/>
              <a:gd name="connsiteX39" fmla="*/ 10415344 w 18388754"/>
              <a:gd name="connsiteY39" fmla="*/ 6403750 h 10287000"/>
              <a:gd name="connsiteX40" fmla="*/ 10601066 w 18388754"/>
              <a:gd name="connsiteY40" fmla="*/ 6406749 h 10287000"/>
              <a:gd name="connsiteX41" fmla="*/ 10995340 w 18388754"/>
              <a:gd name="connsiteY41" fmla="*/ 6007492 h 10287000"/>
              <a:gd name="connsiteX42" fmla="*/ 11504631 w 18388754"/>
              <a:gd name="connsiteY42" fmla="*/ 6510427 h 10287000"/>
              <a:gd name="connsiteX43" fmla="*/ 11631439 w 18388754"/>
              <a:gd name="connsiteY43" fmla="*/ 6515108 h 10287000"/>
              <a:gd name="connsiteX44" fmla="*/ 14156116 w 18388754"/>
              <a:gd name="connsiteY44" fmla="*/ 3958523 h 10287000"/>
              <a:gd name="connsiteX45" fmla="*/ 14044153 w 18388754"/>
              <a:gd name="connsiteY45" fmla="*/ 0 h 10287000"/>
              <a:gd name="connsiteX46" fmla="*/ 15366782 w 18388754"/>
              <a:gd name="connsiteY46" fmla="*/ 0 h 10287000"/>
              <a:gd name="connsiteX47" fmla="*/ 15257506 w 18388754"/>
              <a:gd name="connsiteY47" fmla="*/ 13099 h 10287000"/>
              <a:gd name="connsiteX48" fmla="*/ 15170413 w 18388754"/>
              <a:gd name="connsiteY48" fmla="*/ 124572 h 10287000"/>
              <a:gd name="connsiteX49" fmla="*/ 15157542 w 18388754"/>
              <a:gd name="connsiteY49" fmla="*/ 160886 h 10287000"/>
              <a:gd name="connsiteX50" fmla="*/ 15171270 w 18388754"/>
              <a:gd name="connsiteY50" fmla="*/ 667488 h 10287000"/>
              <a:gd name="connsiteX51" fmla="*/ 15139743 w 18388754"/>
              <a:gd name="connsiteY51" fmla="*/ 740284 h 10287000"/>
              <a:gd name="connsiteX52" fmla="*/ 15035609 w 18388754"/>
              <a:gd name="connsiteY52" fmla="*/ 845734 h 10287000"/>
              <a:gd name="connsiteX53" fmla="*/ 14960523 w 18388754"/>
              <a:gd name="connsiteY53" fmla="*/ 880899 h 10287000"/>
              <a:gd name="connsiteX54" fmla="*/ 14569109 w 18388754"/>
              <a:gd name="connsiteY54" fmla="*/ 872257 h 10287000"/>
              <a:gd name="connsiteX55" fmla="*/ 14643509 w 18388754"/>
              <a:gd name="connsiteY55" fmla="*/ 3464972 h 10287000"/>
              <a:gd name="connsiteX56" fmla="*/ 16962592 w 18388754"/>
              <a:gd name="connsiteY56" fmla="*/ 1116579 h 10287000"/>
              <a:gd name="connsiteX57" fmla="*/ 16956336 w 18388754"/>
              <a:gd name="connsiteY57" fmla="*/ 989822 h 10287000"/>
              <a:gd name="connsiteX58" fmla="*/ 16878138 w 18388754"/>
              <a:gd name="connsiteY58" fmla="*/ 912599 h 10287000"/>
              <a:gd name="connsiteX59" fmla="*/ 16447044 w 18388754"/>
              <a:gd name="connsiteY59" fmla="*/ 486887 h 10287000"/>
              <a:gd name="connsiteX60" fmla="*/ 16841318 w 18388754"/>
              <a:gd name="connsiteY60" fmla="*/ 87630 h 10287000"/>
              <a:gd name="connsiteX61" fmla="*/ 16838906 w 18388754"/>
              <a:gd name="connsiteY61" fmla="*/ 0 h 10287000"/>
              <a:gd name="connsiteX62" fmla="*/ 18388754 w 18388754"/>
              <a:gd name="connsiteY62" fmla="*/ 0 h 10287000"/>
              <a:gd name="connsiteX63" fmla="*/ 18388754 w 18388754"/>
              <a:gd name="connsiteY63" fmla="*/ 10287000 h 10287000"/>
              <a:gd name="connsiteX64" fmla="*/ 14179131 w 18388754"/>
              <a:gd name="connsiteY64" fmla="*/ 10287000 h 10287000"/>
              <a:gd name="connsiteX65" fmla="*/ 14072837 w 18388754"/>
              <a:gd name="connsiteY65" fmla="*/ 6528917 h 10287000"/>
              <a:gd name="connsiteX66" fmla="*/ 14107280 w 18388754"/>
              <a:gd name="connsiteY66" fmla="*/ 6453617 h 10287000"/>
              <a:gd name="connsiteX67" fmla="*/ 14211414 w 18388754"/>
              <a:gd name="connsiteY67" fmla="*/ 6348168 h 10287000"/>
              <a:gd name="connsiteX68" fmla="*/ 14283584 w 18388754"/>
              <a:gd name="connsiteY68" fmla="*/ 6315507 h 10287000"/>
              <a:gd name="connsiteX69" fmla="*/ 14790543 w 18388754"/>
              <a:gd name="connsiteY69" fmla="*/ 6323094 h 10287000"/>
              <a:gd name="connsiteX70" fmla="*/ 14829537 w 18388754"/>
              <a:gd name="connsiteY70" fmla="*/ 6312576 h 10287000"/>
              <a:gd name="connsiteX71" fmla="*/ 14936839 w 18388754"/>
              <a:gd name="connsiteY71" fmla="*/ 6221059 h 10287000"/>
              <a:gd name="connsiteX72" fmla="*/ 14950315 w 18388754"/>
              <a:gd name="connsiteY72" fmla="*/ 6097601 h 10287000"/>
              <a:gd name="connsiteX73" fmla="*/ 14765195 w 18388754"/>
              <a:gd name="connsiteY73" fmla="*/ 5914791 h 10287000"/>
              <a:gd name="connsiteX74" fmla="*/ 14756303 w 18388754"/>
              <a:gd name="connsiteY74" fmla="*/ 5802081 h 10287000"/>
              <a:gd name="connsiteX75" fmla="*/ 14890292 w 18388754"/>
              <a:gd name="connsiteY75" fmla="*/ 5655020 h 10287000"/>
              <a:gd name="connsiteX76" fmla="*/ 15011392 w 18388754"/>
              <a:gd name="connsiteY76" fmla="*/ 5654067 h 10287000"/>
              <a:gd name="connsiteX77" fmla="*/ 15853125 w 18388754"/>
              <a:gd name="connsiteY77" fmla="*/ 6485295 h 10287000"/>
              <a:gd name="connsiteX78" fmla="*/ 15853692 w 18388754"/>
              <a:gd name="connsiteY78" fmla="*/ 6606397 h 10287000"/>
              <a:gd name="connsiteX79" fmla="*/ 15708327 w 18388754"/>
              <a:gd name="connsiteY79" fmla="*/ 6742222 h 10287000"/>
              <a:gd name="connsiteX80" fmla="*/ 15595514 w 18388754"/>
              <a:gd name="connsiteY80" fmla="*/ 6734747 h 10287000"/>
              <a:gd name="connsiteX81" fmla="*/ 15410393 w 18388754"/>
              <a:gd name="connsiteY81" fmla="*/ 6551937 h 10287000"/>
              <a:gd name="connsiteX82" fmla="*/ 15286889 w 18388754"/>
              <a:gd name="connsiteY82" fmla="*/ 6566740 h 10287000"/>
              <a:gd name="connsiteX83" fmla="*/ 15199796 w 18388754"/>
              <a:gd name="connsiteY83" fmla="*/ 6678214 h 10287000"/>
              <a:gd name="connsiteX84" fmla="*/ 15186925 w 18388754"/>
              <a:gd name="connsiteY84" fmla="*/ 6714528 h 10287000"/>
              <a:gd name="connsiteX85" fmla="*/ 15200653 w 18388754"/>
              <a:gd name="connsiteY85" fmla="*/ 7221130 h 10287000"/>
              <a:gd name="connsiteX86" fmla="*/ 15169126 w 18388754"/>
              <a:gd name="connsiteY86" fmla="*/ 7293926 h 10287000"/>
              <a:gd name="connsiteX87" fmla="*/ 15064992 w 18388754"/>
              <a:gd name="connsiteY87" fmla="*/ 7399376 h 10287000"/>
              <a:gd name="connsiteX88" fmla="*/ 14989906 w 18388754"/>
              <a:gd name="connsiteY88" fmla="*/ 7434541 h 10287000"/>
              <a:gd name="connsiteX89" fmla="*/ 14598492 w 18388754"/>
              <a:gd name="connsiteY89" fmla="*/ 7425899 h 10287000"/>
              <a:gd name="connsiteX90" fmla="*/ 14672892 w 18388754"/>
              <a:gd name="connsiteY90" fmla="*/ 10018613 h 10287000"/>
              <a:gd name="connsiteX91" fmla="*/ 16991976 w 18388754"/>
              <a:gd name="connsiteY91" fmla="*/ 7670220 h 10287000"/>
              <a:gd name="connsiteX92" fmla="*/ 16985718 w 18388754"/>
              <a:gd name="connsiteY92" fmla="*/ 7543464 h 10287000"/>
              <a:gd name="connsiteX93" fmla="*/ 16907520 w 18388754"/>
              <a:gd name="connsiteY93" fmla="*/ 7466241 h 10287000"/>
              <a:gd name="connsiteX94" fmla="*/ 16476427 w 18388754"/>
              <a:gd name="connsiteY94" fmla="*/ 7040528 h 10287000"/>
              <a:gd name="connsiteX95" fmla="*/ 16870701 w 18388754"/>
              <a:gd name="connsiteY95" fmla="*/ 6641272 h 10287000"/>
              <a:gd name="connsiteX96" fmla="*/ 16865584 w 18388754"/>
              <a:gd name="connsiteY96" fmla="*/ 6455386 h 10287000"/>
              <a:gd name="connsiteX97" fmla="*/ 15028583 w 18388754"/>
              <a:gd name="connsiteY97" fmla="*/ 4641312 h 10287000"/>
              <a:gd name="connsiteX98" fmla="*/ 14842648 w 18388754"/>
              <a:gd name="connsiteY98" fmla="*/ 4638530 h 10287000"/>
              <a:gd name="connsiteX99" fmla="*/ 14448374 w 18388754"/>
              <a:gd name="connsiteY99" fmla="*/ 5037787 h 10287000"/>
              <a:gd name="connsiteX100" fmla="*/ 13939101 w 18388754"/>
              <a:gd name="connsiteY100" fmla="*/ 4534870 h 10287000"/>
              <a:gd name="connsiteX101" fmla="*/ 13812276 w 18388754"/>
              <a:gd name="connsiteY101" fmla="*/ 4530206 h 10287000"/>
              <a:gd name="connsiteX102" fmla="*/ 11287847 w 18388754"/>
              <a:gd name="connsiteY102" fmla="*/ 7086540 h 10287000"/>
              <a:gd name="connsiteX103" fmla="*/ 11375766 w 18388754"/>
              <a:gd name="connsiteY103" fmla="*/ 10287000 h 10287000"/>
              <a:gd name="connsiteX104" fmla="*/ 10321740 w 18388754"/>
              <a:gd name="connsiteY104" fmla="*/ 10287000 h 10287000"/>
              <a:gd name="connsiteX105" fmla="*/ 10408105 w 18388754"/>
              <a:gd name="connsiteY105" fmla="*/ 10199543 h 10287000"/>
              <a:gd name="connsiteX106" fmla="*/ 10480275 w 18388754"/>
              <a:gd name="connsiteY106" fmla="*/ 10166883 h 10287000"/>
              <a:gd name="connsiteX107" fmla="*/ 10874592 w 18388754"/>
              <a:gd name="connsiteY107" fmla="*/ 10172548 h 10287000"/>
              <a:gd name="connsiteX108" fmla="*/ 10800455 w 18388754"/>
              <a:gd name="connsiteY108" fmla="*/ 7580092 h 10287000"/>
              <a:gd name="connsiteX109" fmla="*/ 8481123 w 18388754"/>
              <a:gd name="connsiteY109" fmla="*/ 9928736 h 10287000"/>
              <a:gd name="connsiteX110" fmla="*/ 8487398 w 18388754"/>
              <a:gd name="connsiteY110" fmla="*/ 10055474 h 10287000"/>
              <a:gd name="connsiteX111" fmla="*/ 8721849 w 18388754"/>
              <a:gd name="connsiteY111" fmla="*/ 10287000 h 10287000"/>
              <a:gd name="connsiteX112" fmla="*/ 0 w 18388754"/>
              <a:gd name="connsiteY112" fmla="*/ 10287000 h 1028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18388754" h="10287000">
                <a:moveTo>
                  <a:pt x="15382737" y="0"/>
                </a:moveTo>
                <a:lnTo>
                  <a:pt x="15824062" y="0"/>
                </a:lnTo>
                <a:lnTo>
                  <a:pt x="15824309" y="52755"/>
                </a:lnTo>
                <a:lnTo>
                  <a:pt x="15678944" y="188581"/>
                </a:lnTo>
                <a:lnTo>
                  <a:pt x="15566131" y="181105"/>
                </a:lnTo>
                <a:close/>
                <a:moveTo>
                  <a:pt x="0" y="0"/>
                </a:moveTo>
                <a:lnTo>
                  <a:pt x="11784710" y="0"/>
                </a:lnTo>
                <a:lnTo>
                  <a:pt x="11258464" y="532898"/>
                </a:lnTo>
                <a:lnTo>
                  <a:pt x="11367961" y="4518865"/>
                </a:lnTo>
                <a:lnTo>
                  <a:pt x="11336434" y="4591661"/>
                </a:lnTo>
                <a:lnTo>
                  <a:pt x="11232513" y="4696895"/>
                </a:lnTo>
                <a:lnTo>
                  <a:pt x="11159906" y="4729549"/>
                </a:lnTo>
                <a:lnTo>
                  <a:pt x="10636283" y="4721695"/>
                </a:lnTo>
                <a:lnTo>
                  <a:pt x="10586652" y="4749161"/>
                </a:lnTo>
                <a:lnTo>
                  <a:pt x="10505326" y="4860520"/>
                </a:lnTo>
                <a:lnTo>
                  <a:pt x="10504796" y="4958967"/>
                </a:lnTo>
                <a:lnTo>
                  <a:pt x="10678502" y="5130505"/>
                </a:lnTo>
                <a:lnTo>
                  <a:pt x="10687412" y="5243197"/>
                </a:lnTo>
                <a:lnTo>
                  <a:pt x="10553423" y="5390258"/>
                </a:lnTo>
                <a:lnTo>
                  <a:pt x="10432305" y="5391229"/>
                </a:lnTo>
                <a:lnTo>
                  <a:pt x="9596279" y="4565637"/>
                </a:lnTo>
                <a:lnTo>
                  <a:pt x="9587617" y="4452694"/>
                </a:lnTo>
                <a:lnTo>
                  <a:pt x="9721606" y="4305634"/>
                </a:lnTo>
                <a:lnTo>
                  <a:pt x="9842476" y="4304913"/>
                </a:lnTo>
                <a:lnTo>
                  <a:pt x="10021665" y="4481865"/>
                </a:lnTo>
                <a:lnTo>
                  <a:pt x="10120340" y="4480339"/>
                </a:lnTo>
                <a:lnTo>
                  <a:pt x="10230651" y="4397603"/>
                </a:lnTo>
                <a:lnTo>
                  <a:pt x="10257491" y="4347630"/>
                </a:lnTo>
                <a:lnTo>
                  <a:pt x="10242837" y="3823926"/>
                </a:lnTo>
                <a:lnTo>
                  <a:pt x="10274801" y="3751137"/>
                </a:lnTo>
                <a:lnTo>
                  <a:pt x="10378722" y="3645902"/>
                </a:lnTo>
                <a:lnTo>
                  <a:pt x="10450892" y="3613242"/>
                </a:lnTo>
                <a:lnTo>
                  <a:pt x="10845209" y="3618906"/>
                </a:lnTo>
                <a:lnTo>
                  <a:pt x="10771072" y="1026450"/>
                </a:lnTo>
                <a:lnTo>
                  <a:pt x="8451741" y="3375094"/>
                </a:lnTo>
                <a:lnTo>
                  <a:pt x="8458015" y="3501833"/>
                </a:lnTo>
                <a:lnTo>
                  <a:pt x="8967287" y="4004750"/>
                </a:lnTo>
                <a:lnTo>
                  <a:pt x="8573013" y="4404006"/>
                </a:lnTo>
                <a:lnTo>
                  <a:pt x="8578343" y="4589676"/>
                </a:lnTo>
                <a:lnTo>
                  <a:pt x="10415344" y="6403750"/>
                </a:lnTo>
                <a:lnTo>
                  <a:pt x="10601066" y="6406749"/>
                </a:lnTo>
                <a:lnTo>
                  <a:pt x="10995340" y="6007492"/>
                </a:lnTo>
                <a:lnTo>
                  <a:pt x="11504631" y="6510427"/>
                </a:lnTo>
                <a:lnTo>
                  <a:pt x="11631439" y="6515108"/>
                </a:lnTo>
                <a:lnTo>
                  <a:pt x="14156116" y="3958523"/>
                </a:lnTo>
                <a:lnTo>
                  <a:pt x="14044153" y="0"/>
                </a:lnTo>
                <a:lnTo>
                  <a:pt x="15366782" y="0"/>
                </a:lnTo>
                <a:lnTo>
                  <a:pt x="15257506" y="13099"/>
                </a:lnTo>
                <a:lnTo>
                  <a:pt x="15170413" y="124572"/>
                </a:lnTo>
                <a:lnTo>
                  <a:pt x="15157542" y="160886"/>
                </a:lnTo>
                <a:lnTo>
                  <a:pt x="15171270" y="667488"/>
                </a:lnTo>
                <a:lnTo>
                  <a:pt x="15139743" y="740284"/>
                </a:lnTo>
                <a:lnTo>
                  <a:pt x="15035609" y="845734"/>
                </a:lnTo>
                <a:lnTo>
                  <a:pt x="14960523" y="880899"/>
                </a:lnTo>
                <a:lnTo>
                  <a:pt x="14569109" y="872257"/>
                </a:lnTo>
                <a:lnTo>
                  <a:pt x="14643509" y="3464972"/>
                </a:lnTo>
                <a:lnTo>
                  <a:pt x="16962592" y="1116579"/>
                </a:lnTo>
                <a:lnTo>
                  <a:pt x="16956336" y="989822"/>
                </a:lnTo>
                <a:lnTo>
                  <a:pt x="16878138" y="912599"/>
                </a:lnTo>
                <a:lnTo>
                  <a:pt x="16447044" y="486887"/>
                </a:lnTo>
                <a:lnTo>
                  <a:pt x="16841318" y="87630"/>
                </a:lnTo>
                <a:lnTo>
                  <a:pt x="16838906" y="0"/>
                </a:lnTo>
                <a:lnTo>
                  <a:pt x="18388754" y="0"/>
                </a:lnTo>
                <a:lnTo>
                  <a:pt x="18388754" y="10287000"/>
                </a:lnTo>
                <a:lnTo>
                  <a:pt x="14179131" y="10287000"/>
                </a:lnTo>
                <a:lnTo>
                  <a:pt x="14072837" y="6528917"/>
                </a:lnTo>
                <a:lnTo>
                  <a:pt x="14107280" y="6453617"/>
                </a:lnTo>
                <a:lnTo>
                  <a:pt x="14211414" y="6348168"/>
                </a:lnTo>
                <a:lnTo>
                  <a:pt x="14283584" y="6315507"/>
                </a:lnTo>
                <a:lnTo>
                  <a:pt x="14790543" y="6323094"/>
                </a:lnTo>
                <a:lnTo>
                  <a:pt x="14829537" y="6312576"/>
                </a:lnTo>
                <a:lnTo>
                  <a:pt x="14936839" y="6221059"/>
                </a:lnTo>
                <a:lnTo>
                  <a:pt x="14950315" y="6097601"/>
                </a:lnTo>
                <a:lnTo>
                  <a:pt x="14765195" y="5914791"/>
                </a:lnTo>
                <a:lnTo>
                  <a:pt x="14756303" y="5802081"/>
                </a:lnTo>
                <a:lnTo>
                  <a:pt x="14890292" y="5655020"/>
                </a:lnTo>
                <a:lnTo>
                  <a:pt x="15011392" y="5654067"/>
                </a:lnTo>
                <a:lnTo>
                  <a:pt x="15853125" y="6485295"/>
                </a:lnTo>
                <a:lnTo>
                  <a:pt x="15853692" y="6606397"/>
                </a:lnTo>
                <a:lnTo>
                  <a:pt x="15708327" y="6742222"/>
                </a:lnTo>
                <a:lnTo>
                  <a:pt x="15595514" y="6734747"/>
                </a:lnTo>
                <a:lnTo>
                  <a:pt x="15410393" y="6551937"/>
                </a:lnTo>
                <a:lnTo>
                  <a:pt x="15286889" y="6566740"/>
                </a:lnTo>
                <a:lnTo>
                  <a:pt x="15199796" y="6678214"/>
                </a:lnTo>
                <a:lnTo>
                  <a:pt x="15186925" y="6714528"/>
                </a:lnTo>
                <a:lnTo>
                  <a:pt x="15200653" y="7221130"/>
                </a:lnTo>
                <a:lnTo>
                  <a:pt x="15169126" y="7293926"/>
                </a:lnTo>
                <a:lnTo>
                  <a:pt x="15064992" y="7399376"/>
                </a:lnTo>
                <a:lnTo>
                  <a:pt x="14989906" y="7434541"/>
                </a:lnTo>
                <a:lnTo>
                  <a:pt x="14598492" y="7425899"/>
                </a:lnTo>
                <a:lnTo>
                  <a:pt x="14672892" y="10018613"/>
                </a:lnTo>
                <a:lnTo>
                  <a:pt x="16991976" y="7670220"/>
                </a:lnTo>
                <a:lnTo>
                  <a:pt x="16985718" y="7543464"/>
                </a:lnTo>
                <a:lnTo>
                  <a:pt x="16907520" y="7466241"/>
                </a:lnTo>
                <a:lnTo>
                  <a:pt x="16476427" y="7040528"/>
                </a:lnTo>
                <a:lnTo>
                  <a:pt x="16870701" y="6641272"/>
                </a:lnTo>
                <a:lnTo>
                  <a:pt x="16865584" y="6455386"/>
                </a:lnTo>
                <a:lnTo>
                  <a:pt x="15028583" y="4641312"/>
                </a:lnTo>
                <a:lnTo>
                  <a:pt x="14842648" y="4638530"/>
                </a:lnTo>
                <a:lnTo>
                  <a:pt x="14448374" y="5037787"/>
                </a:lnTo>
                <a:lnTo>
                  <a:pt x="13939101" y="4534870"/>
                </a:lnTo>
                <a:lnTo>
                  <a:pt x="13812276" y="4530206"/>
                </a:lnTo>
                <a:lnTo>
                  <a:pt x="11287847" y="7086540"/>
                </a:lnTo>
                <a:lnTo>
                  <a:pt x="11375766" y="10287000"/>
                </a:lnTo>
                <a:lnTo>
                  <a:pt x="10321740" y="10287000"/>
                </a:lnTo>
                <a:lnTo>
                  <a:pt x="10408105" y="10199543"/>
                </a:lnTo>
                <a:lnTo>
                  <a:pt x="10480275" y="10166883"/>
                </a:lnTo>
                <a:lnTo>
                  <a:pt x="10874592" y="10172548"/>
                </a:lnTo>
                <a:lnTo>
                  <a:pt x="10800455" y="7580092"/>
                </a:lnTo>
                <a:lnTo>
                  <a:pt x="8481123" y="9928736"/>
                </a:lnTo>
                <a:lnTo>
                  <a:pt x="8487398" y="10055474"/>
                </a:lnTo>
                <a:lnTo>
                  <a:pt x="8721849" y="10287000"/>
                </a:lnTo>
                <a:lnTo>
                  <a:pt x="0" y="1028700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37" name="Group 36">
            <a:extLst>
              <a:ext uri="{FF2B5EF4-FFF2-40B4-BE49-F238E27FC236}">
                <a16:creationId xmlns:a16="http://schemas.microsoft.com/office/drawing/2014/main" id="{507F9DDC-7911-830B-6C7C-9692D7AF50ED}"/>
              </a:ext>
            </a:extLst>
          </p:cNvPr>
          <p:cNvGrpSpPr/>
          <p:nvPr/>
        </p:nvGrpSpPr>
        <p:grpSpPr>
          <a:xfrm>
            <a:off x="3866667" y="12192058"/>
            <a:ext cx="811618" cy="1125528"/>
            <a:chOff x="6068112" y="1163834"/>
            <a:chExt cx="6068955" cy="8416245"/>
          </a:xfrm>
        </p:grpSpPr>
        <p:sp>
          <p:nvSpPr>
            <p:cNvPr id="39" name="Rectangle 177">
              <a:extLst>
                <a:ext uri="{FF2B5EF4-FFF2-40B4-BE49-F238E27FC236}">
                  <a16:creationId xmlns:a16="http://schemas.microsoft.com/office/drawing/2014/main" id="{C00E4B88-4283-7402-58C3-F836E8FDD02A}"/>
                </a:ext>
              </a:extLst>
            </p:cNvPr>
            <p:cNvSpPr/>
            <p:nvPr/>
          </p:nvSpPr>
          <p:spPr>
            <a:xfrm>
              <a:off x="6068112" y="1163834"/>
              <a:ext cx="3076575" cy="3947925"/>
            </a:xfrm>
            <a:custGeom>
              <a:avLst/>
              <a:gdLst>
                <a:gd name="connsiteX0" fmla="*/ 0 w 2209800"/>
                <a:gd name="connsiteY0" fmla="*/ 0 h 2109600"/>
                <a:gd name="connsiteX1" fmla="*/ 2209800 w 2209800"/>
                <a:gd name="connsiteY1" fmla="*/ 0 h 2109600"/>
                <a:gd name="connsiteX2" fmla="*/ 2209800 w 2209800"/>
                <a:gd name="connsiteY2" fmla="*/ 2109600 h 2109600"/>
                <a:gd name="connsiteX3" fmla="*/ 0 w 2209800"/>
                <a:gd name="connsiteY3" fmla="*/ 2109600 h 2109600"/>
                <a:gd name="connsiteX4" fmla="*/ 0 w 2209800"/>
                <a:gd name="connsiteY4" fmla="*/ 0 h 2109600"/>
                <a:gd name="connsiteX0" fmla="*/ 0 w 3076575"/>
                <a:gd name="connsiteY0" fmla="*/ 0 h 3947925"/>
                <a:gd name="connsiteX1" fmla="*/ 2209800 w 3076575"/>
                <a:gd name="connsiteY1" fmla="*/ 0 h 3947925"/>
                <a:gd name="connsiteX2" fmla="*/ 3076575 w 3076575"/>
                <a:gd name="connsiteY2" fmla="*/ 3947925 h 3947925"/>
                <a:gd name="connsiteX3" fmla="*/ 0 w 3076575"/>
                <a:gd name="connsiteY3" fmla="*/ 2109600 h 3947925"/>
                <a:gd name="connsiteX4" fmla="*/ 0 w 3076575"/>
                <a:gd name="connsiteY4" fmla="*/ 0 h 3947925"/>
                <a:gd name="connsiteX0" fmla="*/ 0 w 3076575"/>
                <a:gd name="connsiteY0" fmla="*/ 0 h 3947925"/>
                <a:gd name="connsiteX1" fmla="*/ 2800350 w 3076575"/>
                <a:gd name="connsiteY1" fmla="*/ 3019425 h 3947925"/>
                <a:gd name="connsiteX2" fmla="*/ 3076575 w 3076575"/>
                <a:gd name="connsiteY2" fmla="*/ 3947925 h 3947925"/>
                <a:gd name="connsiteX3" fmla="*/ 0 w 3076575"/>
                <a:gd name="connsiteY3" fmla="*/ 2109600 h 3947925"/>
                <a:gd name="connsiteX4" fmla="*/ 0 w 3076575"/>
                <a:gd name="connsiteY4" fmla="*/ 0 h 3947925"/>
                <a:gd name="connsiteX0" fmla="*/ 0 w 3076575"/>
                <a:gd name="connsiteY0" fmla="*/ 0 h 3947925"/>
                <a:gd name="connsiteX1" fmla="*/ 3076575 w 3076575"/>
                <a:gd name="connsiteY1" fmla="*/ 3924300 h 3947925"/>
                <a:gd name="connsiteX2" fmla="*/ 3076575 w 3076575"/>
                <a:gd name="connsiteY2" fmla="*/ 3947925 h 3947925"/>
                <a:gd name="connsiteX3" fmla="*/ 0 w 3076575"/>
                <a:gd name="connsiteY3" fmla="*/ 2109600 h 3947925"/>
                <a:gd name="connsiteX4" fmla="*/ 0 w 3076575"/>
                <a:gd name="connsiteY4" fmla="*/ 0 h 3947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6575" h="3947925">
                  <a:moveTo>
                    <a:pt x="0" y="0"/>
                  </a:moveTo>
                  <a:lnTo>
                    <a:pt x="3076575" y="3924300"/>
                  </a:lnTo>
                  <a:lnTo>
                    <a:pt x="3076575" y="3947925"/>
                  </a:lnTo>
                  <a:lnTo>
                    <a:pt x="0" y="2109600"/>
                  </a:lnTo>
                  <a:lnTo>
                    <a:pt x="0" y="0"/>
                  </a:lnTo>
                  <a:close/>
                </a:path>
              </a:pathLst>
            </a:custGeom>
            <a:solidFill>
              <a:srgbClr val="5134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Rectangle 178">
              <a:extLst>
                <a:ext uri="{FF2B5EF4-FFF2-40B4-BE49-F238E27FC236}">
                  <a16:creationId xmlns:a16="http://schemas.microsoft.com/office/drawing/2014/main" id="{D4997252-D8C3-E007-BF0D-9258D659116C}"/>
                </a:ext>
              </a:extLst>
            </p:cNvPr>
            <p:cNvSpPr/>
            <p:nvPr/>
          </p:nvSpPr>
          <p:spPr>
            <a:xfrm>
              <a:off x="6068112" y="3269102"/>
              <a:ext cx="3048000" cy="2109600"/>
            </a:xfrm>
            <a:custGeom>
              <a:avLst/>
              <a:gdLst>
                <a:gd name="connsiteX0" fmla="*/ 0 w 2209800"/>
                <a:gd name="connsiteY0" fmla="*/ 0 h 2109600"/>
                <a:gd name="connsiteX1" fmla="*/ 2209800 w 2209800"/>
                <a:gd name="connsiteY1" fmla="*/ 0 h 2109600"/>
                <a:gd name="connsiteX2" fmla="*/ 2209800 w 2209800"/>
                <a:gd name="connsiteY2" fmla="*/ 2109600 h 2109600"/>
                <a:gd name="connsiteX3" fmla="*/ 0 w 2209800"/>
                <a:gd name="connsiteY3" fmla="*/ 2109600 h 2109600"/>
                <a:gd name="connsiteX4" fmla="*/ 0 w 2209800"/>
                <a:gd name="connsiteY4" fmla="*/ 0 h 2109600"/>
                <a:gd name="connsiteX0" fmla="*/ 0 w 3067050"/>
                <a:gd name="connsiteY0" fmla="*/ 0 h 2109600"/>
                <a:gd name="connsiteX1" fmla="*/ 3067050 w 3067050"/>
                <a:gd name="connsiteY1" fmla="*/ 1828800 h 2109600"/>
                <a:gd name="connsiteX2" fmla="*/ 2209800 w 3067050"/>
                <a:gd name="connsiteY2" fmla="*/ 2109600 h 2109600"/>
                <a:gd name="connsiteX3" fmla="*/ 0 w 3067050"/>
                <a:gd name="connsiteY3" fmla="*/ 2109600 h 2109600"/>
                <a:gd name="connsiteX4" fmla="*/ 0 w 3067050"/>
                <a:gd name="connsiteY4" fmla="*/ 0 h 2109600"/>
                <a:gd name="connsiteX0" fmla="*/ 0 w 3067050"/>
                <a:gd name="connsiteY0" fmla="*/ 0 h 2109600"/>
                <a:gd name="connsiteX1" fmla="*/ 3067050 w 3067050"/>
                <a:gd name="connsiteY1" fmla="*/ 1828800 h 2109600"/>
                <a:gd name="connsiteX2" fmla="*/ 3048000 w 3067050"/>
                <a:gd name="connsiteY2" fmla="*/ 1823850 h 2109600"/>
                <a:gd name="connsiteX3" fmla="*/ 0 w 3067050"/>
                <a:gd name="connsiteY3" fmla="*/ 2109600 h 2109600"/>
                <a:gd name="connsiteX4" fmla="*/ 0 w 3067050"/>
                <a:gd name="connsiteY4" fmla="*/ 0 h 2109600"/>
                <a:gd name="connsiteX0" fmla="*/ 0 w 3076575"/>
                <a:gd name="connsiteY0" fmla="*/ 0 h 2109600"/>
                <a:gd name="connsiteX1" fmla="*/ 3076575 w 3076575"/>
                <a:gd name="connsiteY1" fmla="*/ 1790700 h 2109600"/>
                <a:gd name="connsiteX2" fmla="*/ 3048000 w 3076575"/>
                <a:gd name="connsiteY2" fmla="*/ 1823850 h 2109600"/>
                <a:gd name="connsiteX3" fmla="*/ 0 w 3076575"/>
                <a:gd name="connsiteY3" fmla="*/ 2109600 h 2109600"/>
                <a:gd name="connsiteX4" fmla="*/ 0 w 3076575"/>
                <a:gd name="connsiteY4" fmla="*/ 0 h 2109600"/>
                <a:gd name="connsiteX0" fmla="*/ 0 w 3048000"/>
                <a:gd name="connsiteY0" fmla="*/ 0 h 2109600"/>
                <a:gd name="connsiteX1" fmla="*/ 3048000 w 3048000"/>
                <a:gd name="connsiteY1" fmla="*/ 1816100 h 2109600"/>
                <a:gd name="connsiteX2" fmla="*/ 3048000 w 3048000"/>
                <a:gd name="connsiteY2" fmla="*/ 1823850 h 2109600"/>
                <a:gd name="connsiteX3" fmla="*/ 0 w 3048000"/>
                <a:gd name="connsiteY3" fmla="*/ 2109600 h 2109600"/>
                <a:gd name="connsiteX4" fmla="*/ 0 w 3048000"/>
                <a:gd name="connsiteY4" fmla="*/ 0 h 210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8000" h="2109600">
                  <a:moveTo>
                    <a:pt x="0" y="0"/>
                  </a:moveTo>
                  <a:lnTo>
                    <a:pt x="3048000" y="1816100"/>
                  </a:lnTo>
                  <a:lnTo>
                    <a:pt x="3048000" y="1823850"/>
                  </a:lnTo>
                  <a:lnTo>
                    <a:pt x="0" y="2109600"/>
                  </a:lnTo>
                  <a:lnTo>
                    <a:pt x="0" y="0"/>
                  </a:lnTo>
                  <a:close/>
                </a:path>
              </a:pathLst>
            </a:custGeom>
            <a:solidFill>
              <a:srgbClr val="533676">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ectangle 179">
              <a:extLst>
                <a:ext uri="{FF2B5EF4-FFF2-40B4-BE49-F238E27FC236}">
                  <a16:creationId xmlns:a16="http://schemas.microsoft.com/office/drawing/2014/main" id="{5109F731-C87E-DB3E-E655-C76C55A899C8}"/>
                </a:ext>
              </a:extLst>
            </p:cNvPr>
            <p:cNvSpPr/>
            <p:nvPr/>
          </p:nvSpPr>
          <p:spPr>
            <a:xfrm>
              <a:off x="6068112" y="5078664"/>
              <a:ext cx="3067050" cy="2404875"/>
            </a:xfrm>
            <a:custGeom>
              <a:avLst/>
              <a:gdLst>
                <a:gd name="connsiteX0" fmla="*/ 0 w 2209800"/>
                <a:gd name="connsiteY0" fmla="*/ 0 h 2109600"/>
                <a:gd name="connsiteX1" fmla="*/ 2209800 w 2209800"/>
                <a:gd name="connsiteY1" fmla="*/ 0 h 2109600"/>
                <a:gd name="connsiteX2" fmla="*/ 2209800 w 2209800"/>
                <a:gd name="connsiteY2" fmla="*/ 2109600 h 2109600"/>
                <a:gd name="connsiteX3" fmla="*/ 0 w 2209800"/>
                <a:gd name="connsiteY3" fmla="*/ 2109600 h 2109600"/>
                <a:gd name="connsiteX4" fmla="*/ 0 w 2209800"/>
                <a:gd name="connsiteY4" fmla="*/ 0 h 2109600"/>
                <a:gd name="connsiteX0" fmla="*/ 0 w 3067050"/>
                <a:gd name="connsiteY0" fmla="*/ 295275 h 2404875"/>
                <a:gd name="connsiteX1" fmla="*/ 3067050 w 3067050"/>
                <a:gd name="connsiteY1" fmla="*/ 0 h 2404875"/>
                <a:gd name="connsiteX2" fmla="*/ 2209800 w 3067050"/>
                <a:gd name="connsiteY2" fmla="*/ 2404875 h 2404875"/>
                <a:gd name="connsiteX3" fmla="*/ 0 w 3067050"/>
                <a:gd name="connsiteY3" fmla="*/ 2404875 h 2404875"/>
                <a:gd name="connsiteX4" fmla="*/ 0 w 3067050"/>
                <a:gd name="connsiteY4" fmla="*/ 295275 h 2404875"/>
                <a:gd name="connsiteX0" fmla="*/ 0 w 3067050"/>
                <a:gd name="connsiteY0" fmla="*/ 295275 h 2404875"/>
                <a:gd name="connsiteX1" fmla="*/ 3067050 w 3067050"/>
                <a:gd name="connsiteY1" fmla="*/ 0 h 2404875"/>
                <a:gd name="connsiteX2" fmla="*/ 3057525 w 3067050"/>
                <a:gd name="connsiteY2" fmla="*/ 52200 h 2404875"/>
                <a:gd name="connsiteX3" fmla="*/ 0 w 3067050"/>
                <a:gd name="connsiteY3" fmla="*/ 2404875 h 2404875"/>
                <a:gd name="connsiteX4" fmla="*/ 0 w 3067050"/>
                <a:gd name="connsiteY4" fmla="*/ 295275 h 2404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67050" h="2404875">
                  <a:moveTo>
                    <a:pt x="0" y="295275"/>
                  </a:moveTo>
                  <a:lnTo>
                    <a:pt x="3067050" y="0"/>
                  </a:lnTo>
                  <a:lnTo>
                    <a:pt x="3057525" y="52200"/>
                  </a:lnTo>
                  <a:lnTo>
                    <a:pt x="0" y="2404875"/>
                  </a:lnTo>
                  <a:lnTo>
                    <a:pt x="0" y="295275"/>
                  </a:lnTo>
                  <a:close/>
                </a:path>
              </a:pathLst>
            </a:custGeom>
            <a:solidFill>
              <a:srgbClr val="553779">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ectangle 180">
              <a:extLst>
                <a:ext uri="{FF2B5EF4-FFF2-40B4-BE49-F238E27FC236}">
                  <a16:creationId xmlns:a16="http://schemas.microsoft.com/office/drawing/2014/main" id="{624193E6-FE16-8E80-E4AD-4A10E95A4F2F}"/>
                </a:ext>
              </a:extLst>
            </p:cNvPr>
            <p:cNvSpPr/>
            <p:nvPr/>
          </p:nvSpPr>
          <p:spPr>
            <a:xfrm>
              <a:off x="6068113" y="5079704"/>
              <a:ext cx="3086100" cy="4500375"/>
            </a:xfrm>
            <a:custGeom>
              <a:avLst/>
              <a:gdLst>
                <a:gd name="connsiteX0" fmla="*/ 0 w 2209800"/>
                <a:gd name="connsiteY0" fmla="*/ 0 h 2109600"/>
                <a:gd name="connsiteX1" fmla="*/ 2209800 w 2209800"/>
                <a:gd name="connsiteY1" fmla="*/ 0 h 2109600"/>
                <a:gd name="connsiteX2" fmla="*/ 2209800 w 2209800"/>
                <a:gd name="connsiteY2" fmla="*/ 2109600 h 2109600"/>
                <a:gd name="connsiteX3" fmla="*/ 0 w 2209800"/>
                <a:gd name="connsiteY3" fmla="*/ 2109600 h 2109600"/>
                <a:gd name="connsiteX4" fmla="*/ 0 w 2209800"/>
                <a:gd name="connsiteY4" fmla="*/ 0 h 2109600"/>
                <a:gd name="connsiteX0" fmla="*/ 0 w 3076575"/>
                <a:gd name="connsiteY0" fmla="*/ 2390775 h 4500375"/>
                <a:gd name="connsiteX1" fmla="*/ 3076575 w 3076575"/>
                <a:gd name="connsiteY1" fmla="*/ 0 h 4500375"/>
                <a:gd name="connsiteX2" fmla="*/ 2209800 w 3076575"/>
                <a:gd name="connsiteY2" fmla="*/ 4500375 h 4500375"/>
                <a:gd name="connsiteX3" fmla="*/ 0 w 3076575"/>
                <a:gd name="connsiteY3" fmla="*/ 4500375 h 4500375"/>
                <a:gd name="connsiteX4" fmla="*/ 0 w 3076575"/>
                <a:gd name="connsiteY4" fmla="*/ 2390775 h 4500375"/>
                <a:gd name="connsiteX0" fmla="*/ 0 w 3076575"/>
                <a:gd name="connsiteY0" fmla="*/ 2390775 h 4500375"/>
                <a:gd name="connsiteX1" fmla="*/ 3076575 w 3076575"/>
                <a:gd name="connsiteY1" fmla="*/ 0 h 4500375"/>
                <a:gd name="connsiteX2" fmla="*/ 3076575 w 3076575"/>
                <a:gd name="connsiteY2" fmla="*/ 1423800 h 4500375"/>
                <a:gd name="connsiteX3" fmla="*/ 0 w 3076575"/>
                <a:gd name="connsiteY3" fmla="*/ 4500375 h 4500375"/>
                <a:gd name="connsiteX4" fmla="*/ 0 w 3076575"/>
                <a:gd name="connsiteY4" fmla="*/ 2390775 h 4500375"/>
                <a:gd name="connsiteX0" fmla="*/ 0 w 3086100"/>
                <a:gd name="connsiteY0" fmla="*/ 2390775 h 4500375"/>
                <a:gd name="connsiteX1" fmla="*/ 3076575 w 3086100"/>
                <a:gd name="connsiteY1" fmla="*/ 0 h 4500375"/>
                <a:gd name="connsiteX2" fmla="*/ 3086100 w 3086100"/>
                <a:gd name="connsiteY2" fmla="*/ 14100 h 4500375"/>
                <a:gd name="connsiteX3" fmla="*/ 0 w 3086100"/>
                <a:gd name="connsiteY3" fmla="*/ 4500375 h 4500375"/>
                <a:gd name="connsiteX4" fmla="*/ 0 w 3086100"/>
                <a:gd name="connsiteY4" fmla="*/ 2390775 h 4500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6100" h="4500375">
                  <a:moveTo>
                    <a:pt x="0" y="2390775"/>
                  </a:moveTo>
                  <a:lnTo>
                    <a:pt x="3076575" y="0"/>
                  </a:lnTo>
                  <a:lnTo>
                    <a:pt x="3086100" y="14100"/>
                  </a:lnTo>
                  <a:lnTo>
                    <a:pt x="0" y="4500375"/>
                  </a:lnTo>
                  <a:lnTo>
                    <a:pt x="0" y="2390775"/>
                  </a:lnTo>
                  <a:close/>
                </a:path>
              </a:pathLst>
            </a:custGeom>
            <a:solidFill>
              <a:srgbClr val="4C316D">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177">
              <a:extLst>
                <a:ext uri="{FF2B5EF4-FFF2-40B4-BE49-F238E27FC236}">
                  <a16:creationId xmlns:a16="http://schemas.microsoft.com/office/drawing/2014/main" id="{9C38B4C4-3449-58F3-3D27-E285A5F2ED28}"/>
                </a:ext>
              </a:extLst>
            </p:cNvPr>
            <p:cNvSpPr/>
            <p:nvPr/>
          </p:nvSpPr>
          <p:spPr>
            <a:xfrm flipH="1">
              <a:off x="9060492" y="1163834"/>
              <a:ext cx="3076575" cy="3947925"/>
            </a:xfrm>
            <a:custGeom>
              <a:avLst/>
              <a:gdLst>
                <a:gd name="connsiteX0" fmla="*/ 0 w 2209800"/>
                <a:gd name="connsiteY0" fmla="*/ 0 h 2109600"/>
                <a:gd name="connsiteX1" fmla="*/ 2209800 w 2209800"/>
                <a:gd name="connsiteY1" fmla="*/ 0 h 2109600"/>
                <a:gd name="connsiteX2" fmla="*/ 2209800 w 2209800"/>
                <a:gd name="connsiteY2" fmla="*/ 2109600 h 2109600"/>
                <a:gd name="connsiteX3" fmla="*/ 0 w 2209800"/>
                <a:gd name="connsiteY3" fmla="*/ 2109600 h 2109600"/>
                <a:gd name="connsiteX4" fmla="*/ 0 w 2209800"/>
                <a:gd name="connsiteY4" fmla="*/ 0 h 2109600"/>
                <a:gd name="connsiteX0" fmla="*/ 0 w 3076575"/>
                <a:gd name="connsiteY0" fmla="*/ 0 h 3947925"/>
                <a:gd name="connsiteX1" fmla="*/ 2209800 w 3076575"/>
                <a:gd name="connsiteY1" fmla="*/ 0 h 3947925"/>
                <a:gd name="connsiteX2" fmla="*/ 3076575 w 3076575"/>
                <a:gd name="connsiteY2" fmla="*/ 3947925 h 3947925"/>
                <a:gd name="connsiteX3" fmla="*/ 0 w 3076575"/>
                <a:gd name="connsiteY3" fmla="*/ 2109600 h 3947925"/>
                <a:gd name="connsiteX4" fmla="*/ 0 w 3076575"/>
                <a:gd name="connsiteY4" fmla="*/ 0 h 3947925"/>
                <a:gd name="connsiteX0" fmla="*/ 0 w 3076575"/>
                <a:gd name="connsiteY0" fmla="*/ 0 h 3947925"/>
                <a:gd name="connsiteX1" fmla="*/ 2800350 w 3076575"/>
                <a:gd name="connsiteY1" fmla="*/ 3019425 h 3947925"/>
                <a:gd name="connsiteX2" fmla="*/ 3076575 w 3076575"/>
                <a:gd name="connsiteY2" fmla="*/ 3947925 h 3947925"/>
                <a:gd name="connsiteX3" fmla="*/ 0 w 3076575"/>
                <a:gd name="connsiteY3" fmla="*/ 2109600 h 3947925"/>
                <a:gd name="connsiteX4" fmla="*/ 0 w 3076575"/>
                <a:gd name="connsiteY4" fmla="*/ 0 h 3947925"/>
                <a:gd name="connsiteX0" fmla="*/ 0 w 3076575"/>
                <a:gd name="connsiteY0" fmla="*/ 0 h 3947925"/>
                <a:gd name="connsiteX1" fmla="*/ 3076575 w 3076575"/>
                <a:gd name="connsiteY1" fmla="*/ 3924300 h 3947925"/>
                <a:gd name="connsiteX2" fmla="*/ 3076575 w 3076575"/>
                <a:gd name="connsiteY2" fmla="*/ 3947925 h 3947925"/>
                <a:gd name="connsiteX3" fmla="*/ 0 w 3076575"/>
                <a:gd name="connsiteY3" fmla="*/ 2109600 h 3947925"/>
                <a:gd name="connsiteX4" fmla="*/ 0 w 3076575"/>
                <a:gd name="connsiteY4" fmla="*/ 0 h 3947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6575" h="3947925">
                  <a:moveTo>
                    <a:pt x="0" y="0"/>
                  </a:moveTo>
                  <a:lnTo>
                    <a:pt x="3076575" y="3924300"/>
                  </a:lnTo>
                  <a:lnTo>
                    <a:pt x="3076575" y="3947925"/>
                  </a:lnTo>
                  <a:lnTo>
                    <a:pt x="0" y="2109600"/>
                  </a:lnTo>
                  <a:lnTo>
                    <a:pt x="0" y="0"/>
                  </a:lnTo>
                  <a:close/>
                </a:path>
              </a:pathLst>
            </a:custGeom>
            <a:solidFill>
              <a:srgbClr val="5134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178">
              <a:extLst>
                <a:ext uri="{FF2B5EF4-FFF2-40B4-BE49-F238E27FC236}">
                  <a16:creationId xmlns:a16="http://schemas.microsoft.com/office/drawing/2014/main" id="{D9D4443B-948C-58FD-8A5B-AED68032C3A2}"/>
                </a:ext>
              </a:extLst>
            </p:cNvPr>
            <p:cNvSpPr/>
            <p:nvPr/>
          </p:nvSpPr>
          <p:spPr>
            <a:xfrm flipH="1">
              <a:off x="9089067" y="3269102"/>
              <a:ext cx="3048000" cy="2109600"/>
            </a:xfrm>
            <a:custGeom>
              <a:avLst/>
              <a:gdLst>
                <a:gd name="connsiteX0" fmla="*/ 0 w 2209800"/>
                <a:gd name="connsiteY0" fmla="*/ 0 h 2109600"/>
                <a:gd name="connsiteX1" fmla="*/ 2209800 w 2209800"/>
                <a:gd name="connsiteY1" fmla="*/ 0 h 2109600"/>
                <a:gd name="connsiteX2" fmla="*/ 2209800 w 2209800"/>
                <a:gd name="connsiteY2" fmla="*/ 2109600 h 2109600"/>
                <a:gd name="connsiteX3" fmla="*/ 0 w 2209800"/>
                <a:gd name="connsiteY3" fmla="*/ 2109600 h 2109600"/>
                <a:gd name="connsiteX4" fmla="*/ 0 w 2209800"/>
                <a:gd name="connsiteY4" fmla="*/ 0 h 2109600"/>
                <a:gd name="connsiteX0" fmla="*/ 0 w 3067050"/>
                <a:gd name="connsiteY0" fmla="*/ 0 h 2109600"/>
                <a:gd name="connsiteX1" fmla="*/ 3067050 w 3067050"/>
                <a:gd name="connsiteY1" fmla="*/ 1828800 h 2109600"/>
                <a:gd name="connsiteX2" fmla="*/ 2209800 w 3067050"/>
                <a:gd name="connsiteY2" fmla="*/ 2109600 h 2109600"/>
                <a:gd name="connsiteX3" fmla="*/ 0 w 3067050"/>
                <a:gd name="connsiteY3" fmla="*/ 2109600 h 2109600"/>
                <a:gd name="connsiteX4" fmla="*/ 0 w 3067050"/>
                <a:gd name="connsiteY4" fmla="*/ 0 h 2109600"/>
                <a:gd name="connsiteX0" fmla="*/ 0 w 3067050"/>
                <a:gd name="connsiteY0" fmla="*/ 0 h 2109600"/>
                <a:gd name="connsiteX1" fmla="*/ 3067050 w 3067050"/>
                <a:gd name="connsiteY1" fmla="*/ 1828800 h 2109600"/>
                <a:gd name="connsiteX2" fmla="*/ 3048000 w 3067050"/>
                <a:gd name="connsiteY2" fmla="*/ 1823850 h 2109600"/>
                <a:gd name="connsiteX3" fmla="*/ 0 w 3067050"/>
                <a:gd name="connsiteY3" fmla="*/ 2109600 h 2109600"/>
                <a:gd name="connsiteX4" fmla="*/ 0 w 3067050"/>
                <a:gd name="connsiteY4" fmla="*/ 0 h 2109600"/>
                <a:gd name="connsiteX0" fmla="*/ 0 w 3076575"/>
                <a:gd name="connsiteY0" fmla="*/ 0 h 2109600"/>
                <a:gd name="connsiteX1" fmla="*/ 3076575 w 3076575"/>
                <a:gd name="connsiteY1" fmla="*/ 1790700 h 2109600"/>
                <a:gd name="connsiteX2" fmla="*/ 3048000 w 3076575"/>
                <a:gd name="connsiteY2" fmla="*/ 1823850 h 2109600"/>
                <a:gd name="connsiteX3" fmla="*/ 0 w 3076575"/>
                <a:gd name="connsiteY3" fmla="*/ 2109600 h 2109600"/>
                <a:gd name="connsiteX4" fmla="*/ 0 w 3076575"/>
                <a:gd name="connsiteY4" fmla="*/ 0 h 2109600"/>
                <a:gd name="connsiteX0" fmla="*/ 0 w 3048000"/>
                <a:gd name="connsiteY0" fmla="*/ 0 h 2109600"/>
                <a:gd name="connsiteX1" fmla="*/ 3048000 w 3048000"/>
                <a:gd name="connsiteY1" fmla="*/ 1816100 h 2109600"/>
                <a:gd name="connsiteX2" fmla="*/ 3048000 w 3048000"/>
                <a:gd name="connsiteY2" fmla="*/ 1823850 h 2109600"/>
                <a:gd name="connsiteX3" fmla="*/ 0 w 3048000"/>
                <a:gd name="connsiteY3" fmla="*/ 2109600 h 2109600"/>
                <a:gd name="connsiteX4" fmla="*/ 0 w 3048000"/>
                <a:gd name="connsiteY4" fmla="*/ 0 h 210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8000" h="2109600">
                  <a:moveTo>
                    <a:pt x="0" y="0"/>
                  </a:moveTo>
                  <a:lnTo>
                    <a:pt x="3048000" y="1816100"/>
                  </a:lnTo>
                  <a:lnTo>
                    <a:pt x="3048000" y="1823850"/>
                  </a:lnTo>
                  <a:lnTo>
                    <a:pt x="0" y="2109600"/>
                  </a:lnTo>
                  <a:lnTo>
                    <a:pt x="0" y="0"/>
                  </a:lnTo>
                  <a:close/>
                </a:path>
              </a:pathLst>
            </a:custGeom>
            <a:solidFill>
              <a:srgbClr val="533676">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ectangle 179">
              <a:extLst>
                <a:ext uri="{FF2B5EF4-FFF2-40B4-BE49-F238E27FC236}">
                  <a16:creationId xmlns:a16="http://schemas.microsoft.com/office/drawing/2014/main" id="{BFB3DE65-D0B1-16C5-EE50-FC584EA9B69D}"/>
                </a:ext>
              </a:extLst>
            </p:cNvPr>
            <p:cNvSpPr/>
            <p:nvPr/>
          </p:nvSpPr>
          <p:spPr>
            <a:xfrm flipH="1">
              <a:off x="9070017" y="5078664"/>
              <a:ext cx="3067050" cy="2404875"/>
            </a:xfrm>
            <a:custGeom>
              <a:avLst/>
              <a:gdLst>
                <a:gd name="connsiteX0" fmla="*/ 0 w 2209800"/>
                <a:gd name="connsiteY0" fmla="*/ 0 h 2109600"/>
                <a:gd name="connsiteX1" fmla="*/ 2209800 w 2209800"/>
                <a:gd name="connsiteY1" fmla="*/ 0 h 2109600"/>
                <a:gd name="connsiteX2" fmla="*/ 2209800 w 2209800"/>
                <a:gd name="connsiteY2" fmla="*/ 2109600 h 2109600"/>
                <a:gd name="connsiteX3" fmla="*/ 0 w 2209800"/>
                <a:gd name="connsiteY3" fmla="*/ 2109600 h 2109600"/>
                <a:gd name="connsiteX4" fmla="*/ 0 w 2209800"/>
                <a:gd name="connsiteY4" fmla="*/ 0 h 2109600"/>
                <a:gd name="connsiteX0" fmla="*/ 0 w 3067050"/>
                <a:gd name="connsiteY0" fmla="*/ 295275 h 2404875"/>
                <a:gd name="connsiteX1" fmla="*/ 3067050 w 3067050"/>
                <a:gd name="connsiteY1" fmla="*/ 0 h 2404875"/>
                <a:gd name="connsiteX2" fmla="*/ 2209800 w 3067050"/>
                <a:gd name="connsiteY2" fmla="*/ 2404875 h 2404875"/>
                <a:gd name="connsiteX3" fmla="*/ 0 w 3067050"/>
                <a:gd name="connsiteY3" fmla="*/ 2404875 h 2404875"/>
                <a:gd name="connsiteX4" fmla="*/ 0 w 3067050"/>
                <a:gd name="connsiteY4" fmla="*/ 295275 h 2404875"/>
                <a:gd name="connsiteX0" fmla="*/ 0 w 3067050"/>
                <a:gd name="connsiteY0" fmla="*/ 295275 h 2404875"/>
                <a:gd name="connsiteX1" fmla="*/ 3067050 w 3067050"/>
                <a:gd name="connsiteY1" fmla="*/ 0 h 2404875"/>
                <a:gd name="connsiteX2" fmla="*/ 3057525 w 3067050"/>
                <a:gd name="connsiteY2" fmla="*/ 52200 h 2404875"/>
                <a:gd name="connsiteX3" fmla="*/ 0 w 3067050"/>
                <a:gd name="connsiteY3" fmla="*/ 2404875 h 2404875"/>
                <a:gd name="connsiteX4" fmla="*/ 0 w 3067050"/>
                <a:gd name="connsiteY4" fmla="*/ 295275 h 2404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67050" h="2404875">
                  <a:moveTo>
                    <a:pt x="0" y="295275"/>
                  </a:moveTo>
                  <a:lnTo>
                    <a:pt x="3067050" y="0"/>
                  </a:lnTo>
                  <a:lnTo>
                    <a:pt x="3057525" y="52200"/>
                  </a:lnTo>
                  <a:lnTo>
                    <a:pt x="0" y="2404875"/>
                  </a:lnTo>
                  <a:lnTo>
                    <a:pt x="0" y="295275"/>
                  </a:lnTo>
                  <a:close/>
                </a:path>
              </a:pathLst>
            </a:custGeom>
            <a:solidFill>
              <a:srgbClr val="553779">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180">
              <a:extLst>
                <a:ext uri="{FF2B5EF4-FFF2-40B4-BE49-F238E27FC236}">
                  <a16:creationId xmlns:a16="http://schemas.microsoft.com/office/drawing/2014/main" id="{A8AE230A-7C26-C07A-3621-06BF5D64A064}"/>
                </a:ext>
              </a:extLst>
            </p:cNvPr>
            <p:cNvSpPr/>
            <p:nvPr/>
          </p:nvSpPr>
          <p:spPr>
            <a:xfrm flipH="1">
              <a:off x="9050966" y="5079704"/>
              <a:ext cx="3086100" cy="4500375"/>
            </a:xfrm>
            <a:custGeom>
              <a:avLst/>
              <a:gdLst>
                <a:gd name="connsiteX0" fmla="*/ 0 w 2209800"/>
                <a:gd name="connsiteY0" fmla="*/ 0 h 2109600"/>
                <a:gd name="connsiteX1" fmla="*/ 2209800 w 2209800"/>
                <a:gd name="connsiteY1" fmla="*/ 0 h 2109600"/>
                <a:gd name="connsiteX2" fmla="*/ 2209800 w 2209800"/>
                <a:gd name="connsiteY2" fmla="*/ 2109600 h 2109600"/>
                <a:gd name="connsiteX3" fmla="*/ 0 w 2209800"/>
                <a:gd name="connsiteY3" fmla="*/ 2109600 h 2109600"/>
                <a:gd name="connsiteX4" fmla="*/ 0 w 2209800"/>
                <a:gd name="connsiteY4" fmla="*/ 0 h 2109600"/>
                <a:gd name="connsiteX0" fmla="*/ 0 w 3076575"/>
                <a:gd name="connsiteY0" fmla="*/ 2390775 h 4500375"/>
                <a:gd name="connsiteX1" fmla="*/ 3076575 w 3076575"/>
                <a:gd name="connsiteY1" fmla="*/ 0 h 4500375"/>
                <a:gd name="connsiteX2" fmla="*/ 2209800 w 3076575"/>
                <a:gd name="connsiteY2" fmla="*/ 4500375 h 4500375"/>
                <a:gd name="connsiteX3" fmla="*/ 0 w 3076575"/>
                <a:gd name="connsiteY3" fmla="*/ 4500375 h 4500375"/>
                <a:gd name="connsiteX4" fmla="*/ 0 w 3076575"/>
                <a:gd name="connsiteY4" fmla="*/ 2390775 h 4500375"/>
                <a:gd name="connsiteX0" fmla="*/ 0 w 3076575"/>
                <a:gd name="connsiteY0" fmla="*/ 2390775 h 4500375"/>
                <a:gd name="connsiteX1" fmla="*/ 3076575 w 3076575"/>
                <a:gd name="connsiteY1" fmla="*/ 0 h 4500375"/>
                <a:gd name="connsiteX2" fmla="*/ 3076575 w 3076575"/>
                <a:gd name="connsiteY2" fmla="*/ 1423800 h 4500375"/>
                <a:gd name="connsiteX3" fmla="*/ 0 w 3076575"/>
                <a:gd name="connsiteY3" fmla="*/ 4500375 h 4500375"/>
                <a:gd name="connsiteX4" fmla="*/ 0 w 3076575"/>
                <a:gd name="connsiteY4" fmla="*/ 2390775 h 4500375"/>
                <a:gd name="connsiteX0" fmla="*/ 0 w 3086100"/>
                <a:gd name="connsiteY0" fmla="*/ 2390775 h 4500375"/>
                <a:gd name="connsiteX1" fmla="*/ 3076575 w 3086100"/>
                <a:gd name="connsiteY1" fmla="*/ 0 h 4500375"/>
                <a:gd name="connsiteX2" fmla="*/ 3086100 w 3086100"/>
                <a:gd name="connsiteY2" fmla="*/ 14100 h 4500375"/>
                <a:gd name="connsiteX3" fmla="*/ 0 w 3086100"/>
                <a:gd name="connsiteY3" fmla="*/ 4500375 h 4500375"/>
                <a:gd name="connsiteX4" fmla="*/ 0 w 3086100"/>
                <a:gd name="connsiteY4" fmla="*/ 2390775 h 4500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6100" h="4500375">
                  <a:moveTo>
                    <a:pt x="0" y="2390775"/>
                  </a:moveTo>
                  <a:lnTo>
                    <a:pt x="3076575" y="0"/>
                  </a:lnTo>
                  <a:lnTo>
                    <a:pt x="3086100" y="14100"/>
                  </a:lnTo>
                  <a:lnTo>
                    <a:pt x="0" y="4500375"/>
                  </a:lnTo>
                  <a:lnTo>
                    <a:pt x="0" y="2390775"/>
                  </a:lnTo>
                  <a:close/>
                </a:path>
              </a:pathLst>
            </a:custGeom>
            <a:solidFill>
              <a:srgbClr val="4C316D">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7" name="Oval 26">
            <a:extLst>
              <a:ext uri="{FF2B5EF4-FFF2-40B4-BE49-F238E27FC236}">
                <a16:creationId xmlns:a16="http://schemas.microsoft.com/office/drawing/2014/main" id="{3AE9FF5E-7452-DA71-EE8A-875F8B2599AD}"/>
              </a:ext>
            </a:extLst>
          </p:cNvPr>
          <p:cNvSpPr/>
          <p:nvPr/>
        </p:nvSpPr>
        <p:spPr>
          <a:xfrm>
            <a:off x="2895600" y="10406555"/>
            <a:ext cx="3505200" cy="3505200"/>
          </a:xfrm>
          <a:prstGeom prst="ellipse">
            <a:avLst/>
          </a:prstGeom>
          <a:solidFill>
            <a:schemeClr val="bg1"/>
          </a:solidFill>
          <a:ln w="63500">
            <a:solidFill>
              <a:srgbClr val="67429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9B7B5BE8-DCA6-5665-73AB-9889A571AFCB}"/>
              </a:ext>
            </a:extLst>
          </p:cNvPr>
          <p:cNvGrpSpPr/>
          <p:nvPr/>
        </p:nvGrpSpPr>
        <p:grpSpPr>
          <a:xfrm>
            <a:off x="3377766" y="36069833"/>
            <a:ext cx="2601038" cy="3744667"/>
            <a:chOff x="3377766" y="5293335"/>
            <a:chExt cx="2601038" cy="3744667"/>
          </a:xfrm>
        </p:grpSpPr>
        <p:grpSp>
          <p:nvGrpSpPr>
            <p:cNvPr id="2" name="Group 1">
              <a:extLst>
                <a:ext uri="{FF2B5EF4-FFF2-40B4-BE49-F238E27FC236}">
                  <a16:creationId xmlns:a16="http://schemas.microsoft.com/office/drawing/2014/main" id="{227013E2-1D93-4639-4C66-9E831AEE70B7}"/>
                </a:ext>
              </a:extLst>
            </p:cNvPr>
            <p:cNvGrpSpPr/>
            <p:nvPr/>
          </p:nvGrpSpPr>
          <p:grpSpPr>
            <a:xfrm>
              <a:off x="3377766" y="5293335"/>
              <a:ext cx="2601038" cy="3744667"/>
              <a:chOff x="3377766" y="5293335"/>
              <a:chExt cx="2601038" cy="3744667"/>
            </a:xfrm>
          </p:grpSpPr>
          <p:pic>
            <p:nvPicPr>
              <p:cNvPr id="19" name="Picture 18" descr="A black rectangular device with a black screen&#10;&#10;AI-generated content may be incorrect.">
                <a:extLst>
                  <a:ext uri="{FF2B5EF4-FFF2-40B4-BE49-F238E27FC236}">
                    <a16:creationId xmlns:a16="http://schemas.microsoft.com/office/drawing/2014/main" id="{66F59EBB-5DCD-7C7C-131F-0D987E1DF220}"/>
                  </a:ext>
                </a:extLst>
              </p:cNvPr>
              <p:cNvPicPr>
                <a:picLocks noChangeAspect="1"/>
              </p:cNvPicPr>
              <p:nvPr/>
            </p:nvPicPr>
            <p:blipFill>
              <a:blip r:embed="rId3" cstate="print">
                <a:extLst>
                  <a:ext uri="{28A0092B-C50C-407E-A947-70E740481C1C}">
                    <a14:useLocalDpi xmlns:a14="http://schemas.microsoft.com/office/drawing/2010/main" val="0"/>
                  </a:ext>
                </a:extLst>
              </a:blip>
              <a:srcRect t="8100" b="29200"/>
              <a:stretch>
                <a:fillRect/>
              </a:stretch>
            </p:blipFill>
            <p:spPr>
              <a:xfrm>
                <a:off x="3377766" y="5727964"/>
                <a:ext cx="2601038" cy="3310038"/>
              </a:xfrm>
              <a:custGeom>
                <a:avLst/>
                <a:gdLst>
                  <a:gd name="connsiteX0" fmla="*/ 1901977 w 3832204"/>
                  <a:gd name="connsiteY0" fmla="*/ 0 h 4876800"/>
                  <a:gd name="connsiteX1" fmla="*/ 3783565 w 3832204"/>
                  <a:gd name="connsiteY1" fmla="*/ 887352 h 4876800"/>
                  <a:gd name="connsiteX2" fmla="*/ 3832204 w 3832204"/>
                  <a:gd name="connsiteY2" fmla="*/ 952396 h 4876800"/>
                  <a:gd name="connsiteX3" fmla="*/ 3832204 w 3832204"/>
                  <a:gd name="connsiteY3" fmla="*/ 3924405 h 4876800"/>
                  <a:gd name="connsiteX4" fmla="*/ 3783565 w 3832204"/>
                  <a:gd name="connsiteY4" fmla="*/ 3989449 h 4876800"/>
                  <a:gd name="connsiteX5" fmla="*/ 1901977 w 3832204"/>
                  <a:gd name="connsiteY5" fmla="*/ 4876800 h 4876800"/>
                  <a:gd name="connsiteX6" fmla="*/ 20389 w 3832204"/>
                  <a:gd name="connsiteY6" fmla="*/ 3989449 h 4876800"/>
                  <a:gd name="connsiteX7" fmla="*/ 0 w 3832204"/>
                  <a:gd name="connsiteY7" fmla="*/ 3962183 h 4876800"/>
                  <a:gd name="connsiteX8" fmla="*/ 0 w 3832204"/>
                  <a:gd name="connsiteY8" fmla="*/ 914617 h 4876800"/>
                  <a:gd name="connsiteX9" fmla="*/ 20389 w 3832204"/>
                  <a:gd name="connsiteY9" fmla="*/ 887352 h 4876800"/>
                  <a:gd name="connsiteX10" fmla="*/ 1901977 w 3832204"/>
                  <a:gd name="connsiteY10" fmla="*/ 0 h 487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32204" h="4876800">
                    <a:moveTo>
                      <a:pt x="1901977" y="0"/>
                    </a:moveTo>
                    <a:cubicBezTo>
                      <a:pt x="2659491" y="0"/>
                      <a:pt x="3336327" y="345424"/>
                      <a:pt x="3783565" y="887352"/>
                    </a:cubicBezTo>
                    <a:lnTo>
                      <a:pt x="3832204" y="952396"/>
                    </a:lnTo>
                    <a:lnTo>
                      <a:pt x="3832204" y="3924405"/>
                    </a:lnTo>
                    <a:lnTo>
                      <a:pt x="3783565" y="3989449"/>
                    </a:lnTo>
                    <a:cubicBezTo>
                      <a:pt x="3336327" y="4531377"/>
                      <a:pt x="2659491" y="4876800"/>
                      <a:pt x="1901977" y="4876800"/>
                    </a:cubicBezTo>
                    <a:cubicBezTo>
                      <a:pt x="1144464" y="4876800"/>
                      <a:pt x="467628" y="4531377"/>
                      <a:pt x="20389" y="3989449"/>
                    </a:cubicBezTo>
                    <a:lnTo>
                      <a:pt x="0" y="3962183"/>
                    </a:lnTo>
                    <a:lnTo>
                      <a:pt x="0" y="914617"/>
                    </a:lnTo>
                    <a:lnTo>
                      <a:pt x="20389" y="887352"/>
                    </a:lnTo>
                    <a:cubicBezTo>
                      <a:pt x="467628" y="345424"/>
                      <a:pt x="1144464" y="0"/>
                      <a:pt x="1901977" y="0"/>
                    </a:cubicBezTo>
                    <a:close/>
                  </a:path>
                </a:pathLst>
              </a:custGeom>
            </p:spPr>
          </p:pic>
          <p:pic>
            <p:nvPicPr>
              <p:cNvPr id="38" name="Picture 37" descr="A black rectangular device with a white screen&#10;&#10;AI-generated content may be incorrect.">
                <a:extLst>
                  <a:ext uri="{FF2B5EF4-FFF2-40B4-BE49-F238E27FC236}">
                    <a16:creationId xmlns:a16="http://schemas.microsoft.com/office/drawing/2014/main" id="{3C6D808B-62F1-0A0E-8777-1BC49B772491}"/>
                  </a:ext>
                </a:extLst>
              </p:cNvPr>
              <p:cNvPicPr>
                <a:picLocks noChangeAspect="1"/>
              </p:cNvPicPr>
              <p:nvPr/>
            </p:nvPicPr>
            <p:blipFill>
              <a:blip r:embed="rId4" cstate="print">
                <a:extLst>
                  <a:ext uri="{28A0092B-C50C-407E-A947-70E740481C1C}">
                    <a14:useLocalDpi xmlns:a14="http://schemas.microsoft.com/office/drawing/2010/main" val="0"/>
                  </a:ext>
                </a:extLst>
              </a:blip>
              <a:srcRect b="53369"/>
              <a:stretch/>
            </p:blipFill>
            <p:spPr>
              <a:xfrm>
                <a:off x="3379646" y="5293335"/>
                <a:ext cx="2599158" cy="2461739"/>
              </a:xfrm>
              <a:prstGeom prst="rect">
                <a:avLst/>
              </a:prstGeom>
            </p:spPr>
          </p:pic>
        </p:grpSp>
        <p:pic>
          <p:nvPicPr>
            <p:cNvPr id="22" name="Graphic 21">
              <a:extLst>
                <a:ext uri="{FF2B5EF4-FFF2-40B4-BE49-F238E27FC236}">
                  <a16:creationId xmlns:a16="http://schemas.microsoft.com/office/drawing/2014/main" id="{342C2DB2-BE5D-16F8-1139-BEC2D563477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791521" y="6442996"/>
              <a:ext cx="1790091" cy="752357"/>
            </a:xfrm>
            <a:prstGeom prst="rect">
              <a:avLst/>
            </a:prstGeom>
          </p:spPr>
        </p:pic>
      </p:grpSp>
      <p:sp>
        <p:nvSpPr>
          <p:cNvPr id="50" name="Freeform: Shape 49">
            <a:extLst>
              <a:ext uri="{FF2B5EF4-FFF2-40B4-BE49-F238E27FC236}">
                <a16:creationId xmlns:a16="http://schemas.microsoft.com/office/drawing/2014/main" id="{9F44FF61-B6F4-7CCE-D9E6-41D0EC58A5B2}"/>
              </a:ext>
            </a:extLst>
          </p:cNvPr>
          <p:cNvSpPr/>
          <p:nvPr/>
        </p:nvSpPr>
        <p:spPr>
          <a:xfrm>
            <a:off x="1219200" y="6819900"/>
            <a:ext cx="7360468" cy="4016622"/>
          </a:xfrm>
          <a:custGeom>
            <a:avLst/>
            <a:gdLst>
              <a:gd name="connsiteX0" fmla="*/ 0 w 7125070"/>
              <a:gd name="connsiteY0" fmla="*/ 0 h 3888165"/>
              <a:gd name="connsiteX1" fmla="*/ 1614976 w 7125070"/>
              <a:gd name="connsiteY1" fmla="*/ 0 h 3888165"/>
              <a:gd name="connsiteX2" fmla="*/ 1608850 w 7125070"/>
              <a:gd name="connsiteY2" fmla="*/ 23824 h 3888165"/>
              <a:gd name="connsiteX3" fmla="*/ 1573243 w 7125070"/>
              <a:gd name="connsiteY3" fmla="*/ 377034 h 3888165"/>
              <a:gd name="connsiteX4" fmla="*/ 3325843 w 7125070"/>
              <a:gd name="connsiteY4" fmla="*/ 2129634 h 3888165"/>
              <a:gd name="connsiteX5" fmla="*/ 5078443 w 7125070"/>
              <a:gd name="connsiteY5" fmla="*/ 377034 h 3888165"/>
              <a:gd name="connsiteX6" fmla="*/ 5042836 w 7125070"/>
              <a:gd name="connsiteY6" fmla="*/ 23824 h 3888165"/>
              <a:gd name="connsiteX7" fmla="*/ 5036710 w 7125070"/>
              <a:gd name="connsiteY7" fmla="*/ 0 h 3888165"/>
              <a:gd name="connsiteX8" fmla="*/ 7125070 w 7125070"/>
              <a:gd name="connsiteY8" fmla="*/ 0 h 3888165"/>
              <a:gd name="connsiteX9" fmla="*/ 7125070 w 7125070"/>
              <a:gd name="connsiteY9" fmla="*/ 3888165 h 3888165"/>
              <a:gd name="connsiteX10" fmla="*/ 0 w 7125070"/>
              <a:gd name="connsiteY10" fmla="*/ 3888165 h 3888165"/>
              <a:gd name="connsiteX11" fmla="*/ 0 w 7125070"/>
              <a:gd name="connsiteY11" fmla="*/ 0 h 388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125070" h="3888165">
                <a:moveTo>
                  <a:pt x="0" y="0"/>
                </a:moveTo>
                <a:lnTo>
                  <a:pt x="1614976" y="0"/>
                </a:lnTo>
                <a:lnTo>
                  <a:pt x="1608850" y="23824"/>
                </a:lnTo>
                <a:cubicBezTo>
                  <a:pt x="1585504" y="137914"/>
                  <a:pt x="1573243" y="256042"/>
                  <a:pt x="1573243" y="377034"/>
                </a:cubicBezTo>
                <a:cubicBezTo>
                  <a:pt x="1573243" y="1344968"/>
                  <a:pt x="2357909" y="2129634"/>
                  <a:pt x="3325843" y="2129634"/>
                </a:cubicBezTo>
                <a:cubicBezTo>
                  <a:pt x="4293777" y="2129634"/>
                  <a:pt x="5078443" y="1344968"/>
                  <a:pt x="5078443" y="377034"/>
                </a:cubicBezTo>
                <a:cubicBezTo>
                  <a:pt x="5078443" y="256042"/>
                  <a:pt x="5066183" y="137914"/>
                  <a:pt x="5042836" y="23824"/>
                </a:cubicBezTo>
                <a:lnTo>
                  <a:pt x="5036710" y="0"/>
                </a:lnTo>
                <a:lnTo>
                  <a:pt x="7125070" y="0"/>
                </a:lnTo>
                <a:lnTo>
                  <a:pt x="7125070" y="3888165"/>
                </a:lnTo>
                <a:lnTo>
                  <a:pt x="0" y="3888165"/>
                </a:lnTo>
                <a:lnTo>
                  <a:pt x="0" y="0"/>
                </a:lnTo>
                <a:close/>
              </a:path>
            </a:pathLst>
          </a:custGeom>
          <a:solidFill>
            <a:schemeClr val="bg1"/>
          </a:solidFill>
          <a:ln w="635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0" name="TextBox 14">
            <a:extLst>
              <a:ext uri="{FF2B5EF4-FFF2-40B4-BE49-F238E27FC236}">
                <a16:creationId xmlns:a16="http://schemas.microsoft.com/office/drawing/2014/main" id="{0F3F2EE3-245D-D140-00C1-41235B968456}"/>
              </a:ext>
            </a:extLst>
          </p:cNvPr>
          <p:cNvSpPr txBox="1"/>
          <p:nvPr/>
        </p:nvSpPr>
        <p:spPr>
          <a:xfrm>
            <a:off x="-7543800" y="2261649"/>
            <a:ext cx="7535149" cy="2305118"/>
          </a:xfrm>
          <a:prstGeom prst="rect">
            <a:avLst/>
          </a:prstGeom>
        </p:spPr>
        <p:txBody>
          <a:bodyPr wrap="square" lIns="0" tIns="0" rIns="0" bIns="0" rtlCol="0" anchor="t">
            <a:spAutoFit/>
          </a:bodyPr>
          <a:lstStyle/>
          <a:p>
            <a:pPr algn="ctr" rtl="1">
              <a:lnSpc>
                <a:spcPts val="6100"/>
              </a:lnSpc>
            </a:pPr>
            <a:r>
              <a:rPr lang="en-US" sz="4000" b="1" dirty="0">
                <a:solidFill>
                  <a:srgbClr val="000000"/>
                </a:solidFill>
                <a:latin typeface="Cairo" pitchFamily="2" charset="-78"/>
                <a:ea typeface="GE Dinar One" panose="020A0503020102020204" pitchFamily="18" charset="-78"/>
                <a:cs typeface="Cairo" pitchFamily="2" charset="-78"/>
                <a:sym typeface="TT Norms Bold"/>
                <a:rtl/>
              </a:rPr>
              <a:t>Comprehensive solution for a seamless digital beauty experience</a:t>
            </a:r>
          </a:p>
        </p:txBody>
      </p:sp>
      <p:grpSp>
        <p:nvGrpSpPr>
          <p:cNvPr id="20" name="Group 19">
            <a:extLst>
              <a:ext uri="{FF2B5EF4-FFF2-40B4-BE49-F238E27FC236}">
                <a16:creationId xmlns:a16="http://schemas.microsoft.com/office/drawing/2014/main" id="{BB87D81C-F17C-4A98-84C5-35EE2050E270}"/>
              </a:ext>
            </a:extLst>
          </p:cNvPr>
          <p:cNvGrpSpPr/>
          <p:nvPr/>
        </p:nvGrpSpPr>
        <p:grpSpPr>
          <a:xfrm>
            <a:off x="-3048000" y="9582467"/>
            <a:ext cx="5349054" cy="590233"/>
            <a:chOff x="12270325" y="532765"/>
            <a:chExt cx="5349054" cy="590233"/>
          </a:xfrm>
        </p:grpSpPr>
        <p:grpSp>
          <p:nvGrpSpPr>
            <p:cNvPr id="14" name="Group 5">
              <a:extLst>
                <a:ext uri="{FF2B5EF4-FFF2-40B4-BE49-F238E27FC236}">
                  <a16:creationId xmlns:a16="http://schemas.microsoft.com/office/drawing/2014/main" id="{A53CE519-C87E-67FC-1913-59C36B995560}"/>
                </a:ext>
              </a:extLst>
            </p:cNvPr>
            <p:cNvGrpSpPr/>
            <p:nvPr/>
          </p:nvGrpSpPr>
          <p:grpSpPr>
            <a:xfrm>
              <a:off x="12270325" y="532765"/>
              <a:ext cx="5349054" cy="590233"/>
              <a:chOff x="0" y="-38100"/>
              <a:chExt cx="7132073" cy="786976"/>
            </a:xfrm>
          </p:grpSpPr>
          <p:sp>
            <p:nvSpPr>
              <p:cNvPr id="16" name="TextBox 6">
                <a:extLst>
                  <a:ext uri="{FF2B5EF4-FFF2-40B4-BE49-F238E27FC236}">
                    <a16:creationId xmlns:a16="http://schemas.microsoft.com/office/drawing/2014/main" id="{38BC25CB-03A1-B4AE-0E93-E4905A079582}"/>
                  </a:ext>
                </a:extLst>
              </p:cNvPr>
              <p:cNvSpPr txBox="1"/>
              <p:nvPr/>
            </p:nvSpPr>
            <p:spPr>
              <a:xfrm>
                <a:off x="2588147" y="-38100"/>
                <a:ext cx="4543926" cy="443626"/>
              </a:xfrm>
              <a:prstGeom prst="rect">
                <a:avLst/>
              </a:prstGeom>
            </p:spPr>
            <p:txBody>
              <a:bodyPr lIns="0" tIns="0" rIns="0" bIns="0" rtlCol="0" anchor="t">
                <a:spAutoFit/>
              </a:bodyPr>
              <a:lstStyle/>
              <a:p>
                <a:pPr algn="r">
                  <a:lnSpc>
                    <a:spcPts val="2659"/>
                  </a:lnSpc>
                </a:pPr>
                <a:r>
                  <a:rPr lang="en-US" sz="1899" b="1" dirty="0">
                    <a:solidFill>
                      <a:srgbClr val="000000"/>
                    </a:solidFill>
                    <a:latin typeface="TT Fors Bold"/>
                    <a:ea typeface="TT Fors Bold"/>
                    <a:cs typeface="TT Fors Bold"/>
                    <a:sym typeface="TT Fors Bold"/>
                  </a:rPr>
                  <a:t>SHAFRAH APP</a:t>
                </a:r>
              </a:p>
            </p:txBody>
          </p:sp>
          <p:sp>
            <p:nvSpPr>
              <p:cNvPr id="18" name="TextBox 7">
                <a:extLst>
                  <a:ext uri="{FF2B5EF4-FFF2-40B4-BE49-F238E27FC236}">
                    <a16:creationId xmlns:a16="http://schemas.microsoft.com/office/drawing/2014/main" id="{5C1603D0-D926-3544-CEC9-EC5B950938E5}"/>
                  </a:ext>
                </a:extLst>
              </p:cNvPr>
              <p:cNvSpPr txBox="1"/>
              <p:nvPr/>
            </p:nvSpPr>
            <p:spPr>
              <a:xfrm>
                <a:off x="0" y="396663"/>
                <a:ext cx="7007567" cy="352213"/>
              </a:xfrm>
              <a:prstGeom prst="rect">
                <a:avLst/>
              </a:prstGeom>
            </p:spPr>
            <p:txBody>
              <a:bodyPr lIns="0" tIns="0" rIns="0" bIns="0" rtlCol="0" anchor="t">
                <a:spAutoFit/>
              </a:bodyPr>
              <a:lstStyle/>
              <a:p>
                <a:pPr algn="r">
                  <a:lnSpc>
                    <a:spcPts val="2239"/>
                  </a:lnSpc>
                </a:pPr>
                <a:r>
                  <a:rPr lang="en-US" sz="1599" dirty="0">
                    <a:solidFill>
                      <a:srgbClr val="545454"/>
                    </a:solidFill>
                    <a:latin typeface="TT Fors"/>
                    <a:ea typeface="TT Fors"/>
                    <a:cs typeface="TT Fors"/>
                    <a:sym typeface="TT Fors"/>
                  </a:rPr>
                  <a:t>www.Shafarh.net</a:t>
                </a:r>
              </a:p>
            </p:txBody>
          </p:sp>
        </p:grpSp>
        <p:sp>
          <p:nvSpPr>
            <p:cNvPr id="15" name="object 2">
              <a:extLst>
                <a:ext uri="{FF2B5EF4-FFF2-40B4-BE49-F238E27FC236}">
                  <a16:creationId xmlns:a16="http://schemas.microsoft.com/office/drawing/2014/main" id="{F2AD58C1-B26D-F892-D874-3BE90520871F}"/>
                </a:ext>
              </a:extLst>
            </p:cNvPr>
            <p:cNvSpPr/>
            <p:nvPr/>
          </p:nvSpPr>
          <p:spPr>
            <a:xfrm>
              <a:off x="15557500" y="582844"/>
              <a:ext cx="264528" cy="540153"/>
            </a:xfrm>
            <a:custGeom>
              <a:avLst/>
              <a:gdLst/>
              <a:ahLst/>
              <a:cxnLst/>
              <a:rect l="l" t="t" r="r" b="b"/>
              <a:pathLst>
                <a:path w="170179" h="362584">
                  <a:moveTo>
                    <a:pt x="134048" y="0"/>
                  </a:moveTo>
                  <a:lnTo>
                    <a:pt x="35877" y="0"/>
                  </a:lnTo>
                  <a:lnTo>
                    <a:pt x="30772" y="5105"/>
                  </a:lnTo>
                  <a:lnTo>
                    <a:pt x="30772" y="27368"/>
                  </a:lnTo>
                  <a:lnTo>
                    <a:pt x="3556" y="27368"/>
                  </a:lnTo>
                  <a:lnTo>
                    <a:pt x="0" y="30772"/>
                  </a:lnTo>
                  <a:lnTo>
                    <a:pt x="0" y="173316"/>
                  </a:lnTo>
                  <a:lnTo>
                    <a:pt x="109461" y="282790"/>
                  </a:lnTo>
                  <a:lnTo>
                    <a:pt x="110553" y="285724"/>
                  </a:lnTo>
                  <a:lnTo>
                    <a:pt x="110553" y="291592"/>
                  </a:lnTo>
                  <a:lnTo>
                    <a:pt x="109461" y="294538"/>
                  </a:lnTo>
                  <a:lnTo>
                    <a:pt x="95084" y="308914"/>
                  </a:lnTo>
                  <a:lnTo>
                    <a:pt x="94475" y="311073"/>
                  </a:lnTo>
                  <a:lnTo>
                    <a:pt x="95250" y="316484"/>
                  </a:lnTo>
                  <a:lnTo>
                    <a:pt x="97866" y="319278"/>
                  </a:lnTo>
                  <a:lnTo>
                    <a:pt x="107149" y="319278"/>
                  </a:lnTo>
                  <a:lnTo>
                    <a:pt x="110401" y="322211"/>
                  </a:lnTo>
                  <a:lnTo>
                    <a:pt x="110705" y="330098"/>
                  </a:lnTo>
                  <a:lnTo>
                    <a:pt x="107454" y="333502"/>
                  </a:lnTo>
                  <a:lnTo>
                    <a:pt x="62776" y="333502"/>
                  </a:lnTo>
                  <a:lnTo>
                    <a:pt x="59524" y="330555"/>
                  </a:lnTo>
                  <a:lnTo>
                    <a:pt x="59220" y="322668"/>
                  </a:lnTo>
                  <a:lnTo>
                    <a:pt x="62471" y="319278"/>
                  </a:lnTo>
                  <a:lnTo>
                    <a:pt x="72047" y="319278"/>
                  </a:lnTo>
                  <a:lnTo>
                    <a:pt x="74676" y="316484"/>
                  </a:lnTo>
                  <a:lnTo>
                    <a:pt x="75450" y="311073"/>
                  </a:lnTo>
                  <a:lnTo>
                    <a:pt x="74841" y="308914"/>
                  </a:lnTo>
                  <a:lnTo>
                    <a:pt x="60452" y="294538"/>
                  </a:lnTo>
                  <a:lnTo>
                    <a:pt x="59372" y="291592"/>
                  </a:lnTo>
                  <a:lnTo>
                    <a:pt x="59372" y="285724"/>
                  </a:lnTo>
                  <a:lnTo>
                    <a:pt x="60452" y="282790"/>
                  </a:lnTo>
                  <a:lnTo>
                    <a:pt x="71272" y="271957"/>
                  </a:lnTo>
                  <a:lnTo>
                    <a:pt x="0" y="200837"/>
                  </a:lnTo>
                  <a:lnTo>
                    <a:pt x="0" y="331800"/>
                  </a:lnTo>
                  <a:lnTo>
                    <a:pt x="3556" y="335203"/>
                  </a:lnTo>
                  <a:lnTo>
                    <a:pt x="30772" y="335203"/>
                  </a:lnTo>
                  <a:lnTo>
                    <a:pt x="30772" y="357466"/>
                  </a:lnTo>
                  <a:lnTo>
                    <a:pt x="35877" y="362559"/>
                  </a:lnTo>
                  <a:lnTo>
                    <a:pt x="134048" y="362559"/>
                  </a:lnTo>
                  <a:lnTo>
                    <a:pt x="139153" y="357466"/>
                  </a:lnTo>
                  <a:lnTo>
                    <a:pt x="139153" y="335203"/>
                  </a:lnTo>
                  <a:lnTo>
                    <a:pt x="166370" y="335203"/>
                  </a:lnTo>
                  <a:lnTo>
                    <a:pt x="169926" y="331800"/>
                  </a:lnTo>
                  <a:lnTo>
                    <a:pt x="169926" y="189242"/>
                  </a:lnTo>
                  <a:lnTo>
                    <a:pt x="60452" y="79933"/>
                  </a:lnTo>
                  <a:lnTo>
                    <a:pt x="59372" y="76847"/>
                  </a:lnTo>
                  <a:lnTo>
                    <a:pt x="59372" y="70967"/>
                  </a:lnTo>
                  <a:lnTo>
                    <a:pt x="60452" y="68033"/>
                  </a:lnTo>
                  <a:lnTo>
                    <a:pt x="74371" y="54114"/>
                  </a:lnTo>
                  <a:lnTo>
                    <a:pt x="75145" y="52730"/>
                  </a:lnTo>
                  <a:lnTo>
                    <a:pt x="75603" y="47155"/>
                  </a:lnTo>
                  <a:lnTo>
                    <a:pt x="72669" y="43294"/>
                  </a:lnTo>
                  <a:lnTo>
                    <a:pt x="62776" y="43294"/>
                  </a:lnTo>
                  <a:lnTo>
                    <a:pt x="59524" y="40360"/>
                  </a:lnTo>
                  <a:lnTo>
                    <a:pt x="59220" y="32473"/>
                  </a:lnTo>
                  <a:lnTo>
                    <a:pt x="62471" y="29070"/>
                  </a:lnTo>
                  <a:lnTo>
                    <a:pt x="107454" y="29070"/>
                  </a:lnTo>
                  <a:lnTo>
                    <a:pt x="110705" y="32473"/>
                  </a:lnTo>
                  <a:lnTo>
                    <a:pt x="110401" y="40360"/>
                  </a:lnTo>
                  <a:lnTo>
                    <a:pt x="107149" y="43294"/>
                  </a:lnTo>
                  <a:lnTo>
                    <a:pt x="97256" y="43294"/>
                  </a:lnTo>
                  <a:lnTo>
                    <a:pt x="94310" y="47155"/>
                  </a:lnTo>
                  <a:lnTo>
                    <a:pt x="94932" y="52730"/>
                  </a:lnTo>
                  <a:lnTo>
                    <a:pt x="95554" y="54114"/>
                  </a:lnTo>
                  <a:lnTo>
                    <a:pt x="109461" y="68033"/>
                  </a:lnTo>
                  <a:lnTo>
                    <a:pt x="110553" y="70967"/>
                  </a:lnTo>
                  <a:lnTo>
                    <a:pt x="110553" y="76847"/>
                  </a:lnTo>
                  <a:lnTo>
                    <a:pt x="109461" y="79933"/>
                  </a:lnTo>
                  <a:lnTo>
                    <a:pt x="98640" y="90601"/>
                  </a:lnTo>
                  <a:lnTo>
                    <a:pt x="169926" y="161721"/>
                  </a:lnTo>
                  <a:lnTo>
                    <a:pt x="169926" y="30772"/>
                  </a:lnTo>
                  <a:lnTo>
                    <a:pt x="166370" y="27368"/>
                  </a:lnTo>
                  <a:lnTo>
                    <a:pt x="162191" y="27368"/>
                  </a:lnTo>
                  <a:lnTo>
                    <a:pt x="139153" y="27368"/>
                  </a:lnTo>
                  <a:lnTo>
                    <a:pt x="139153" y="5105"/>
                  </a:lnTo>
                  <a:lnTo>
                    <a:pt x="134048" y="0"/>
                  </a:lnTo>
                  <a:close/>
                </a:path>
              </a:pathLst>
            </a:custGeom>
            <a:solidFill>
              <a:srgbClr val="674292"/>
            </a:solidFill>
          </p:spPr>
          <p:txBody>
            <a:bodyPr wrap="square" lIns="0" tIns="0" rIns="0" bIns="0" rtlCol="0"/>
            <a:lstStyle/>
            <a:p>
              <a:endParaRPr dirty="0"/>
            </a:p>
          </p:txBody>
        </p:sp>
      </p:grpSp>
      <p:grpSp>
        <p:nvGrpSpPr>
          <p:cNvPr id="25" name="Group 24">
            <a:extLst>
              <a:ext uri="{FF2B5EF4-FFF2-40B4-BE49-F238E27FC236}">
                <a16:creationId xmlns:a16="http://schemas.microsoft.com/office/drawing/2014/main" id="{904F6077-96CF-C0AE-0A29-4523B851EABB}"/>
              </a:ext>
            </a:extLst>
          </p:cNvPr>
          <p:cNvGrpSpPr/>
          <p:nvPr/>
        </p:nvGrpSpPr>
        <p:grpSpPr>
          <a:xfrm>
            <a:off x="-602115" y="-2315013"/>
            <a:ext cx="3968970" cy="8724328"/>
            <a:chOff x="-602115" y="-2315013"/>
            <a:chExt cx="3968970" cy="8724328"/>
          </a:xfrm>
        </p:grpSpPr>
        <p:sp>
          <p:nvSpPr>
            <p:cNvPr id="23" name="Freeform 5">
              <a:extLst>
                <a:ext uri="{FF2B5EF4-FFF2-40B4-BE49-F238E27FC236}">
                  <a16:creationId xmlns:a16="http://schemas.microsoft.com/office/drawing/2014/main" id="{182D4698-AA4B-C14E-0BD5-7CD884DF8E31}"/>
                </a:ext>
              </a:extLst>
            </p:cNvPr>
            <p:cNvSpPr/>
            <p:nvPr/>
          </p:nvSpPr>
          <p:spPr>
            <a:xfrm rot="16955039" flipH="1">
              <a:off x="-2317862" y="-599266"/>
              <a:ext cx="7315200" cy="3883706"/>
            </a:xfrm>
            <a:custGeom>
              <a:avLst/>
              <a:gdLst/>
              <a:ahLst/>
              <a:cxnLst/>
              <a:rect l="l" t="t" r="r" b="b"/>
              <a:pathLst>
                <a:path w="7315200" h="3883706">
                  <a:moveTo>
                    <a:pt x="0" y="0"/>
                  </a:moveTo>
                  <a:lnTo>
                    <a:pt x="7315200" y="0"/>
                  </a:lnTo>
                  <a:lnTo>
                    <a:pt x="7315200" y="3883706"/>
                  </a:lnTo>
                  <a:lnTo>
                    <a:pt x="0" y="3883706"/>
                  </a:lnTo>
                  <a:lnTo>
                    <a:pt x="0" y="0"/>
                  </a:lnTo>
                  <a:close/>
                </a:path>
              </a:pathLst>
            </a:custGeom>
            <a:blipFill>
              <a:blip r:embed="rId7">
                <a:alphaModFix amt="43000"/>
                <a:extLst>
                  <a:ext uri="{96DAC541-7B7A-43D3-8B79-37D633B846F1}">
                    <asvg:svgBlip xmlns:asvg="http://schemas.microsoft.com/office/drawing/2016/SVG/main" r:embed="rId8"/>
                  </a:ext>
                </a:extLst>
              </a:blip>
              <a:stretch>
                <a:fillRect/>
              </a:stretch>
            </a:blipFill>
          </p:spPr>
          <p:txBody>
            <a:bodyPr/>
            <a:lstStyle/>
            <a:p>
              <a:endParaRPr lang="en-US"/>
            </a:p>
          </p:txBody>
        </p:sp>
        <p:sp>
          <p:nvSpPr>
            <p:cNvPr id="24" name="Freeform 6">
              <a:extLst>
                <a:ext uri="{FF2B5EF4-FFF2-40B4-BE49-F238E27FC236}">
                  <a16:creationId xmlns:a16="http://schemas.microsoft.com/office/drawing/2014/main" id="{400F787C-8638-8476-7834-1A3128067658}"/>
                </a:ext>
              </a:extLst>
            </p:cNvPr>
            <p:cNvSpPr/>
            <p:nvPr/>
          </p:nvSpPr>
          <p:spPr>
            <a:xfrm rot="16955039" flipH="1">
              <a:off x="-2232598" y="809862"/>
              <a:ext cx="7315200" cy="3883706"/>
            </a:xfrm>
            <a:custGeom>
              <a:avLst/>
              <a:gdLst/>
              <a:ahLst/>
              <a:cxnLst/>
              <a:rect l="l" t="t" r="r" b="b"/>
              <a:pathLst>
                <a:path w="7315200" h="3883706">
                  <a:moveTo>
                    <a:pt x="0" y="0"/>
                  </a:moveTo>
                  <a:lnTo>
                    <a:pt x="7315200" y="0"/>
                  </a:lnTo>
                  <a:lnTo>
                    <a:pt x="7315200" y="3883706"/>
                  </a:lnTo>
                  <a:lnTo>
                    <a:pt x="0" y="3883706"/>
                  </a:lnTo>
                  <a:lnTo>
                    <a:pt x="0" y="0"/>
                  </a:lnTo>
                  <a:close/>
                </a:path>
              </a:pathLst>
            </a:custGeom>
            <a:blipFill>
              <a:blip r:embed="rId7">
                <a:alphaModFix amt="43000"/>
                <a:extLst>
                  <a:ext uri="{96DAC541-7B7A-43D3-8B79-37D633B846F1}">
                    <asvg:svgBlip xmlns:asvg="http://schemas.microsoft.com/office/drawing/2016/SVG/main" r:embed="rId8"/>
                  </a:ext>
                </a:extLst>
              </a:blip>
              <a:stretch>
                <a:fillRect/>
              </a:stretch>
            </a:blipFill>
          </p:spPr>
          <p:txBody>
            <a:bodyPr/>
            <a:lstStyle/>
            <a:p>
              <a:endParaRPr lang="en-US"/>
            </a:p>
          </p:txBody>
        </p:sp>
      </p:grpSp>
    </p:spTree>
    <p:extLst>
      <p:ext uri="{BB962C8B-B14F-4D97-AF65-F5344CB8AC3E}">
        <p14:creationId xmlns:p14="http://schemas.microsoft.com/office/powerpoint/2010/main" val="31771682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00">
        <p159:morph option="byObject"/>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500"/>
                                        <p:tgtEl>
                                          <p:spTgt spid="40"/>
                                        </p:tgtEl>
                                      </p:cBhvr>
                                    </p:animEffect>
                                    <p:anim calcmode="lin" valueType="num">
                                      <p:cBhvr>
                                        <p:cTn id="8" dur="1500" fill="hold"/>
                                        <p:tgtEl>
                                          <p:spTgt spid="40"/>
                                        </p:tgtEl>
                                        <p:attrNameLst>
                                          <p:attrName>ppt_x</p:attrName>
                                        </p:attrNameLst>
                                      </p:cBhvr>
                                      <p:tavLst>
                                        <p:tav tm="0">
                                          <p:val>
                                            <p:strVal val="#ppt_x"/>
                                          </p:val>
                                        </p:tav>
                                        <p:tav tm="100000">
                                          <p:val>
                                            <p:strVal val="#ppt_x"/>
                                          </p:val>
                                        </p:tav>
                                      </p:tavLst>
                                    </p:anim>
                                    <p:anim calcmode="lin" valueType="num">
                                      <p:cBhvr>
                                        <p:cTn id="9" dur="1350" decel="100000" fill="hold"/>
                                        <p:tgtEl>
                                          <p:spTgt spid="40"/>
                                        </p:tgtEl>
                                        <p:attrNameLst>
                                          <p:attrName>ppt_y</p:attrName>
                                        </p:attrNameLst>
                                      </p:cBhvr>
                                      <p:tavLst>
                                        <p:tav tm="0">
                                          <p:val>
                                            <p:strVal val="#ppt_y+1"/>
                                          </p:val>
                                        </p:tav>
                                        <p:tav tm="100000">
                                          <p:val>
                                            <p:strVal val="#ppt_y-.03"/>
                                          </p:val>
                                        </p:tav>
                                      </p:tavLst>
                                    </p:anim>
                                    <p:anim calcmode="lin" valueType="num">
                                      <p:cBhvr>
                                        <p:cTn id="10" dur="150" accel="100000" fill="hold">
                                          <p:stCondLst>
                                            <p:cond delay="1350"/>
                                          </p:stCondLst>
                                        </p:cTn>
                                        <p:tgtEl>
                                          <p:spTgt spid="4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8D2C0-7320-877C-55F4-E53F00B4D0C7}"/>
            </a:ext>
          </a:extLst>
        </p:cNvPr>
        <p:cNvGrpSpPr/>
        <p:nvPr/>
      </p:nvGrpSpPr>
      <p:grpSpPr>
        <a:xfrm>
          <a:off x="0" y="0"/>
          <a:ext cx="0" cy="0"/>
          <a:chOff x="0" y="0"/>
          <a:chExt cx="0" cy="0"/>
        </a:xfrm>
      </p:grpSpPr>
      <p:pic>
        <p:nvPicPr>
          <p:cNvPr id="48" name="Picture 2">
            <a:extLst>
              <a:ext uri="{FF2B5EF4-FFF2-40B4-BE49-F238E27FC236}">
                <a16:creationId xmlns:a16="http://schemas.microsoft.com/office/drawing/2014/main" id="{52C25A5D-0A1B-6492-5FB8-0ABE571D8CF5}"/>
              </a:ext>
            </a:extLst>
          </p:cNvPr>
          <p:cNvPicPr>
            <a:picLocks noChangeAspect="1" noChangeArrowheads="1"/>
          </p:cNvPicPr>
          <p:nvPr/>
        </p:nvPicPr>
        <p:blipFill>
          <a:blip r:embed="rId2"/>
          <a:srcRect/>
          <a:stretch/>
        </p:blipFill>
        <p:spPr bwMode="auto">
          <a:xfrm>
            <a:off x="4741079" y="1"/>
            <a:ext cx="14349442" cy="10762082"/>
          </a:xfrm>
          <a:prstGeom prst="rect">
            <a:avLst/>
          </a:prstGeom>
          <a:noFill/>
          <a:extLst>
            <a:ext uri="{909E8E84-426E-40DD-AFC4-6F175D3DCCD1}">
              <a14:hiddenFill xmlns:a14="http://schemas.microsoft.com/office/drawing/2010/main">
                <a:solidFill>
                  <a:srgbClr val="FFFFFF"/>
                </a:solidFill>
              </a14:hiddenFill>
            </a:ext>
          </a:extLst>
        </p:spPr>
      </p:pic>
      <p:sp>
        <p:nvSpPr>
          <p:cNvPr id="17" name="Freeform: Shape 16">
            <a:extLst>
              <a:ext uri="{FF2B5EF4-FFF2-40B4-BE49-F238E27FC236}">
                <a16:creationId xmlns:a16="http://schemas.microsoft.com/office/drawing/2014/main" id="{C86ADCCD-627B-532A-7B7B-53D42354F901}"/>
              </a:ext>
            </a:extLst>
          </p:cNvPr>
          <p:cNvSpPr/>
          <p:nvPr/>
        </p:nvSpPr>
        <p:spPr>
          <a:xfrm>
            <a:off x="-50377" y="0"/>
            <a:ext cx="18388754" cy="10287000"/>
          </a:xfrm>
          <a:custGeom>
            <a:avLst/>
            <a:gdLst>
              <a:gd name="connsiteX0" fmla="*/ 15382737 w 18388754"/>
              <a:gd name="connsiteY0" fmla="*/ 0 h 10287000"/>
              <a:gd name="connsiteX1" fmla="*/ 15824062 w 18388754"/>
              <a:gd name="connsiteY1" fmla="*/ 0 h 10287000"/>
              <a:gd name="connsiteX2" fmla="*/ 15824309 w 18388754"/>
              <a:gd name="connsiteY2" fmla="*/ 52755 h 10287000"/>
              <a:gd name="connsiteX3" fmla="*/ 15678944 w 18388754"/>
              <a:gd name="connsiteY3" fmla="*/ 188581 h 10287000"/>
              <a:gd name="connsiteX4" fmla="*/ 15566131 w 18388754"/>
              <a:gd name="connsiteY4" fmla="*/ 181105 h 10287000"/>
              <a:gd name="connsiteX5" fmla="*/ 0 w 18388754"/>
              <a:gd name="connsiteY5" fmla="*/ 0 h 10287000"/>
              <a:gd name="connsiteX6" fmla="*/ 11784710 w 18388754"/>
              <a:gd name="connsiteY6" fmla="*/ 0 h 10287000"/>
              <a:gd name="connsiteX7" fmla="*/ 11258464 w 18388754"/>
              <a:gd name="connsiteY7" fmla="*/ 532898 h 10287000"/>
              <a:gd name="connsiteX8" fmla="*/ 11367961 w 18388754"/>
              <a:gd name="connsiteY8" fmla="*/ 4518865 h 10287000"/>
              <a:gd name="connsiteX9" fmla="*/ 11336434 w 18388754"/>
              <a:gd name="connsiteY9" fmla="*/ 4591661 h 10287000"/>
              <a:gd name="connsiteX10" fmla="*/ 11232513 w 18388754"/>
              <a:gd name="connsiteY10" fmla="*/ 4696895 h 10287000"/>
              <a:gd name="connsiteX11" fmla="*/ 11159906 w 18388754"/>
              <a:gd name="connsiteY11" fmla="*/ 4729549 h 10287000"/>
              <a:gd name="connsiteX12" fmla="*/ 10636283 w 18388754"/>
              <a:gd name="connsiteY12" fmla="*/ 4721695 h 10287000"/>
              <a:gd name="connsiteX13" fmla="*/ 10586652 w 18388754"/>
              <a:gd name="connsiteY13" fmla="*/ 4749161 h 10287000"/>
              <a:gd name="connsiteX14" fmla="*/ 10505326 w 18388754"/>
              <a:gd name="connsiteY14" fmla="*/ 4860520 h 10287000"/>
              <a:gd name="connsiteX15" fmla="*/ 10504796 w 18388754"/>
              <a:gd name="connsiteY15" fmla="*/ 4958967 h 10287000"/>
              <a:gd name="connsiteX16" fmla="*/ 10678502 w 18388754"/>
              <a:gd name="connsiteY16" fmla="*/ 5130505 h 10287000"/>
              <a:gd name="connsiteX17" fmla="*/ 10687412 w 18388754"/>
              <a:gd name="connsiteY17" fmla="*/ 5243197 h 10287000"/>
              <a:gd name="connsiteX18" fmla="*/ 10553423 w 18388754"/>
              <a:gd name="connsiteY18" fmla="*/ 5390258 h 10287000"/>
              <a:gd name="connsiteX19" fmla="*/ 10432305 w 18388754"/>
              <a:gd name="connsiteY19" fmla="*/ 5391229 h 10287000"/>
              <a:gd name="connsiteX20" fmla="*/ 9596279 w 18388754"/>
              <a:gd name="connsiteY20" fmla="*/ 4565637 h 10287000"/>
              <a:gd name="connsiteX21" fmla="*/ 9587617 w 18388754"/>
              <a:gd name="connsiteY21" fmla="*/ 4452694 h 10287000"/>
              <a:gd name="connsiteX22" fmla="*/ 9721606 w 18388754"/>
              <a:gd name="connsiteY22" fmla="*/ 4305634 h 10287000"/>
              <a:gd name="connsiteX23" fmla="*/ 9842476 w 18388754"/>
              <a:gd name="connsiteY23" fmla="*/ 4304913 h 10287000"/>
              <a:gd name="connsiteX24" fmla="*/ 10021665 w 18388754"/>
              <a:gd name="connsiteY24" fmla="*/ 4481865 h 10287000"/>
              <a:gd name="connsiteX25" fmla="*/ 10120340 w 18388754"/>
              <a:gd name="connsiteY25" fmla="*/ 4480339 h 10287000"/>
              <a:gd name="connsiteX26" fmla="*/ 10230651 w 18388754"/>
              <a:gd name="connsiteY26" fmla="*/ 4397603 h 10287000"/>
              <a:gd name="connsiteX27" fmla="*/ 10257491 w 18388754"/>
              <a:gd name="connsiteY27" fmla="*/ 4347630 h 10287000"/>
              <a:gd name="connsiteX28" fmla="*/ 10242837 w 18388754"/>
              <a:gd name="connsiteY28" fmla="*/ 3823926 h 10287000"/>
              <a:gd name="connsiteX29" fmla="*/ 10274801 w 18388754"/>
              <a:gd name="connsiteY29" fmla="*/ 3751137 h 10287000"/>
              <a:gd name="connsiteX30" fmla="*/ 10378722 w 18388754"/>
              <a:gd name="connsiteY30" fmla="*/ 3645902 h 10287000"/>
              <a:gd name="connsiteX31" fmla="*/ 10450892 w 18388754"/>
              <a:gd name="connsiteY31" fmla="*/ 3613242 h 10287000"/>
              <a:gd name="connsiteX32" fmla="*/ 10845209 w 18388754"/>
              <a:gd name="connsiteY32" fmla="*/ 3618906 h 10287000"/>
              <a:gd name="connsiteX33" fmla="*/ 10771072 w 18388754"/>
              <a:gd name="connsiteY33" fmla="*/ 1026450 h 10287000"/>
              <a:gd name="connsiteX34" fmla="*/ 8451741 w 18388754"/>
              <a:gd name="connsiteY34" fmla="*/ 3375094 h 10287000"/>
              <a:gd name="connsiteX35" fmla="*/ 8458015 w 18388754"/>
              <a:gd name="connsiteY35" fmla="*/ 3501833 h 10287000"/>
              <a:gd name="connsiteX36" fmla="*/ 8967287 w 18388754"/>
              <a:gd name="connsiteY36" fmla="*/ 4004750 h 10287000"/>
              <a:gd name="connsiteX37" fmla="*/ 8573013 w 18388754"/>
              <a:gd name="connsiteY37" fmla="*/ 4404006 h 10287000"/>
              <a:gd name="connsiteX38" fmla="*/ 8578343 w 18388754"/>
              <a:gd name="connsiteY38" fmla="*/ 4589676 h 10287000"/>
              <a:gd name="connsiteX39" fmla="*/ 10415344 w 18388754"/>
              <a:gd name="connsiteY39" fmla="*/ 6403750 h 10287000"/>
              <a:gd name="connsiteX40" fmla="*/ 10601066 w 18388754"/>
              <a:gd name="connsiteY40" fmla="*/ 6406749 h 10287000"/>
              <a:gd name="connsiteX41" fmla="*/ 10995340 w 18388754"/>
              <a:gd name="connsiteY41" fmla="*/ 6007492 h 10287000"/>
              <a:gd name="connsiteX42" fmla="*/ 11504631 w 18388754"/>
              <a:gd name="connsiteY42" fmla="*/ 6510427 h 10287000"/>
              <a:gd name="connsiteX43" fmla="*/ 11631439 w 18388754"/>
              <a:gd name="connsiteY43" fmla="*/ 6515108 h 10287000"/>
              <a:gd name="connsiteX44" fmla="*/ 14156116 w 18388754"/>
              <a:gd name="connsiteY44" fmla="*/ 3958523 h 10287000"/>
              <a:gd name="connsiteX45" fmla="*/ 14044153 w 18388754"/>
              <a:gd name="connsiteY45" fmla="*/ 0 h 10287000"/>
              <a:gd name="connsiteX46" fmla="*/ 15366782 w 18388754"/>
              <a:gd name="connsiteY46" fmla="*/ 0 h 10287000"/>
              <a:gd name="connsiteX47" fmla="*/ 15257506 w 18388754"/>
              <a:gd name="connsiteY47" fmla="*/ 13099 h 10287000"/>
              <a:gd name="connsiteX48" fmla="*/ 15170413 w 18388754"/>
              <a:gd name="connsiteY48" fmla="*/ 124572 h 10287000"/>
              <a:gd name="connsiteX49" fmla="*/ 15157542 w 18388754"/>
              <a:gd name="connsiteY49" fmla="*/ 160886 h 10287000"/>
              <a:gd name="connsiteX50" fmla="*/ 15171270 w 18388754"/>
              <a:gd name="connsiteY50" fmla="*/ 667488 h 10287000"/>
              <a:gd name="connsiteX51" fmla="*/ 15139743 w 18388754"/>
              <a:gd name="connsiteY51" fmla="*/ 740284 h 10287000"/>
              <a:gd name="connsiteX52" fmla="*/ 15035609 w 18388754"/>
              <a:gd name="connsiteY52" fmla="*/ 845734 h 10287000"/>
              <a:gd name="connsiteX53" fmla="*/ 14960523 w 18388754"/>
              <a:gd name="connsiteY53" fmla="*/ 880899 h 10287000"/>
              <a:gd name="connsiteX54" fmla="*/ 14569109 w 18388754"/>
              <a:gd name="connsiteY54" fmla="*/ 872257 h 10287000"/>
              <a:gd name="connsiteX55" fmla="*/ 14643509 w 18388754"/>
              <a:gd name="connsiteY55" fmla="*/ 3464972 h 10287000"/>
              <a:gd name="connsiteX56" fmla="*/ 16962592 w 18388754"/>
              <a:gd name="connsiteY56" fmla="*/ 1116579 h 10287000"/>
              <a:gd name="connsiteX57" fmla="*/ 16956336 w 18388754"/>
              <a:gd name="connsiteY57" fmla="*/ 989822 h 10287000"/>
              <a:gd name="connsiteX58" fmla="*/ 16878138 w 18388754"/>
              <a:gd name="connsiteY58" fmla="*/ 912599 h 10287000"/>
              <a:gd name="connsiteX59" fmla="*/ 16447044 w 18388754"/>
              <a:gd name="connsiteY59" fmla="*/ 486887 h 10287000"/>
              <a:gd name="connsiteX60" fmla="*/ 16841318 w 18388754"/>
              <a:gd name="connsiteY60" fmla="*/ 87630 h 10287000"/>
              <a:gd name="connsiteX61" fmla="*/ 16838906 w 18388754"/>
              <a:gd name="connsiteY61" fmla="*/ 0 h 10287000"/>
              <a:gd name="connsiteX62" fmla="*/ 18388754 w 18388754"/>
              <a:gd name="connsiteY62" fmla="*/ 0 h 10287000"/>
              <a:gd name="connsiteX63" fmla="*/ 18388754 w 18388754"/>
              <a:gd name="connsiteY63" fmla="*/ 10287000 h 10287000"/>
              <a:gd name="connsiteX64" fmla="*/ 14179131 w 18388754"/>
              <a:gd name="connsiteY64" fmla="*/ 10287000 h 10287000"/>
              <a:gd name="connsiteX65" fmla="*/ 14072837 w 18388754"/>
              <a:gd name="connsiteY65" fmla="*/ 6528917 h 10287000"/>
              <a:gd name="connsiteX66" fmla="*/ 14107280 w 18388754"/>
              <a:gd name="connsiteY66" fmla="*/ 6453617 h 10287000"/>
              <a:gd name="connsiteX67" fmla="*/ 14211414 w 18388754"/>
              <a:gd name="connsiteY67" fmla="*/ 6348168 h 10287000"/>
              <a:gd name="connsiteX68" fmla="*/ 14283584 w 18388754"/>
              <a:gd name="connsiteY68" fmla="*/ 6315507 h 10287000"/>
              <a:gd name="connsiteX69" fmla="*/ 14790543 w 18388754"/>
              <a:gd name="connsiteY69" fmla="*/ 6323094 h 10287000"/>
              <a:gd name="connsiteX70" fmla="*/ 14829537 w 18388754"/>
              <a:gd name="connsiteY70" fmla="*/ 6312576 h 10287000"/>
              <a:gd name="connsiteX71" fmla="*/ 14936839 w 18388754"/>
              <a:gd name="connsiteY71" fmla="*/ 6221059 h 10287000"/>
              <a:gd name="connsiteX72" fmla="*/ 14950315 w 18388754"/>
              <a:gd name="connsiteY72" fmla="*/ 6097601 h 10287000"/>
              <a:gd name="connsiteX73" fmla="*/ 14765195 w 18388754"/>
              <a:gd name="connsiteY73" fmla="*/ 5914791 h 10287000"/>
              <a:gd name="connsiteX74" fmla="*/ 14756303 w 18388754"/>
              <a:gd name="connsiteY74" fmla="*/ 5802081 h 10287000"/>
              <a:gd name="connsiteX75" fmla="*/ 14890292 w 18388754"/>
              <a:gd name="connsiteY75" fmla="*/ 5655020 h 10287000"/>
              <a:gd name="connsiteX76" fmla="*/ 15011392 w 18388754"/>
              <a:gd name="connsiteY76" fmla="*/ 5654067 h 10287000"/>
              <a:gd name="connsiteX77" fmla="*/ 15853125 w 18388754"/>
              <a:gd name="connsiteY77" fmla="*/ 6485295 h 10287000"/>
              <a:gd name="connsiteX78" fmla="*/ 15853692 w 18388754"/>
              <a:gd name="connsiteY78" fmla="*/ 6606397 h 10287000"/>
              <a:gd name="connsiteX79" fmla="*/ 15708327 w 18388754"/>
              <a:gd name="connsiteY79" fmla="*/ 6742222 h 10287000"/>
              <a:gd name="connsiteX80" fmla="*/ 15595514 w 18388754"/>
              <a:gd name="connsiteY80" fmla="*/ 6734747 h 10287000"/>
              <a:gd name="connsiteX81" fmla="*/ 15410393 w 18388754"/>
              <a:gd name="connsiteY81" fmla="*/ 6551937 h 10287000"/>
              <a:gd name="connsiteX82" fmla="*/ 15286889 w 18388754"/>
              <a:gd name="connsiteY82" fmla="*/ 6566740 h 10287000"/>
              <a:gd name="connsiteX83" fmla="*/ 15199796 w 18388754"/>
              <a:gd name="connsiteY83" fmla="*/ 6678214 h 10287000"/>
              <a:gd name="connsiteX84" fmla="*/ 15186925 w 18388754"/>
              <a:gd name="connsiteY84" fmla="*/ 6714528 h 10287000"/>
              <a:gd name="connsiteX85" fmla="*/ 15200653 w 18388754"/>
              <a:gd name="connsiteY85" fmla="*/ 7221130 h 10287000"/>
              <a:gd name="connsiteX86" fmla="*/ 15169126 w 18388754"/>
              <a:gd name="connsiteY86" fmla="*/ 7293926 h 10287000"/>
              <a:gd name="connsiteX87" fmla="*/ 15064992 w 18388754"/>
              <a:gd name="connsiteY87" fmla="*/ 7399376 h 10287000"/>
              <a:gd name="connsiteX88" fmla="*/ 14989906 w 18388754"/>
              <a:gd name="connsiteY88" fmla="*/ 7434541 h 10287000"/>
              <a:gd name="connsiteX89" fmla="*/ 14598492 w 18388754"/>
              <a:gd name="connsiteY89" fmla="*/ 7425899 h 10287000"/>
              <a:gd name="connsiteX90" fmla="*/ 14672892 w 18388754"/>
              <a:gd name="connsiteY90" fmla="*/ 10018613 h 10287000"/>
              <a:gd name="connsiteX91" fmla="*/ 16991976 w 18388754"/>
              <a:gd name="connsiteY91" fmla="*/ 7670220 h 10287000"/>
              <a:gd name="connsiteX92" fmla="*/ 16985718 w 18388754"/>
              <a:gd name="connsiteY92" fmla="*/ 7543464 h 10287000"/>
              <a:gd name="connsiteX93" fmla="*/ 16907520 w 18388754"/>
              <a:gd name="connsiteY93" fmla="*/ 7466241 h 10287000"/>
              <a:gd name="connsiteX94" fmla="*/ 16476427 w 18388754"/>
              <a:gd name="connsiteY94" fmla="*/ 7040528 h 10287000"/>
              <a:gd name="connsiteX95" fmla="*/ 16870701 w 18388754"/>
              <a:gd name="connsiteY95" fmla="*/ 6641272 h 10287000"/>
              <a:gd name="connsiteX96" fmla="*/ 16865584 w 18388754"/>
              <a:gd name="connsiteY96" fmla="*/ 6455386 h 10287000"/>
              <a:gd name="connsiteX97" fmla="*/ 15028583 w 18388754"/>
              <a:gd name="connsiteY97" fmla="*/ 4641312 h 10287000"/>
              <a:gd name="connsiteX98" fmla="*/ 14842648 w 18388754"/>
              <a:gd name="connsiteY98" fmla="*/ 4638530 h 10287000"/>
              <a:gd name="connsiteX99" fmla="*/ 14448374 w 18388754"/>
              <a:gd name="connsiteY99" fmla="*/ 5037787 h 10287000"/>
              <a:gd name="connsiteX100" fmla="*/ 13939101 w 18388754"/>
              <a:gd name="connsiteY100" fmla="*/ 4534870 h 10287000"/>
              <a:gd name="connsiteX101" fmla="*/ 13812276 w 18388754"/>
              <a:gd name="connsiteY101" fmla="*/ 4530206 h 10287000"/>
              <a:gd name="connsiteX102" fmla="*/ 11287847 w 18388754"/>
              <a:gd name="connsiteY102" fmla="*/ 7086540 h 10287000"/>
              <a:gd name="connsiteX103" fmla="*/ 11375766 w 18388754"/>
              <a:gd name="connsiteY103" fmla="*/ 10287000 h 10287000"/>
              <a:gd name="connsiteX104" fmla="*/ 10321740 w 18388754"/>
              <a:gd name="connsiteY104" fmla="*/ 10287000 h 10287000"/>
              <a:gd name="connsiteX105" fmla="*/ 10408105 w 18388754"/>
              <a:gd name="connsiteY105" fmla="*/ 10199543 h 10287000"/>
              <a:gd name="connsiteX106" fmla="*/ 10480275 w 18388754"/>
              <a:gd name="connsiteY106" fmla="*/ 10166883 h 10287000"/>
              <a:gd name="connsiteX107" fmla="*/ 10874592 w 18388754"/>
              <a:gd name="connsiteY107" fmla="*/ 10172548 h 10287000"/>
              <a:gd name="connsiteX108" fmla="*/ 10800455 w 18388754"/>
              <a:gd name="connsiteY108" fmla="*/ 7580092 h 10287000"/>
              <a:gd name="connsiteX109" fmla="*/ 8481123 w 18388754"/>
              <a:gd name="connsiteY109" fmla="*/ 9928736 h 10287000"/>
              <a:gd name="connsiteX110" fmla="*/ 8487398 w 18388754"/>
              <a:gd name="connsiteY110" fmla="*/ 10055474 h 10287000"/>
              <a:gd name="connsiteX111" fmla="*/ 8721849 w 18388754"/>
              <a:gd name="connsiteY111" fmla="*/ 10287000 h 10287000"/>
              <a:gd name="connsiteX112" fmla="*/ 0 w 18388754"/>
              <a:gd name="connsiteY112" fmla="*/ 10287000 h 1028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18388754" h="10287000">
                <a:moveTo>
                  <a:pt x="15382737" y="0"/>
                </a:moveTo>
                <a:lnTo>
                  <a:pt x="15824062" y="0"/>
                </a:lnTo>
                <a:lnTo>
                  <a:pt x="15824309" y="52755"/>
                </a:lnTo>
                <a:lnTo>
                  <a:pt x="15678944" y="188581"/>
                </a:lnTo>
                <a:lnTo>
                  <a:pt x="15566131" y="181105"/>
                </a:lnTo>
                <a:close/>
                <a:moveTo>
                  <a:pt x="0" y="0"/>
                </a:moveTo>
                <a:lnTo>
                  <a:pt x="11784710" y="0"/>
                </a:lnTo>
                <a:lnTo>
                  <a:pt x="11258464" y="532898"/>
                </a:lnTo>
                <a:lnTo>
                  <a:pt x="11367961" y="4518865"/>
                </a:lnTo>
                <a:lnTo>
                  <a:pt x="11336434" y="4591661"/>
                </a:lnTo>
                <a:lnTo>
                  <a:pt x="11232513" y="4696895"/>
                </a:lnTo>
                <a:lnTo>
                  <a:pt x="11159906" y="4729549"/>
                </a:lnTo>
                <a:lnTo>
                  <a:pt x="10636283" y="4721695"/>
                </a:lnTo>
                <a:lnTo>
                  <a:pt x="10586652" y="4749161"/>
                </a:lnTo>
                <a:lnTo>
                  <a:pt x="10505326" y="4860520"/>
                </a:lnTo>
                <a:lnTo>
                  <a:pt x="10504796" y="4958967"/>
                </a:lnTo>
                <a:lnTo>
                  <a:pt x="10678502" y="5130505"/>
                </a:lnTo>
                <a:lnTo>
                  <a:pt x="10687412" y="5243197"/>
                </a:lnTo>
                <a:lnTo>
                  <a:pt x="10553423" y="5390258"/>
                </a:lnTo>
                <a:lnTo>
                  <a:pt x="10432305" y="5391229"/>
                </a:lnTo>
                <a:lnTo>
                  <a:pt x="9596279" y="4565637"/>
                </a:lnTo>
                <a:lnTo>
                  <a:pt x="9587617" y="4452694"/>
                </a:lnTo>
                <a:lnTo>
                  <a:pt x="9721606" y="4305634"/>
                </a:lnTo>
                <a:lnTo>
                  <a:pt x="9842476" y="4304913"/>
                </a:lnTo>
                <a:lnTo>
                  <a:pt x="10021665" y="4481865"/>
                </a:lnTo>
                <a:lnTo>
                  <a:pt x="10120340" y="4480339"/>
                </a:lnTo>
                <a:lnTo>
                  <a:pt x="10230651" y="4397603"/>
                </a:lnTo>
                <a:lnTo>
                  <a:pt x="10257491" y="4347630"/>
                </a:lnTo>
                <a:lnTo>
                  <a:pt x="10242837" y="3823926"/>
                </a:lnTo>
                <a:lnTo>
                  <a:pt x="10274801" y="3751137"/>
                </a:lnTo>
                <a:lnTo>
                  <a:pt x="10378722" y="3645902"/>
                </a:lnTo>
                <a:lnTo>
                  <a:pt x="10450892" y="3613242"/>
                </a:lnTo>
                <a:lnTo>
                  <a:pt x="10845209" y="3618906"/>
                </a:lnTo>
                <a:lnTo>
                  <a:pt x="10771072" y="1026450"/>
                </a:lnTo>
                <a:lnTo>
                  <a:pt x="8451741" y="3375094"/>
                </a:lnTo>
                <a:lnTo>
                  <a:pt x="8458015" y="3501833"/>
                </a:lnTo>
                <a:lnTo>
                  <a:pt x="8967287" y="4004750"/>
                </a:lnTo>
                <a:lnTo>
                  <a:pt x="8573013" y="4404006"/>
                </a:lnTo>
                <a:lnTo>
                  <a:pt x="8578343" y="4589676"/>
                </a:lnTo>
                <a:lnTo>
                  <a:pt x="10415344" y="6403750"/>
                </a:lnTo>
                <a:lnTo>
                  <a:pt x="10601066" y="6406749"/>
                </a:lnTo>
                <a:lnTo>
                  <a:pt x="10995340" y="6007492"/>
                </a:lnTo>
                <a:lnTo>
                  <a:pt x="11504631" y="6510427"/>
                </a:lnTo>
                <a:lnTo>
                  <a:pt x="11631439" y="6515108"/>
                </a:lnTo>
                <a:lnTo>
                  <a:pt x="14156116" y="3958523"/>
                </a:lnTo>
                <a:lnTo>
                  <a:pt x="14044153" y="0"/>
                </a:lnTo>
                <a:lnTo>
                  <a:pt x="15366782" y="0"/>
                </a:lnTo>
                <a:lnTo>
                  <a:pt x="15257506" y="13099"/>
                </a:lnTo>
                <a:lnTo>
                  <a:pt x="15170413" y="124572"/>
                </a:lnTo>
                <a:lnTo>
                  <a:pt x="15157542" y="160886"/>
                </a:lnTo>
                <a:lnTo>
                  <a:pt x="15171270" y="667488"/>
                </a:lnTo>
                <a:lnTo>
                  <a:pt x="15139743" y="740284"/>
                </a:lnTo>
                <a:lnTo>
                  <a:pt x="15035609" y="845734"/>
                </a:lnTo>
                <a:lnTo>
                  <a:pt x="14960523" y="880899"/>
                </a:lnTo>
                <a:lnTo>
                  <a:pt x="14569109" y="872257"/>
                </a:lnTo>
                <a:lnTo>
                  <a:pt x="14643509" y="3464972"/>
                </a:lnTo>
                <a:lnTo>
                  <a:pt x="16962592" y="1116579"/>
                </a:lnTo>
                <a:lnTo>
                  <a:pt x="16956336" y="989822"/>
                </a:lnTo>
                <a:lnTo>
                  <a:pt x="16878138" y="912599"/>
                </a:lnTo>
                <a:lnTo>
                  <a:pt x="16447044" y="486887"/>
                </a:lnTo>
                <a:lnTo>
                  <a:pt x="16841318" y="87630"/>
                </a:lnTo>
                <a:lnTo>
                  <a:pt x="16838906" y="0"/>
                </a:lnTo>
                <a:lnTo>
                  <a:pt x="18388754" y="0"/>
                </a:lnTo>
                <a:lnTo>
                  <a:pt x="18388754" y="10287000"/>
                </a:lnTo>
                <a:lnTo>
                  <a:pt x="14179131" y="10287000"/>
                </a:lnTo>
                <a:lnTo>
                  <a:pt x="14072837" y="6528917"/>
                </a:lnTo>
                <a:lnTo>
                  <a:pt x="14107280" y="6453617"/>
                </a:lnTo>
                <a:lnTo>
                  <a:pt x="14211414" y="6348168"/>
                </a:lnTo>
                <a:lnTo>
                  <a:pt x="14283584" y="6315507"/>
                </a:lnTo>
                <a:lnTo>
                  <a:pt x="14790543" y="6323094"/>
                </a:lnTo>
                <a:lnTo>
                  <a:pt x="14829537" y="6312576"/>
                </a:lnTo>
                <a:lnTo>
                  <a:pt x="14936839" y="6221059"/>
                </a:lnTo>
                <a:lnTo>
                  <a:pt x="14950315" y="6097601"/>
                </a:lnTo>
                <a:lnTo>
                  <a:pt x="14765195" y="5914791"/>
                </a:lnTo>
                <a:lnTo>
                  <a:pt x="14756303" y="5802081"/>
                </a:lnTo>
                <a:lnTo>
                  <a:pt x="14890292" y="5655020"/>
                </a:lnTo>
                <a:lnTo>
                  <a:pt x="15011392" y="5654067"/>
                </a:lnTo>
                <a:lnTo>
                  <a:pt x="15853125" y="6485295"/>
                </a:lnTo>
                <a:lnTo>
                  <a:pt x="15853692" y="6606397"/>
                </a:lnTo>
                <a:lnTo>
                  <a:pt x="15708327" y="6742222"/>
                </a:lnTo>
                <a:lnTo>
                  <a:pt x="15595514" y="6734747"/>
                </a:lnTo>
                <a:lnTo>
                  <a:pt x="15410393" y="6551937"/>
                </a:lnTo>
                <a:lnTo>
                  <a:pt x="15286889" y="6566740"/>
                </a:lnTo>
                <a:lnTo>
                  <a:pt x="15199796" y="6678214"/>
                </a:lnTo>
                <a:lnTo>
                  <a:pt x="15186925" y="6714528"/>
                </a:lnTo>
                <a:lnTo>
                  <a:pt x="15200653" y="7221130"/>
                </a:lnTo>
                <a:lnTo>
                  <a:pt x="15169126" y="7293926"/>
                </a:lnTo>
                <a:lnTo>
                  <a:pt x="15064992" y="7399376"/>
                </a:lnTo>
                <a:lnTo>
                  <a:pt x="14989906" y="7434541"/>
                </a:lnTo>
                <a:lnTo>
                  <a:pt x="14598492" y="7425899"/>
                </a:lnTo>
                <a:lnTo>
                  <a:pt x="14672892" y="10018613"/>
                </a:lnTo>
                <a:lnTo>
                  <a:pt x="16991976" y="7670220"/>
                </a:lnTo>
                <a:lnTo>
                  <a:pt x="16985718" y="7543464"/>
                </a:lnTo>
                <a:lnTo>
                  <a:pt x="16907520" y="7466241"/>
                </a:lnTo>
                <a:lnTo>
                  <a:pt x="16476427" y="7040528"/>
                </a:lnTo>
                <a:lnTo>
                  <a:pt x="16870701" y="6641272"/>
                </a:lnTo>
                <a:lnTo>
                  <a:pt x="16865584" y="6455386"/>
                </a:lnTo>
                <a:lnTo>
                  <a:pt x="15028583" y="4641312"/>
                </a:lnTo>
                <a:lnTo>
                  <a:pt x="14842648" y="4638530"/>
                </a:lnTo>
                <a:lnTo>
                  <a:pt x="14448374" y="5037787"/>
                </a:lnTo>
                <a:lnTo>
                  <a:pt x="13939101" y="4534870"/>
                </a:lnTo>
                <a:lnTo>
                  <a:pt x="13812276" y="4530206"/>
                </a:lnTo>
                <a:lnTo>
                  <a:pt x="11287847" y="7086540"/>
                </a:lnTo>
                <a:lnTo>
                  <a:pt x="11375766" y="10287000"/>
                </a:lnTo>
                <a:lnTo>
                  <a:pt x="10321740" y="10287000"/>
                </a:lnTo>
                <a:lnTo>
                  <a:pt x="10408105" y="10199543"/>
                </a:lnTo>
                <a:lnTo>
                  <a:pt x="10480275" y="10166883"/>
                </a:lnTo>
                <a:lnTo>
                  <a:pt x="10874592" y="10172548"/>
                </a:lnTo>
                <a:lnTo>
                  <a:pt x="10800455" y="7580092"/>
                </a:lnTo>
                <a:lnTo>
                  <a:pt x="8481123" y="9928736"/>
                </a:lnTo>
                <a:lnTo>
                  <a:pt x="8487398" y="10055474"/>
                </a:lnTo>
                <a:lnTo>
                  <a:pt x="8721849" y="10287000"/>
                </a:lnTo>
                <a:lnTo>
                  <a:pt x="0" y="1028700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37" name="Group 36">
            <a:extLst>
              <a:ext uri="{FF2B5EF4-FFF2-40B4-BE49-F238E27FC236}">
                <a16:creationId xmlns:a16="http://schemas.microsoft.com/office/drawing/2014/main" id="{44861E91-8338-A9A1-C843-F9465DACAB7B}"/>
              </a:ext>
            </a:extLst>
          </p:cNvPr>
          <p:cNvGrpSpPr/>
          <p:nvPr/>
        </p:nvGrpSpPr>
        <p:grpSpPr>
          <a:xfrm>
            <a:off x="4305687" y="7216266"/>
            <a:ext cx="811618" cy="1125528"/>
            <a:chOff x="6068112" y="1163834"/>
            <a:chExt cx="6068955" cy="8416245"/>
          </a:xfrm>
        </p:grpSpPr>
        <p:sp>
          <p:nvSpPr>
            <p:cNvPr id="39" name="Rectangle 177">
              <a:extLst>
                <a:ext uri="{FF2B5EF4-FFF2-40B4-BE49-F238E27FC236}">
                  <a16:creationId xmlns:a16="http://schemas.microsoft.com/office/drawing/2014/main" id="{C050AD66-95DC-33D5-1661-6BC9450632EA}"/>
                </a:ext>
              </a:extLst>
            </p:cNvPr>
            <p:cNvSpPr/>
            <p:nvPr/>
          </p:nvSpPr>
          <p:spPr>
            <a:xfrm>
              <a:off x="6068112" y="1163834"/>
              <a:ext cx="3076575" cy="3947925"/>
            </a:xfrm>
            <a:custGeom>
              <a:avLst/>
              <a:gdLst>
                <a:gd name="connsiteX0" fmla="*/ 0 w 2209800"/>
                <a:gd name="connsiteY0" fmla="*/ 0 h 2109600"/>
                <a:gd name="connsiteX1" fmla="*/ 2209800 w 2209800"/>
                <a:gd name="connsiteY1" fmla="*/ 0 h 2109600"/>
                <a:gd name="connsiteX2" fmla="*/ 2209800 w 2209800"/>
                <a:gd name="connsiteY2" fmla="*/ 2109600 h 2109600"/>
                <a:gd name="connsiteX3" fmla="*/ 0 w 2209800"/>
                <a:gd name="connsiteY3" fmla="*/ 2109600 h 2109600"/>
                <a:gd name="connsiteX4" fmla="*/ 0 w 2209800"/>
                <a:gd name="connsiteY4" fmla="*/ 0 h 2109600"/>
                <a:gd name="connsiteX0" fmla="*/ 0 w 3076575"/>
                <a:gd name="connsiteY0" fmla="*/ 0 h 3947925"/>
                <a:gd name="connsiteX1" fmla="*/ 2209800 w 3076575"/>
                <a:gd name="connsiteY1" fmla="*/ 0 h 3947925"/>
                <a:gd name="connsiteX2" fmla="*/ 3076575 w 3076575"/>
                <a:gd name="connsiteY2" fmla="*/ 3947925 h 3947925"/>
                <a:gd name="connsiteX3" fmla="*/ 0 w 3076575"/>
                <a:gd name="connsiteY3" fmla="*/ 2109600 h 3947925"/>
                <a:gd name="connsiteX4" fmla="*/ 0 w 3076575"/>
                <a:gd name="connsiteY4" fmla="*/ 0 h 3947925"/>
                <a:gd name="connsiteX0" fmla="*/ 0 w 3076575"/>
                <a:gd name="connsiteY0" fmla="*/ 0 h 3947925"/>
                <a:gd name="connsiteX1" fmla="*/ 2800350 w 3076575"/>
                <a:gd name="connsiteY1" fmla="*/ 3019425 h 3947925"/>
                <a:gd name="connsiteX2" fmla="*/ 3076575 w 3076575"/>
                <a:gd name="connsiteY2" fmla="*/ 3947925 h 3947925"/>
                <a:gd name="connsiteX3" fmla="*/ 0 w 3076575"/>
                <a:gd name="connsiteY3" fmla="*/ 2109600 h 3947925"/>
                <a:gd name="connsiteX4" fmla="*/ 0 w 3076575"/>
                <a:gd name="connsiteY4" fmla="*/ 0 h 3947925"/>
                <a:gd name="connsiteX0" fmla="*/ 0 w 3076575"/>
                <a:gd name="connsiteY0" fmla="*/ 0 h 3947925"/>
                <a:gd name="connsiteX1" fmla="*/ 3076575 w 3076575"/>
                <a:gd name="connsiteY1" fmla="*/ 3924300 h 3947925"/>
                <a:gd name="connsiteX2" fmla="*/ 3076575 w 3076575"/>
                <a:gd name="connsiteY2" fmla="*/ 3947925 h 3947925"/>
                <a:gd name="connsiteX3" fmla="*/ 0 w 3076575"/>
                <a:gd name="connsiteY3" fmla="*/ 2109600 h 3947925"/>
                <a:gd name="connsiteX4" fmla="*/ 0 w 3076575"/>
                <a:gd name="connsiteY4" fmla="*/ 0 h 3947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6575" h="3947925">
                  <a:moveTo>
                    <a:pt x="0" y="0"/>
                  </a:moveTo>
                  <a:lnTo>
                    <a:pt x="3076575" y="3924300"/>
                  </a:lnTo>
                  <a:lnTo>
                    <a:pt x="3076575" y="3947925"/>
                  </a:lnTo>
                  <a:lnTo>
                    <a:pt x="0" y="2109600"/>
                  </a:lnTo>
                  <a:lnTo>
                    <a:pt x="0" y="0"/>
                  </a:lnTo>
                  <a:close/>
                </a:path>
              </a:pathLst>
            </a:custGeom>
            <a:solidFill>
              <a:srgbClr val="5134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Rectangle 178">
              <a:extLst>
                <a:ext uri="{FF2B5EF4-FFF2-40B4-BE49-F238E27FC236}">
                  <a16:creationId xmlns:a16="http://schemas.microsoft.com/office/drawing/2014/main" id="{19237F90-4F0E-0F2F-68D6-D45433693116}"/>
                </a:ext>
              </a:extLst>
            </p:cNvPr>
            <p:cNvSpPr/>
            <p:nvPr/>
          </p:nvSpPr>
          <p:spPr>
            <a:xfrm>
              <a:off x="6068112" y="3269102"/>
              <a:ext cx="3048000" cy="2109600"/>
            </a:xfrm>
            <a:custGeom>
              <a:avLst/>
              <a:gdLst>
                <a:gd name="connsiteX0" fmla="*/ 0 w 2209800"/>
                <a:gd name="connsiteY0" fmla="*/ 0 h 2109600"/>
                <a:gd name="connsiteX1" fmla="*/ 2209800 w 2209800"/>
                <a:gd name="connsiteY1" fmla="*/ 0 h 2109600"/>
                <a:gd name="connsiteX2" fmla="*/ 2209800 w 2209800"/>
                <a:gd name="connsiteY2" fmla="*/ 2109600 h 2109600"/>
                <a:gd name="connsiteX3" fmla="*/ 0 w 2209800"/>
                <a:gd name="connsiteY3" fmla="*/ 2109600 h 2109600"/>
                <a:gd name="connsiteX4" fmla="*/ 0 w 2209800"/>
                <a:gd name="connsiteY4" fmla="*/ 0 h 2109600"/>
                <a:gd name="connsiteX0" fmla="*/ 0 w 3067050"/>
                <a:gd name="connsiteY0" fmla="*/ 0 h 2109600"/>
                <a:gd name="connsiteX1" fmla="*/ 3067050 w 3067050"/>
                <a:gd name="connsiteY1" fmla="*/ 1828800 h 2109600"/>
                <a:gd name="connsiteX2" fmla="*/ 2209800 w 3067050"/>
                <a:gd name="connsiteY2" fmla="*/ 2109600 h 2109600"/>
                <a:gd name="connsiteX3" fmla="*/ 0 w 3067050"/>
                <a:gd name="connsiteY3" fmla="*/ 2109600 h 2109600"/>
                <a:gd name="connsiteX4" fmla="*/ 0 w 3067050"/>
                <a:gd name="connsiteY4" fmla="*/ 0 h 2109600"/>
                <a:gd name="connsiteX0" fmla="*/ 0 w 3067050"/>
                <a:gd name="connsiteY0" fmla="*/ 0 h 2109600"/>
                <a:gd name="connsiteX1" fmla="*/ 3067050 w 3067050"/>
                <a:gd name="connsiteY1" fmla="*/ 1828800 h 2109600"/>
                <a:gd name="connsiteX2" fmla="*/ 3048000 w 3067050"/>
                <a:gd name="connsiteY2" fmla="*/ 1823850 h 2109600"/>
                <a:gd name="connsiteX3" fmla="*/ 0 w 3067050"/>
                <a:gd name="connsiteY3" fmla="*/ 2109600 h 2109600"/>
                <a:gd name="connsiteX4" fmla="*/ 0 w 3067050"/>
                <a:gd name="connsiteY4" fmla="*/ 0 h 2109600"/>
                <a:gd name="connsiteX0" fmla="*/ 0 w 3076575"/>
                <a:gd name="connsiteY0" fmla="*/ 0 h 2109600"/>
                <a:gd name="connsiteX1" fmla="*/ 3076575 w 3076575"/>
                <a:gd name="connsiteY1" fmla="*/ 1790700 h 2109600"/>
                <a:gd name="connsiteX2" fmla="*/ 3048000 w 3076575"/>
                <a:gd name="connsiteY2" fmla="*/ 1823850 h 2109600"/>
                <a:gd name="connsiteX3" fmla="*/ 0 w 3076575"/>
                <a:gd name="connsiteY3" fmla="*/ 2109600 h 2109600"/>
                <a:gd name="connsiteX4" fmla="*/ 0 w 3076575"/>
                <a:gd name="connsiteY4" fmla="*/ 0 h 2109600"/>
                <a:gd name="connsiteX0" fmla="*/ 0 w 3048000"/>
                <a:gd name="connsiteY0" fmla="*/ 0 h 2109600"/>
                <a:gd name="connsiteX1" fmla="*/ 3048000 w 3048000"/>
                <a:gd name="connsiteY1" fmla="*/ 1816100 h 2109600"/>
                <a:gd name="connsiteX2" fmla="*/ 3048000 w 3048000"/>
                <a:gd name="connsiteY2" fmla="*/ 1823850 h 2109600"/>
                <a:gd name="connsiteX3" fmla="*/ 0 w 3048000"/>
                <a:gd name="connsiteY3" fmla="*/ 2109600 h 2109600"/>
                <a:gd name="connsiteX4" fmla="*/ 0 w 3048000"/>
                <a:gd name="connsiteY4" fmla="*/ 0 h 210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8000" h="2109600">
                  <a:moveTo>
                    <a:pt x="0" y="0"/>
                  </a:moveTo>
                  <a:lnTo>
                    <a:pt x="3048000" y="1816100"/>
                  </a:lnTo>
                  <a:lnTo>
                    <a:pt x="3048000" y="1823850"/>
                  </a:lnTo>
                  <a:lnTo>
                    <a:pt x="0" y="2109600"/>
                  </a:lnTo>
                  <a:lnTo>
                    <a:pt x="0" y="0"/>
                  </a:lnTo>
                  <a:close/>
                </a:path>
              </a:pathLst>
            </a:custGeom>
            <a:solidFill>
              <a:srgbClr val="533676">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ectangle 179">
              <a:extLst>
                <a:ext uri="{FF2B5EF4-FFF2-40B4-BE49-F238E27FC236}">
                  <a16:creationId xmlns:a16="http://schemas.microsoft.com/office/drawing/2014/main" id="{DCE1B35D-266D-2EE5-9CF0-E89ECACC5905}"/>
                </a:ext>
              </a:extLst>
            </p:cNvPr>
            <p:cNvSpPr/>
            <p:nvPr/>
          </p:nvSpPr>
          <p:spPr>
            <a:xfrm>
              <a:off x="6068112" y="5078664"/>
              <a:ext cx="3067050" cy="2404875"/>
            </a:xfrm>
            <a:custGeom>
              <a:avLst/>
              <a:gdLst>
                <a:gd name="connsiteX0" fmla="*/ 0 w 2209800"/>
                <a:gd name="connsiteY0" fmla="*/ 0 h 2109600"/>
                <a:gd name="connsiteX1" fmla="*/ 2209800 w 2209800"/>
                <a:gd name="connsiteY1" fmla="*/ 0 h 2109600"/>
                <a:gd name="connsiteX2" fmla="*/ 2209800 w 2209800"/>
                <a:gd name="connsiteY2" fmla="*/ 2109600 h 2109600"/>
                <a:gd name="connsiteX3" fmla="*/ 0 w 2209800"/>
                <a:gd name="connsiteY3" fmla="*/ 2109600 h 2109600"/>
                <a:gd name="connsiteX4" fmla="*/ 0 w 2209800"/>
                <a:gd name="connsiteY4" fmla="*/ 0 h 2109600"/>
                <a:gd name="connsiteX0" fmla="*/ 0 w 3067050"/>
                <a:gd name="connsiteY0" fmla="*/ 295275 h 2404875"/>
                <a:gd name="connsiteX1" fmla="*/ 3067050 w 3067050"/>
                <a:gd name="connsiteY1" fmla="*/ 0 h 2404875"/>
                <a:gd name="connsiteX2" fmla="*/ 2209800 w 3067050"/>
                <a:gd name="connsiteY2" fmla="*/ 2404875 h 2404875"/>
                <a:gd name="connsiteX3" fmla="*/ 0 w 3067050"/>
                <a:gd name="connsiteY3" fmla="*/ 2404875 h 2404875"/>
                <a:gd name="connsiteX4" fmla="*/ 0 w 3067050"/>
                <a:gd name="connsiteY4" fmla="*/ 295275 h 2404875"/>
                <a:gd name="connsiteX0" fmla="*/ 0 w 3067050"/>
                <a:gd name="connsiteY0" fmla="*/ 295275 h 2404875"/>
                <a:gd name="connsiteX1" fmla="*/ 3067050 w 3067050"/>
                <a:gd name="connsiteY1" fmla="*/ 0 h 2404875"/>
                <a:gd name="connsiteX2" fmla="*/ 3057525 w 3067050"/>
                <a:gd name="connsiteY2" fmla="*/ 52200 h 2404875"/>
                <a:gd name="connsiteX3" fmla="*/ 0 w 3067050"/>
                <a:gd name="connsiteY3" fmla="*/ 2404875 h 2404875"/>
                <a:gd name="connsiteX4" fmla="*/ 0 w 3067050"/>
                <a:gd name="connsiteY4" fmla="*/ 295275 h 2404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67050" h="2404875">
                  <a:moveTo>
                    <a:pt x="0" y="295275"/>
                  </a:moveTo>
                  <a:lnTo>
                    <a:pt x="3067050" y="0"/>
                  </a:lnTo>
                  <a:lnTo>
                    <a:pt x="3057525" y="52200"/>
                  </a:lnTo>
                  <a:lnTo>
                    <a:pt x="0" y="2404875"/>
                  </a:lnTo>
                  <a:lnTo>
                    <a:pt x="0" y="295275"/>
                  </a:lnTo>
                  <a:close/>
                </a:path>
              </a:pathLst>
            </a:custGeom>
            <a:solidFill>
              <a:srgbClr val="553779">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ectangle 180">
              <a:extLst>
                <a:ext uri="{FF2B5EF4-FFF2-40B4-BE49-F238E27FC236}">
                  <a16:creationId xmlns:a16="http://schemas.microsoft.com/office/drawing/2014/main" id="{6C6EBC43-BCDB-54C4-8CE0-E0EE8CB3C8C5}"/>
                </a:ext>
              </a:extLst>
            </p:cNvPr>
            <p:cNvSpPr/>
            <p:nvPr/>
          </p:nvSpPr>
          <p:spPr>
            <a:xfrm>
              <a:off x="6068113" y="5079704"/>
              <a:ext cx="3086100" cy="4500375"/>
            </a:xfrm>
            <a:custGeom>
              <a:avLst/>
              <a:gdLst>
                <a:gd name="connsiteX0" fmla="*/ 0 w 2209800"/>
                <a:gd name="connsiteY0" fmla="*/ 0 h 2109600"/>
                <a:gd name="connsiteX1" fmla="*/ 2209800 w 2209800"/>
                <a:gd name="connsiteY1" fmla="*/ 0 h 2109600"/>
                <a:gd name="connsiteX2" fmla="*/ 2209800 w 2209800"/>
                <a:gd name="connsiteY2" fmla="*/ 2109600 h 2109600"/>
                <a:gd name="connsiteX3" fmla="*/ 0 w 2209800"/>
                <a:gd name="connsiteY3" fmla="*/ 2109600 h 2109600"/>
                <a:gd name="connsiteX4" fmla="*/ 0 w 2209800"/>
                <a:gd name="connsiteY4" fmla="*/ 0 h 2109600"/>
                <a:gd name="connsiteX0" fmla="*/ 0 w 3076575"/>
                <a:gd name="connsiteY0" fmla="*/ 2390775 h 4500375"/>
                <a:gd name="connsiteX1" fmla="*/ 3076575 w 3076575"/>
                <a:gd name="connsiteY1" fmla="*/ 0 h 4500375"/>
                <a:gd name="connsiteX2" fmla="*/ 2209800 w 3076575"/>
                <a:gd name="connsiteY2" fmla="*/ 4500375 h 4500375"/>
                <a:gd name="connsiteX3" fmla="*/ 0 w 3076575"/>
                <a:gd name="connsiteY3" fmla="*/ 4500375 h 4500375"/>
                <a:gd name="connsiteX4" fmla="*/ 0 w 3076575"/>
                <a:gd name="connsiteY4" fmla="*/ 2390775 h 4500375"/>
                <a:gd name="connsiteX0" fmla="*/ 0 w 3076575"/>
                <a:gd name="connsiteY0" fmla="*/ 2390775 h 4500375"/>
                <a:gd name="connsiteX1" fmla="*/ 3076575 w 3076575"/>
                <a:gd name="connsiteY1" fmla="*/ 0 h 4500375"/>
                <a:gd name="connsiteX2" fmla="*/ 3076575 w 3076575"/>
                <a:gd name="connsiteY2" fmla="*/ 1423800 h 4500375"/>
                <a:gd name="connsiteX3" fmla="*/ 0 w 3076575"/>
                <a:gd name="connsiteY3" fmla="*/ 4500375 h 4500375"/>
                <a:gd name="connsiteX4" fmla="*/ 0 w 3076575"/>
                <a:gd name="connsiteY4" fmla="*/ 2390775 h 4500375"/>
                <a:gd name="connsiteX0" fmla="*/ 0 w 3086100"/>
                <a:gd name="connsiteY0" fmla="*/ 2390775 h 4500375"/>
                <a:gd name="connsiteX1" fmla="*/ 3076575 w 3086100"/>
                <a:gd name="connsiteY1" fmla="*/ 0 h 4500375"/>
                <a:gd name="connsiteX2" fmla="*/ 3086100 w 3086100"/>
                <a:gd name="connsiteY2" fmla="*/ 14100 h 4500375"/>
                <a:gd name="connsiteX3" fmla="*/ 0 w 3086100"/>
                <a:gd name="connsiteY3" fmla="*/ 4500375 h 4500375"/>
                <a:gd name="connsiteX4" fmla="*/ 0 w 3086100"/>
                <a:gd name="connsiteY4" fmla="*/ 2390775 h 4500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6100" h="4500375">
                  <a:moveTo>
                    <a:pt x="0" y="2390775"/>
                  </a:moveTo>
                  <a:lnTo>
                    <a:pt x="3076575" y="0"/>
                  </a:lnTo>
                  <a:lnTo>
                    <a:pt x="3086100" y="14100"/>
                  </a:lnTo>
                  <a:lnTo>
                    <a:pt x="0" y="4500375"/>
                  </a:lnTo>
                  <a:lnTo>
                    <a:pt x="0" y="2390775"/>
                  </a:lnTo>
                  <a:close/>
                </a:path>
              </a:pathLst>
            </a:custGeom>
            <a:solidFill>
              <a:srgbClr val="4C316D">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177">
              <a:extLst>
                <a:ext uri="{FF2B5EF4-FFF2-40B4-BE49-F238E27FC236}">
                  <a16:creationId xmlns:a16="http://schemas.microsoft.com/office/drawing/2014/main" id="{7B77D80D-D72F-5849-ABEA-8F24E4866F11}"/>
                </a:ext>
              </a:extLst>
            </p:cNvPr>
            <p:cNvSpPr/>
            <p:nvPr/>
          </p:nvSpPr>
          <p:spPr>
            <a:xfrm flipH="1">
              <a:off x="9060492" y="1163834"/>
              <a:ext cx="3076575" cy="3947925"/>
            </a:xfrm>
            <a:custGeom>
              <a:avLst/>
              <a:gdLst>
                <a:gd name="connsiteX0" fmla="*/ 0 w 2209800"/>
                <a:gd name="connsiteY0" fmla="*/ 0 h 2109600"/>
                <a:gd name="connsiteX1" fmla="*/ 2209800 w 2209800"/>
                <a:gd name="connsiteY1" fmla="*/ 0 h 2109600"/>
                <a:gd name="connsiteX2" fmla="*/ 2209800 w 2209800"/>
                <a:gd name="connsiteY2" fmla="*/ 2109600 h 2109600"/>
                <a:gd name="connsiteX3" fmla="*/ 0 w 2209800"/>
                <a:gd name="connsiteY3" fmla="*/ 2109600 h 2109600"/>
                <a:gd name="connsiteX4" fmla="*/ 0 w 2209800"/>
                <a:gd name="connsiteY4" fmla="*/ 0 h 2109600"/>
                <a:gd name="connsiteX0" fmla="*/ 0 w 3076575"/>
                <a:gd name="connsiteY0" fmla="*/ 0 h 3947925"/>
                <a:gd name="connsiteX1" fmla="*/ 2209800 w 3076575"/>
                <a:gd name="connsiteY1" fmla="*/ 0 h 3947925"/>
                <a:gd name="connsiteX2" fmla="*/ 3076575 w 3076575"/>
                <a:gd name="connsiteY2" fmla="*/ 3947925 h 3947925"/>
                <a:gd name="connsiteX3" fmla="*/ 0 w 3076575"/>
                <a:gd name="connsiteY3" fmla="*/ 2109600 h 3947925"/>
                <a:gd name="connsiteX4" fmla="*/ 0 w 3076575"/>
                <a:gd name="connsiteY4" fmla="*/ 0 h 3947925"/>
                <a:gd name="connsiteX0" fmla="*/ 0 w 3076575"/>
                <a:gd name="connsiteY0" fmla="*/ 0 h 3947925"/>
                <a:gd name="connsiteX1" fmla="*/ 2800350 w 3076575"/>
                <a:gd name="connsiteY1" fmla="*/ 3019425 h 3947925"/>
                <a:gd name="connsiteX2" fmla="*/ 3076575 w 3076575"/>
                <a:gd name="connsiteY2" fmla="*/ 3947925 h 3947925"/>
                <a:gd name="connsiteX3" fmla="*/ 0 w 3076575"/>
                <a:gd name="connsiteY3" fmla="*/ 2109600 h 3947925"/>
                <a:gd name="connsiteX4" fmla="*/ 0 w 3076575"/>
                <a:gd name="connsiteY4" fmla="*/ 0 h 3947925"/>
                <a:gd name="connsiteX0" fmla="*/ 0 w 3076575"/>
                <a:gd name="connsiteY0" fmla="*/ 0 h 3947925"/>
                <a:gd name="connsiteX1" fmla="*/ 3076575 w 3076575"/>
                <a:gd name="connsiteY1" fmla="*/ 3924300 h 3947925"/>
                <a:gd name="connsiteX2" fmla="*/ 3076575 w 3076575"/>
                <a:gd name="connsiteY2" fmla="*/ 3947925 h 3947925"/>
                <a:gd name="connsiteX3" fmla="*/ 0 w 3076575"/>
                <a:gd name="connsiteY3" fmla="*/ 2109600 h 3947925"/>
                <a:gd name="connsiteX4" fmla="*/ 0 w 3076575"/>
                <a:gd name="connsiteY4" fmla="*/ 0 h 3947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6575" h="3947925">
                  <a:moveTo>
                    <a:pt x="0" y="0"/>
                  </a:moveTo>
                  <a:lnTo>
                    <a:pt x="3076575" y="3924300"/>
                  </a:lnTo>
                  <a:lnTo>
                    <a:pt x="3076575" y="3947925"/>
                  </a:lnTo>
                  <a:lnTo>
                    <a:pt x="0" y="2109600"/>
                  </a:lnTo>
                  <a:lnTo>
                    <a:pt x="0" y="0"/>
                  </a:lnTo>
                  <a:close/>
                </a:path>
              </a:pathLst>
            </a:custGeom>
            <a:solidFill>
              <a:srgbClr val="5134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178">
              <a:extLst>
                <a:ext uri="{FF2B5EF4-FFF2-40B4-BE49-F238E27FC236}">
                  <a16:creationId xmlns:a16="http://schemas.microsoft.com/office/drawing/2014/main" id="{4B7BB18C-D846-9D98-1E2B-6EDA3334F2A8}"/>
                </a:ext>
              </a:extLst>
            </p:cNvPr>
            <p:cNvSpPr/>
            <p:nvPr/>
          </p:nvSpPr>
          <p:spPr>
            <a:xfrm flipH="1">
              <a:off x="9089067" y="3269102"/>
              <a:ext cx="3048000" cy="2109600"/>
            </a:xfrm>
            <a:custGeom>
              <a:avLst/>
              <a:gdLst>
                <a:gd name="connsiteX0" fmla="*/ 0 w 2209800"/>
                <a:gd name="connsiteY0" fmla="*/ 0 h 2109600"/>
                <a:gd name="connsiteX1" fmla="*/ 2209800 w 2209800"/>
                <a:gd name="connsiteY1" fmla="*/ 0 h 2109600"/>
                <a:gd name="connsiteX2" fmla="*/ 2209800 w 2209800"/>
                <a:gd name="connsiteY2" fmla="*/ 2109600 h 2109600"/>
                <a:gd name="connsiteX3" fmla="*/ 0 w 2209800"/>
                <a:gd name="connsiteY3" fmla="*/ 2109600 h 2109600"/>
                <a:gd name="connsiteX4" fmla="*/ 0 w 2209800"/>
                <a:gd name="connsiteY4" fmla="*/ 0 h 2109600"/>
                <a:gd name="connsiteX0" fmla="*/ 0 w 3067050"/>
                <a:gd name="connsiteY0" fmla="*/ 0 h 2109600"/>
                <a:gd name="connsiteX1" fmla="*/ 3067050 w 3067050"/>
                <a:gd name="connsiteY1" fmla="*/ 1828800 h 2109600"/>
                <a:gd name="connsiteX2" fmla="*/ 2209800 w 3067050"/>
                <a:gd name="connsiteY2" fmla="*/ 2109600 h 2109600"/>
                <a:gd name="connsiteX3" fmla="*/ 0 w 3067050"/>
                <a:gd name="connsiteY3" fmla="*/ 2109600 h 2109600"/>
                <a:gd name="connsiteX4" fmla="*/ 0 w 3067050"/>
                <a:gd name="connsiteY4" fmla="*/ 0 h 2109600"/>
                <a:gd name="connsiteX0" fmla="*/ 0 w 3067050"/>
                <a:gd name="connsiteY0" fmla="*/ 0 h 2109600"/>
                <a:gd name="connsiteX1" fmla="*/ 3067050 w 3067050"/>
                <a:gd name="connsiteY1" fmla="*/ 1828800 h 2109600"/>
                <a:gd name="connsiteX2" fmla="*/ 3048000 w 3067050"/>
                <a:gd name="connsiteY2" fmla="*/ 1823850 h 2109600"/>
                <a:gd name="connsiteX3" fmla="*/ 0 w 3067050"/>
                <a:gd name="connsiteY3" fmla="*/ 2109600 h 2109600"/>
                <a:gd name="connsiteX4" fmla="*/ 0 w 3067050"/>
                <a:gd name="connsiteY4" fmla="*/ 0 h 2109600"/>
                <a:gd name="connsiteX0" fmla="*/ 0 w 3076575"/>
                <a:gd name="connsiteY0" fmla="*/ 0 h 2109600"/>
                <a:gd name="connsiteX1" fmla="*/ 3076575 w 3076575"/>
                <a:gd name="connsiteY1" fmla="*/ 1790700 h 2109600"/>
                <a:gd name="connsiteX2" fmla="*/ 3048000 w 3076575"/>
                <a:gd name="connsiteY2" fmla="*/ 1823850 h 2109600"/>
                <a:gd name="connsiteX3" fmla="*/ 0 w 3076575"/>
                <a:gd name="connsiteY3" fmla="*/ 2109600 h 2109600"/>
                <a:gd name="connsiteX4" fmla="*/ 0 w 3076575"/>
                <a:gd name="connsiteY4" fmla="*/ 0 h 2109600"/>
                <a:gd name="connsiteX0" fmla="*/ 0 w 3048000"/>
                <a:gd name="connsiteY0" fmla="*/ 0 h 2109600"/>
                <a:gd name="connsiteX1" fmla="*/ 3048000 w 3048000"/>
                <a:gd name="connsiteY1" fmla="*/ 1816100 h 2109600"/>
                <a:gd name="connsiteX2" fmla="*/ 3048000 w 3048000"/>
                <a:gd name="connsiteY2" fmla="*/ 1823850 h 2109600"/>
                <a:gd name="connsiteX3" fmla="*/ 0 w 3048000"/>
                <a:gd name="connsiteY3" fmla="*/ 2109600 h 2109600"/>
                <a:gd name="connsiteX4" fmla="*/ 0 w 3048000"/>
                <a:gd name="connsiteY4" fmla="*/ 0 h 210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8000" h="2109600">
                  <a:moveTo>
                    <a:pt x="0" y="0"/>
                  </a:moveTo>
                  <a:lnTo>
                    <a:pt x="3048000" y="1816100"/>
                  </a:lnTo>
                  <a:lnTo>
                    <a:pt x="3048000" y="1823850"/>
                  </a:lnTo>
                  <a:lnTo>
                    <a:pt x="0" y="2109600"/>
                  </a:lnTo>
                  <a:lnTo>
                    <a:pt x="0" y="0"/>
                  </a:lnTo>
                  <a:close/>
                </a:path>
              </a:pathLst>
            </a:custGeom>
            <a:solidFill>
              <a:srgbClr val="533676">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ectangle 179">
              <a:extLst>
                <a:ext uri="{FF2B5EF4-FFF2-40B4-BE49-F238E27FC236}">
                  <a16:creationId xmlns:a16="http://schemas.microsoft.com/office/drawing/2014/main" id="{9FF128C0-2BEB-87A2-4DC5-747941229A1A}"/>
                </a:ext>
              </a:extLst>
            </p:cNvPr>
            <p:cNvSpPr/>
            <p:nvPr/>
          </p:nvSpPr>
          <p:spPr>
            <a:xfrm flipH="1">
              <a:off x="9070017" y="5078664"/>
              <a:ext cx="3067050" cy="2404875"/>
            </a:xfrm>
            <a:custGeom>
              <a:avLst/>
              <a:gdLst>
                <a:gd name="connsiteX0" fmla="*/ 0 w 2209800"/>
                <a:gd name="connsiteY0" fmla="*/ 0 h 2109600"/>
                <a:gd name="connsiteX1" fmla="*/ 2209800 w 2209800"/>
                <a:gd name="connsiteY1" fmla="*/ 0 h 2109600"/>
                <a:gd name="connsiteX2" fmla="*/ 2209800 w 2209800"/>
                <a:gd name="connsiteY2" fmla="*/ 2109600 h 2109600"/>
                <a:gd name="connsiteX3" fmla="*/ 0 w 2209800"/>
                <a:gd name="connsiteY3" fmla="*/ 2109600 h 2109600"/>
                <a:gd name="connsiteX4" fmla="*/ 0 w 2209800"/>
                <a:gd name="connsiteY4" fmla="*/ 0 h 2109600"/>
                <a:gd name="connsiteX0" fmla="*/ 0 w 3067050"/>
                <a:gd name="connsiteY0" fmla="*/ 295275 h 2404875"/>
                <a:gd name="connsiteX1" fmla="*/ 3067050 w 3067050"/>
                <a:gd name="connsiteY1" fmla="*/ 0 h 2404875"/>
                <a:gd name="connsiteX2" fmla="*/ 2209800 w 3067050"/>
                <a:gd name="connsiteY2" fmla="*/ 2404875 h 2404875"/>
                <a:gd name="connsiteX3" fmla="*/ 0 w 3067050"/>
                <a:gd name="connsiteY3" fmla="*/ 2404875 h 2404875"/>
                <a:gd name="connsiteX4" fmla="*/ 0 w 3067050"/>
                <a:gd name="connsiteY4" fmla="*/ 295275 h 2404875"/>
                <a:gd name="connsiteX0" fmla="*/ 0 w 3067050"/>
                <a:gd name="connsiteY0" fmla="*/ 295275 h 2404875"/>
                <a:gd name="connsiteX1" fmla="*/ 3067050 w 3067050"/>
                <a:gd name="connsiteY1" fmla="*/ 0 h 2404875"/>
                <a:gd name="connsiteX2" fmla="*/ 3057525 w 3067050"/>
                <a:gd name="connsiteY2" fmla="*/ 52200 h 2404875"/>
                <a:gd name="connsiteX3" fmla="*/ 0 w 3067050"/>
                <a:gd name="connsiteY3" fmla="*/ 2404875 h 2404875"/>
                <a:gd name="connsiteX4" fmla="*/ 0 w 3067050"/>
                <a:gd name="connsiteY4" fmla="*/ 295275 h 2404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67050" h="2404875">
                  <a:moveTo>
                    <a:pt x="0" y="295275"/>
                  </a:moveTo>
                  <a:lnTo>
                    <a:pt x="3067050" y="0"/>
                  </a:lnTo>
                  <a:lnTo>
                    <a:pt x="3057525" y="52200"/>
                  </a:lnTo>
                  <a:lnTo>
                    <a:pt x="0" y="2404875"/>
                  </a:lnTo>
                  <a:lnTo>
                    <a:pt x="0" y="295275"/>
                  </a:lnTo>
                  <a:close/>
                </a:path>
              </a:pathLst>
            </a:custGeom>
            <a:solidFill>
              <a:srgbClr val="553779">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180">
              <a:extLst>
                <a:ext uri="{FF2B5EF4-FFF2-40B4-BE49-F238E27FC236}">
                  <a16:creationId xmlns:a16="http://schemas.microsoft.com/office/drawing/2014/main" id="{79E2E915-EA82-AED1-D749-3E43D7BA5EFC}"/>
                </a:ext>
              </a:extLst>
            </p:cNvPr>
            <p:cNvSpPr/>
            <p:nvPr/>
          </p:nvSpPr>
          <p:spPr>
            <a:xfrm flipH="1">
              <a:off x="9050966" y="5079704"/>
              <a:ext cx="3086100" cy="4500375"/>
            </a:xfrm>
            <a:custGeom>
              <a:avLst/>
              <a:gdLst>
                <a:gd name="connsiteX0" fmla="*/ 0 w 2209800"/>
                <a:gd name="connsiteY0" fmla="*/ 0 h 2109600"/>
                <a:gd name="connsiteX1" fmla="*/ 2209800 w 2209800"/>
                <a:gd name="connsiteY1" fmla="*/ 0 h 2109600"/>
                <a:gd name="connsiteX2" fmla="*/ 2209800 w 2209800"/>
                <a:gd name="connsiteY2" fmla="*/ 2109600 h 2109600"/>
                <a:gd name="connsiteX3" fmla="*/ 0 w 2209800"/>
                <a:gd name="connsiteY3" fmla="*/ 2109600 h 2109600"/>
                <a:gd name="connsiteX4" fmla="*/ 0 w 2209800"/>
                <a:gd name="connsiteY4" fmla="*/ 0 h 2109600"/>
                <a:gd name="connsiteX0" fmla="*/ 0 w 3076575"/>
                <a:gd name="connsiteY0" fmla="*/ 2390775 h 4500375"/>
                <a:gd name="connsiteX1" fmla="*/ 3076575 w 3076575"/>
                <a:gd name="connsiteY1" fmla="*/ 0 h 4500375"/>
                <a:gd name="connsiteX2" fmla="*/ 2209800 w 3076575"/>
                <a:gd name="connsiteY2" fmla="*/ 4500375 h 4500375"/>
                <a:gd name="connsiteX3" fmla="*/ 0 w 3076575"/>
                <a:gd name="connsiteY3" fmla="*/ 4500375 h 4500375"/>
                <a:gd name="connsiteX4" fmla="*/ 0 w 3076575"/>
                <a:gd name="connsiteY4" fmla="*/ 2390775 h 4500375"/>
                <a:gd name="connsiteX0" fmla="*/ 0 w 3076575"/>
                <a:gd name="connsiteY0" fmla="*/ 2390775 h 4500375"/>
                <a:gd name="connsiteX1" fmla="*/ 3076575 w 3076575"/>
                <a:gd name="connsiteY1" fmla="*/ 0 h 4500375"/>
                <a:gd name="connsiteX2" fmla="*/ 3076575 w 3076575"/>
                <a:gd name="connsiteY2" fmla="*/ 1423800 h 4500375"/>
                <a:gd name="connsiteX3" fmla="*/ 0 w 3076575"/>
                <a:gd name="connsiteY3" fmla="*/ 4500375 h 4500375"/>
                <a:gd name="connsiteX4" fmla="*/ 0 w 3076575"/>
                <a:gd name="connsiteY4" fmla="*/ 2390775 h 4500375"/>
                <a:gd name="connsiteX0" fmla="*/ 0 w 3086100"/>
                <a:gd name="connsiteY0" fmla="*/ 2390775 h 4500375"/>
                <a:gd name="connsiteX1" fmla="*/ 3076575 w 3086100"/>
                <a:gd name="connsiteY1" fmla="*/ 0 h 4500375"/>
                <a:gd name="connsiteX2" fmla="*/ 3086100 w 3086100"/>
                <a:gd name="connsiteY2" fmla="*/ 14100 h 4500375"/>
                <a:gd name="connsiteX3" fmla="*/ 0 w 3086100"/>
                <a:gd name="connsiteY3" fmla="*/ 4500375 h 4500375"/>
                <a:gd name="connsiteX4" fmla="*/ 0 w 3086100"/>
                <a:gd name="connsiteY4" fmla="*/ 2390775 h 4500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6100" h="4500375">
                  <a:moveTo>
                    <a:pt x="0" y="2390775"/>
                  </a:moveTo>
                  <a:lnTo>
                    <a:pt x="3076575" y="0"/>
                  </a:lnTo>
                  <a:lnTo>
                    <a:pt x="3086100" y="14100"/>
                  </a:lnTo>
                  <a:lnTo>
                    <a:pt x="0" y="4500375"/>
                  </a:lnTo>
                  <a:lnTo>
                    <a:pt x="0" y="2390775"/>
                  </a:lnTo>
                  <a:close/>
                </a:path>
              </a:pathLst>
            </a:custGeom>
            <a:solidFill>
              <a:srgbClr val="4C316D">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7" name="Oval 26">
            <a:extLst>
              <a:ext uri="{FF2B5EF4-FFF2-40B4-BE49-F238E27FC236}">
                <a16:creationId xmlns:a16="http://schemas.microsoft.com/office/drawing/2014/main" id="{2EB417FD-21DE-7775-56B8-A733843BC0DC}"/>
              </a:ext>
            </a:extLst>
          </p:cNvPr>
          <p:cNvSpPr/>
          <p:nvPr/>
        </p:nvSpPr>
        <p:spPr>
          <a:xfrm>
            <a:off x="2905106" y="5500212"/>
            <a:ext cx="3505200" cy="3505200"/>
          </a:xfrm>
          <a:prstGeom prst="ellipse">
            <a:avLst/>
          </a:prstGeom>
          <a:solidFill>
            <a:schemeClr val="bg1"/>
          </a:solidFill>
          <a:ln w="63500">
            <a:solidFill>
              <a:srgbClr val="67429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reeform: Shape 49">
            <a:extLst>
              <a:ext uri="{FF2B5EF4-FFF2-40B4-BE49-F238E27FC236}">
                <a16:creationId xmlns:a16="http://schemas.microsoft.com/office/drawing/2014/main" id="{7EC51FC0-103E-7919-3A17-48576C54F298}"/>
              </a:ext>
            </a:extLst>
          </p:cNvPr>
          <p:cNvSpPr/>
          <p:nvPr/>
        </p:nvSpPr>
        <p:spPr>
          <a:xfrm>
            <a:off x="1219200" y="6918078"/>
            <a:ext cx="7360468" cy="4016622"/>
          </a:xfrm>
          <a:custGeom>
            <a:avLst/>
            <a:gdLst>
              <a:gd name="connsiteX0" fmla="*/ 0 w 7125070"/>
              <a:gd name="connsiteY0" fmla="*/ 0 h 3888165"/>
              <a:gd name="connsiteX1" fmla="*/ 1614976 w 7125070"/>
              <a:gd name="connsiteY1" fmla="*/ 0 h 3888165"/>
              <a:gd name="connsiteX2" fmla="*/ 1608850 w 7125070"/>
              <a:gd name="connsiteY2" fmla="*/ 23824 h 3888165"/>
              <a:gd name="connsiteX3" fmla="*/ 1573243 w 7125070"/>
              <a:gd name="connsiteY3" fmla="*/ 377034 h 3888165"/>
              <a:gd name="connsiteX4" fmla="*/ 3325843 w 7125070"/>
              <a:gd name="connsiteY4" fmla="*/ 2129634 h 3888165"/>
              <a:gd name="connsiteX5" fmla="*/ 5078443 w 7125070"/>
              <a:gd name="connsiteY5" fmla="*/ 377034 h 3888165"/>
              <a:gd name="connsiteX6" fmla="*/ 5042836 w 7125070"/>
              <a:gd name="connsiteY6" fmla="*/ 23824 h 3888165"/>
              <a:gd name="connsiteX7" fmla="*/ 5036710 w 7125070"/>
              <a:gd name="connsiteY7" fmla="*/ 0 h 3888165"/>
              <a:gd name="connsiteX8" fmla="*/ 7125070 w 7125070"/>
              <a:gd name="connsiteY8" fmla="*/ 0 h 3888165"/>
              <a:gd name="connsiteX9" fmla="*/ 7125070 w 7125070"/>
              <a:gd name="connsiteY9" fmla="*/ 3888165 h 3888165"/>
              <a:gd name="connsiteX10" fmla="*/ 0 w 7125070"/>
              <a:gd name="connsiteY10" fmla="*/ 3888165 h 3888165"/>
              <a:gd name="connsiteX11" fmla="*/ 0 w 7125070"/>
              <a:gd name="connsiteY11" fmla="*/ 0 h 388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125070" h="3888165">
                <a:moveTo>
                  <a:pt x="0" y="0"/>
                </a:moveTo>
                <a:lnTo>
                  <a:pt x="1614976" y="0"/>
                </a:lnTo>
                <a:lnTo>
                  <a:pt x="1608850" y="23824"/>
                </a:lnTo>
                <a:cubicBezTo>
                  <a:pt x="1585504" y="137914"/>
                  <a:pt x="1573243" y="256042"/>
                  <a:pt x="1573243" y="377034"/>
                </a:cubicBezTo>
                <a:cubicBezTo>
                  <a:pt x="1573243" y="1344968"/>
                  <a:pt x="2357909" y="2129634"/>
                  <a:pt x="3325843" y="2129634"/>
                </a:cubicBezTo>
                <a:cubicBezTo>
                  <a:pt x="4293777" y="2129634"/>
                  <a:pt x="5078443" y="1344968"/>
                  <a:pt x="5078443" y="377034"/>
                </a:cubicBezTo>
                <a:cubicBezTo>
                  <a:pt x="5078443" y="256042"/>
                  <a:pt x="5066183" y="137914"/>
                  <a:pt x="5042836" y="23824"/>
                </a:cubicBezTo>
                <a:lnTo>
                  <a:pt x="5036710" y="0"/>
                </a:lnTo>
                <a:lnTo>
                  <a:pt x="7125070" y="0"/>
                </a:lnTo>
                <a:lnTo>
                  <a:pt x="7125070" y="3888165"/>
                </a:lnTo>
                <a:lnTo>
                  <a:pt x="0" y="3888165"/>
                </a:lnTo>
                <a:lnTo>
                  <a:pt x="0" y="0"/>
                </a:lnTo>
                <a:close/>
              </a:path>
            </a:pathLst>
          </a:custGeom>
          <a:solidFill>
            <a:schemeClr val="bg1"/>
          </a:solidFill>
          <a:ln w="635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0" name="TextBox 14">
            <a:extLst>
              <a:ext uri="{FF2B5EF4-FFF2-40B4-BE49-F238E27FC236}">
                <a16:creationId xmlns:a16="http://schemas.microsoft.com/office/drawing/2014/main" id="{DDBBDCAC-7979-6DD2-149F-61BB4D0FD33C}"/>
              </a:ext>
            </a:extLst>
          </p:cNvPr>
          <p:cNvSpPr txBox="1"/>
          <p:nvPr/>
        </p:nvSpPr>
        <p:spPr>
          <a:xfrm>
            <a:off x="890132" y="2261649"/>
            <a:ext cx="7535149" cy="2305118"/>
          </a:xfrm>
          <a:prstGeom prst="rect">
            <a:avLst/>
          </a:prstGeom>
        </p:spPr>
        <p:txBody>
          <a:bodyPr wrap="square" lIns="0" tIns="0" rIns="0" bIns="0" rtlCol="0" anchor="t">
            <a:spAutoFit/>
          </a:bodyPr>
          <a:lstStyle/>
          <a:p>
            <a:pPr algn="ctr" rtl="1">
              <a:lnSpc>
                <a:spcPts val="6100"/>
              </a:lnSpc>
            </a:pPr>
            <a:r>
              <a:rPr lang="en-US" sz="4000" b="1" dirty="0">
                <a:solidFill>
                  <a:srgbClr val="000000"/>
                </a:solidFill>
                <a:latin typeface="Cairo" pitchFamily="2" charset="-78"/>
                <a:ea typeface="GE Dinar One" panose="020A0503020102020204" pitchFamily="18" charset="-78"/>
                <a:cs typeface="Cairo" pitchFamily="2" charset="-78"/>
                <a:sym typeface="TT Norms Bold"/>
                <a:rtl/>
              </a:rPr>
              <a:t>Comprehensive Solution for a Seamless Digital Beauty Experience</a:t>
            </a:r>
          </a:p>
        </p:txBody>
      </p:sp>
      <p:cxnSp>
        <p:nvCxnSpPr>
          <p:cNvPr id="51" name="Straight Connector 50">
            <a:extLst>
              <a:ext uri="{FF2B5EF4-FFF2-40B4-BE49-F238E27FC236}">
                <a16:creationId xmlns:a16="http://schemas.microsoft.com/office/drawing/2014/main" id="{EBBF67B6-C51F-ADAF-D14D-C771FF389282}"/>
              </a:ext>
            </a:extLst>
          </p:cNvPr>
          <p:cNvCxnSpPr>
            <a:cxnSpLocks/>
          </p:cNvCxnSpPr>
          <p:nvPr/>
        </p:nvCxnSpPr>
        <p:spPr>
          <a:xfrm>
            <a:off x="4516518" y="-551331"/>
            <a:ext cx="3519569" cy="0"/>
          </a:xfrm>
          <a:prstGeom prst="line">
            <a:avLst/>
          </a:prstGeom>
          <a:ln>
            <a:solidFill>
              <a:srgbClr val="674292"/>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16B8FAC1-0E8C-8900-98ED-3D23B00D359B}"/>
              </a:ext>
            </a:extLst>
          </p:cNvPr>
          <p:cNvCxnSpPr>
            <a:cxnSpLocks/>
          </p:cNvCxnSpPr>
          <p:nvPr/>
        </p:nvCxnSpPr>
        <p:spPr>
          <a:xfrm>
            <a:off x="9677400" y="-551331"/>
            <a:ext cx="3519569" cy="0"/>
          </a:xfrm>
          <a:prstGeom prst="line">
            <a:avLst/>
          </a:prstGeom>
          <a:ln>
            <a:solidFill>
              <a:srgbClr val="674292"/>
            </a:solidFill>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id="{F712D730-E7DB-0BBC-B4E3-E251DF173EA3}"/>
              </a:ext>
            </a:extLst>
          </p:cNvPr>
          <p:cNvGrpSpPr/>
          <p:nvPr/>
        </p:nvGrpSpPr>
        <p:grpSpPr>
          <a:xfrm>
            <a:off x="-602115" y="-2315013"/>
            <a:ext cx="3968970" cy="8724328"/>
            <a:chOff x="-602115" y="-2315013"/>
            <a:chExt cx="3968970" cy="8724328"/>
          </a:xfrm>
        </p:grpSpPr>
        <p:sp>
          <p:nvSpPr>
            <p:cNvPr id="20" name="Freeform 5">
              <a:extLst>
                <a:ext uri="{FF2B5EF4-FFF2-40B4-BE49-F238E27FC236}">
                  <a16:creationId xmlns:a16="http://schemas.microsoft.com/office/drawing/2014/main" id="{88F9BD6F-9C1E-4841-B3C7-DBDBF49B08D4}"/>
                </a:ext>
              </a:extLst>
            </p:cNvPr>
            <p:cNvSpPr/>
            <p:nvPr/>
          </p:nvSpPr>
          <p:spPr>
            <a:xfrm rot="16955039" flipH="1">
              <a:off x="-2317862" y="-599266"/>
              <a:ext cx="7315200" cy="3883706"/>
            </a:xfrm>
            <a:custGeom>
              <a:avLst/>
              <a:gdLst/>
              <a:ahLst/>
              <a:cxnLst/>
              <a:rect l="l" t="t" r="r" b="b"/>
              <a:pathLst>
                <a:path w="7315200" h="3883706">
                  <a:moveTo>
                    <a:pt x="0" y="0"/>
                  </a:moveTo>
                  <a:lnTo>
                    <a:pt x="7315200" y="0"/>
                  </a:lnTo>
                  <a:lnTo>
                    <a:pt x="7315200" y="3883706"/>
                  </a:lnTo>
                  <a:lnTo>
                    <a:pt x="0" y="3883706"/>
                  </a:lnTo>
                  <a:lnTo>
                    <a:pt x="0" y="0"/>
                  </a:lnTo>
                  <a:close/>
                </a:path>
              </a:pathLst>
            </a:custGeom>
            <a:blipFill>
              <a:blip r:embed="rId3">
                <a:alphaModFix amt="43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1" name="Freeform 6">
              <a:extLst>
                <a:ext uri="{FF2B5EF4-FFF2-40B4-BE49-F238E27FC236}">
                  <a16:creationId xmlns:a16="http://schemas.microsoft.com/office/drawing/2014/main" id="{A9D200DF-D547-8628-CA2D-E8DFE54EEF29}"/>
                </a:ext>
              </a:extLst>
            </p:cNvPr>
            <p:cNvSpPr/>
            <p:nvPr/>
          </p:nvSpPr>
          <p:spPr>
            <a:xfrm rot="16955039" flipH="1">
              <a:off x="-2232598" y="809862"/>
              <a:ext cx="7315200" cy="3883706"/>
            </a:xfrm>
            <a:custGeom>
              <a:avLst/>
              <a:gdLst/>
              <a:ahLst/>
              <a:cxnLst/>
              <a:rect l="l" t="t" r="r" b="b"/>
              <a:pathLst>
                <a:path w="7315200" h="3883706">
                  <a:moveTo>
                    <a:pt x="0" y="0"/>
                  </a:moveTo>
                  <a:lnTo>
                    <a:pt x="7315200" y="0"/>
                  </a:lnTo>
                  <a:lnTo>
                    <a:pt x="7315200" y="3883706"/>
                  </a:lnTo>
                  <a:lnTo>
                    <a:pt x="0" y="3883706"/>
                  </a:lnTo>
                  <a:lnTo>
                    <a:pt x="0" y="0"/>
                  </a:lnTo>
                  <a:close/>
                </a:path>
              </a:pathLst>
            </a:custGeom>
            <a:blipFill>
              <a:blip r:embed="rId3">
                <a:alphaModFix amt="43000"/>
                <a:extLst>
                  <a:ext uri="{96DAC541-7B7A-43D3-8B79-37D633B846F1}">
                    <asvg:svgBlip xmlns:asvg="http://schemas.microsoft.com/office/drawing/2016/SVG/main" r:embed="rId4"/>
                  </a:ext>
                </a:extLst>
              </a:blip>
              <a:stretch>
                <a:fillRect/>
              </a:stretch>
            </a:blipFill>
          </p:spPr>
          <p:txBody>
            <a:bodyPr/>
            <a:lstStyle/>
            <a:p>
              <a:endParaRPr lang="en-US"/>
            </a:p>
          </p:txBody>
        </p:sp>
      </p:grpSp>
      <p:grpSp>
        <p:nvGrpSpPr>
          <p:cNvPr id="65" name="Group 64">
            <a:extLst>
              <a:ext uri="{FF2B5EF4-FFF2-40B4-BE49-F238E27FC236}">
                <a16:creationId xmlns:a16="http://schemas.microsoft.com/office/drawing/2014/main" id="{D6F10C3A-96B1-E5CD-D922-0E3E6BEB3656}"/>
              </a:ext>
            </a:extLst>
          </p:cNvPr>
          <p:cNvGrpSpPr/>
          <p:nvPr/>
        </p:nvGrpSpPr>
        <p:grpSpPr>
          <a:xfrm>
            <a:off x="-3055527" y="9577450"/>
            <a:ext cx="5349054" cy="590233"/>
            <a:chOff x="12270325" y="532765"/>
            <a:chExt cx="5349054" cy="590233"/>
          </a:xfrm>
        </p:grpSpPr>
        <p:grpSp>
          <p:nvGrpSpPr>
            <p:cNvPr id="61" name="Group 60">
              <a:extLst>
                <a:ext uri="{FF2B5EF4-FFF2-40B4-BE49-F238E27FC236}">
                  <a16:creationId xmlns:a16="http://schemas.microsoft.com/office/drawing/2014/main" id="{47027212-C7A6-4826-4948-B0FFC338155B}"/>
                </a:ext>
              </a:extLst>
            </p:cNvPr>
            <p:cNvGrpSpPr/>
            <p:nvPr/>
          </p:nvGrpSpPr>
          <p:grpSpPr>
            <a:xfrm>
              <a:off x="12270325" y="532765"/>
              <a:ext cx="5349054" cy="590233"/>
              <a:chOff x="0" y="-38100"/>
              <a:chExt cx="7132073" cy="786976"/>
            </a:xfrm>
          </p:grpSpPr>
          <p:sp>
            <p:nvSpPr>
              <p:cNvPr id="63" name="TextBox 6">
                <a:extLst>
                  <a:ext uri="{FF2B5EF4-FFF2-40B4-BE49-F238E27FC236}">
                    <a16:creationId xmlns:a16="http://schemas.microsoft.com/office/drawing/2014/main" id="{F1ADE008-927D-5995-299D-91479CA31538}"/>
                  </a:ext>
                </a:extLst>
              </p:cNvPr>
              <p:cNvSpPr txBox="1"/>
              <p:nvPr/>
            </p:nvSpPr>
            <p:spPr>
              <a:xfrm>
                <a:off x="2588147" y="-38100"/>
                <a:ext cx="4543926" cy="443626"/>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659"/>
                  </a:lnSpc>
                </a:pPr>
                <a:r>
                  <a:rPr lang="en-US" sz="1899" b="1" dirty="0">
                    <a:solidFill>
                      <a:srgbClr val="000000"/>
                    </a:solidFill>
                    <a:latin typeface="TT Fors Bold"/>
                    <a:ea typeface="TT Fors Bold"/>
                    <a:cs typeface="TT Fors Bold"/>
                    <a:sym typeface="TT Fors Bold"/>
                  </a:rPr>
                  <a:t>SHAFRAH APP</a:t>
                </a:r>
              </a:p>
            </p:txBody>
          </p:sp>
          <p:sp>
            <p:nvSpPr>
              <p:cNvPr id="64" name="TextBox 7">
                <a:extLst>
                  <a:ext uri="{FF2B5EF4-FFF2-40B4-BE49-F238E27FC236}">
                    <a16:creationId xmlns:a16="http://schemas.microsoft.com/office/drawing/2014/main" id="{765F0885-71EF-C923-D8C8-BFA3CDDC8D55}"/>
                  </a:ext>
                </a:extLst>
              </p:cNvPr>
              <p:cNvSpPr txBox="1"/>
              <p:nvPr/>
            </p:nvSpPr>
            <p:spPr>
              <a:xfrm>
                <a:off x="0" y="396663"/>
                <a:ext cx="7007567" cy="35221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239"/>
                  </a:lnSpc>
                </a:pPr>
                <a:r>
                  <a:rPr lang="en-US" sz="1599" dirty="0">
                    <a:solidFill>
                      <a:srgbClr val="545454"/>
                    </a:solidFill>
                    <a:latin typeface="TT Fors"/>
                    <a:ea typeface="TT Fors"/>
                    <a:cs typeface="TT Fors"/>
                    <a:sym typeface="TT Fors"/>
                  </a:rPr>
                  <a:t>www.Shafarh.net</a:t>
                </a:r>
              </a:p>
            </p:txBody>
          </p:sp>
        </p:grpSp>
        <p:sp>
          <p:nvSpPr>
            <p:cNvPr id="62" name="object 2">
              <a:extLst>
                <a:ext uri="{FF2B5EF4-FFF2-40B4-BE49-F238E27FC236}">
                  <a16:creationId xmlns:a16="http://schemas.microsoft.com/office/drawing/2014/main" id="{CA356D7C-D466-6143-B1FB-2B4BE2D75600}"/>
                </a:ext>
              </a:extLst>
            </p:cNvPr>
            <p:cNvSpPr/>
            <p:nvPr/>
          </p:nvSpPr>
          <p:spPr>
            <a:xfrm>
              <a:off x="15557500" y="582844"/>
              <a:ext cx="264528" cy="540153"/>
            </a:xfrm>
            <a:custGeom>
              <a:avLst/>
              <a:gdLst/>
              <a:ahLst/>
              <a:cxnLst/>
              <a:rect l="l" t="t" r="r" b="b"/>
              <a:pathLst>
                <a:path w="170179" h="362584">
                  <a:moveTo>
                    <a:pt x="134048" y="0"/>
                  </a:moveTo>
                  <a:lnTo>
                    <a:pt x="35877" y="0"/>
                  </a:lnTo>
                  <a:lnTo>
                    <a:pt x="30772" y="5105"/>
                  </a:lnTo>
                  <a:lnTo>
                    <a:pt x="30772" y="27368"/>
                  </a:lnTo>
                  <a:lnTo>
                    <a:pt x="3556" y="27368"/>
                  </a:lnTo>
                  <a:lnTo>
                    <a:pt x="0" y="30772"/>
                  </a:lnTo>
                  <a:lnTo>
                    <a:pt x="0" y="173316"/>
                  </a:lnTo>
                  <a:lnTo>
                    <a:pt x="109461" y="282790"/>
                  </a:lnTo>
                  <a:lnTo>
                    <a:pt x="110553" y="285724"/>
                  </a:lnTo>
                  <a:lnTo>
                    <a:pt x="110553" y="291592"/>
                  </a:lnTo>
                  <a:lnTo>
                    <a:pt x="109461" y="294538"/>
                  </a:lnTo>
                  <a:lnTo>
                    <a:pt x="95084" y="308914"/>
                  </a:lnTo>
                  <a:lnTo>
                    <a:pt x="94475" y="311073"/>
                  </a:lnTo>
                  <a:lnTo>
                    <a:pt x="95250" y="316484"/>
                  </a:lnTo>
                  <a:lnTo>
                    <a:pt x="97866" y="319278"/>
                  </a:lnTo>
                  <a:lnTo>
                    <a:pt x="107149" y="319278"/>
                  </a:lnTo>
                  <a:lnTo>
                    <a:pt x="110401" y="322211"/>
                  </a:lnTo>
                  <a:lnTo>
                    <a:pt x="110705" y="330098"/>
                  </a:lnTo>
                  <a:lnTo>
                    <a:pt x="107454" y="333502"/>
                  </a:lnTo>
                  <a:lnTo>
                    <a:pt x="62776" y="333502"/>
                  </a:lnTo>
                  <a:lnTo>
                    <a:pt x="59524" y="330555"/>
                  </a:lnTo>
                  <a:lnTo>
                    <a:pt x="59220" y="322668"/>
                  </a:lnTo>
                  <a:lnTo>
                    <a:pt x="62471" y="319278"/>
                  </a:lnTo>
                  <a:lnTo>
                    <a:pt x="72047" y="319278"/>
                  </a:lnTo>
                  <a:lnTo>
                    <a:pt x="74676" y="316484"/>
                  </a:lnTo>
                  <a:lnTo>
                    <a:pt x="75450" y="311073"/>
                  </a:lnTo>
                  <a:lnTo>
                    <a:pt x="74841" y="308914"/>
                  </a:lnTo>
                  <a:lnTo>
                    <a:pt x="60452" y="294538"/>
                  </a:lnTo>
                  <a:lnTo>
                    <a:pt x="59372" y="291592"/>
                  </a:lnTo>
                  <a:lnTo>
                    <a:pt x="59372" y="285724"/>
                  </a:lnTo>
                  <a:lnTo>
                    <a:pt x="60452" y="282790"/>
                  </a:lnTo>
                  <a:lnTo>
                    <a:pt x="71272" y="271957"/>
                  </a:lnTo>
                  <a:lnTo>
                    <a:pt x="0" y="200837"/>
                  </a:lnTo>
                  <a:lnTo>
                    <a:pt x="0" y="331800"/>
                  </a:lnTo>
                  <a:lnTo>
                    <a:pt x="3556" y="335203"/>
                  </a:lnTo>
                  <a:lnTo>
                    <a:pt x="30772" y="335203"/>
                  </a:lnTo>
                  <a:lnTo>
                    <a:pt x="30772" y="357466"/>
                  </a:lnTo>
                  <a:lnTo>
                    <a:pt x="35877" y="362559"/>
                  </a:lnTo>
                  <a:lnTo>
                    <a:pt x="134048" y="362559"/>
                  </a:lnTo>
                  <a:lnTo>
                    <a:pt x="139153" y="357466"/>
                  </a:lnTo>
                  <a:lnTo>
                    <a:pt x="139153" y="335203"/>
                  </a:lnTo>
                  <a:lnTo>
                    <a:pt x="166370" y="335203"/>
                  </a:lnTo>
                  <a:lnTo>
                    <a:pt x="169926" y="331800"/>
                  </a:lnTo>
                  <a:lnTo>
                    <a:pt x="169926" y="189242"/>
                  </a:lnTo>
                  <a:lnTo>
                    <a:pt x="60452" y="79933"/>
                  </a:lnTo>
                  <a:lnTo>
                    <a:pt x="59372" y="76847"/>
                  </a:lnTo>
                  <a:lnTo>
                    <a:pt x="59372" y="70967"/>
                  </a:lnTo>
                  <a:lnTo>
                    <a:pt x="60452" y="68033"/>
                  </a:lnTo>
                  <a:lnTo>
                    <a:pt x="74371" y="54114"/>
                  </a:lnTo>
                  <a:lnTo>
                    <a:pt x="75145" y="52730"/>
                  </a:lnTo>
                  <a:lnTo>
                    <a:pt x="75603" y="47155"/>
                  </a:lnTo>
                  <a:lnTo>
                    <a:pt x="72669" y="43294"/>
                  </a:lnTo>
                  <a:lnTo>
                    <a:pt x="62776" y="43294"/>
                  </a:lnTo>
                  <a:lnTo>
                    <a:pt x="59524" y="40360"/>
                  </a:lnTo>
                  <a:lnTo>
                    <a:pt x="59220" y="32473"/>
                  </a:lnTo>
                  <a:lnTo>
                    <a:pt x="62471" y="29070"/>
                  </a:lnTo>
                  <a:lnTo>
                    <a:pt x="107454" y="29070"/>
                  </a:lnTo>
                  <a:lnTo>
                    <a:pt x="110705" y="32473"/>
                  </a:lnTo>
                  <a:lnTo>
                    <a:pt x="110401" y="40360"/>
                  </a:lnTo>
                  <a:lnTo>
                    <a:pt x="107149" y="43294"/>
                  </a:lnTo>
                  <a:lnTo>
                    <a:pt x="97256" y="43294"/>
                  </a:lnTo>
                  <a:lnTo>
                    <a:pt x="94310" y="47155"/>
                  </a:lnTo>
                  <a:lnTo>
                    <a:pt x="94932" y="52730"/>
                  </a:lnTo>
                  <a:lnTo>
                    <a:pt x="95554" y="54114"/>
                  </a:lnTo>
                  <a:lnTo>
                    <a:pt x="109461" y="68033"/>
                  </a:lnTo>
                  <a:lnTo>
                    <a:pt x="110553" y="70967"/>
                  </a:lnTo>
                  <a:lnTo>
                    <a:pt x="110553" y="76847"/>
                  </a:lnTo>
                  <a:lnTo>
                    <a:pt x="109461" y="79933"/>
                  </a:lnTo>
                  <a:lnTo>
                    <a:pt x="98640" y="90601"/>
                  </a:lnTo>
                  <a:lnTo>
                    <a:pt x="169926" y="161721"/>
                  </a:lnTo>
                  <a:lnTo>
                    <a:pt x="169926" y="30772"/>
                  </a:lnTo>
                  <a:lnTo>
                    <a:pt x="166370" y="27368"/>
                  </a:lnTo>
                  <a:lnTo>
                    <a:pt x="162191" y="27368"/>
                  </a:lnTo>
                  <a:lnTo>
                    <a:pt x="139153" y="27368"/>
                  </a:lnTo>
                  <a:lnTo>
                    <a:pt x="139153" y="5105"/>
                  </a:lnTo>
                  <a:lnTo>
                    <a:pt x="134048" y="0"/>
                  </a:lnTo>
                  <a:close/>
                </a:path>
              </a:pathLst>
            </a:custGeom>
            <a:solidFill>
              <a:srgbClr val="674292"/>
            </a:solid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
        <p:nvSpPr>
          <p:cNvPr id="4" name="Oval 3">
            <a:extLst>
              <a:ext uri="{FF2B5EF4-FFF2-40B4-BE49-F238E27FC236}">
                <a16:creationId xmlns:a16="http://schemas.microsoft.com/office/drawing/2014/main" id="{A3A4E33A-DD7E-06BE-419E-889C8149EF0D}"/>
              </a:ext>
            </a:extLst>
          </p:cNvPr>
          <p:cNvSpPr/>
          <p:nvPr/>
        </p:nvSpPr>
        <p:spPr>
          <a:xfrm>
            <a:off x="2891248" y="5468597"/>
            <a:ext cx="3505200" cy="3505200"/>
          </a:xfrm>
          <a:prstGeom prst="ellipse">
            <a:avLst/>
          </a:prstGeom>
          <a:solidFill>
            <a:schemeClr val="bg1"/>
          </a:solidFill>
          <a:ln w="63500">
            <a:solidFill>
              <a:srgbClr val="67429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CBD1B58E-DA42-C395-35E0-DCF6231AC197}"/>
              </a:ext>
            </a:extLst>
          </p:cNvPr>
          <p:cNvGrpSpPr/>
          <p:nvPr/>
        </p:nvGrpSpPr>
        <p:grpSpPr>
          <a:xfrm>
            <a:off x="3363908" y="5261720"/>
            <a:ext cx="2601038" cy="3744667"/>
            <a:chOff x="3377766" y="5293335"/>
            <a:chExt cx="2601038" cy="3744667"/>
          </a:xfrm>
        </p:grpSpPr>
        <p:grpSp>
          <p:nvGrpSpPr>
            <p:cNvPr id="7" name="Group 6">
              <a:extLst>
                <a:ext uri="{FF2B5EF4-FFF2-40B4-BE49-F238E27FC236}">
                  <a16:creationId xmlns:a16="http://schemas.microsoft.com/office/drawing/2014/main" id="{EDE3EDE2-21D4-1963-EC54-F8A415750E5A}"/>
                </a:ext>
              </a:extLst>
            </p:cNvPr>
            <p:cNvGrpSpPr/>
            <p:nvPr/>
          </p:nvGrpSpPr>
          <p:grpSpPr>
            <a:xfrm>
              <a:off x="3377766" y="5293335"/>
              <a:ext cx="2601038" cy="3744667"/>
              <a:chOff x="3377766" y="5293335"/>
              <a:chExt cx="2601038" cy="3744667"/>
            </a:xfrm>
          </p:grpSpPr>
          <p:pic>
            <p:nvPicPr>
              <p:cNvPr id="9" name="Picture 8" descr="A black rectangular device with a black screen&#10;&#10;AI-generated content may be incorrect.">
                <a:extLst>
                  <a:ext uri="{FF2B5EF4-FFF2-40B4-BE49-F238E27FC236}">
                    <a16:creationId xmlns:a16="http://schemas.microsoft.com/office/drawing/2014/main" id="{05C1121F-BE7C-3C35-5F4E-EE699139D5F8}"/>
                  </a:ext>
                </a:extLst>
              </p:cNvPr>
              <p:cNvPicPr>
                <a:picLocks noChangeAspect="1"/>
              </p:cNvPicPr>
              <p:nvPr/>
            </p:nvPicPr>
            <p:blipFill>
              <a:blip r:embed="rId5" cstate="print">
                <a:extLst>
                  <a:ext uri="{28A0092B-C50C-407E-A947-70E740481C1C}">
                    <a14:useLocalDpi xmlns:a14="http://schemas.microsoft.com/office/drawing/2010/main" val="0"/>
                  </a:ext>
                </a:extLst>
              </a:blip>
              <a:srcRect t="8100" b="29200"/>
              <a:stretch>
                <a:fillRect/>
              </a:stretch>
            </p:blipFill>
            <p:spPr>
              <a:xfrm>
                <a:off x="3377766" y="5727964"/>
                <a:ext cx="2601038" cy="3310038"/>
              </a:xfrm>
              <a:custGeom>
                <a:avLst/>
                <a:gdLst>
                  <a:gd name="connsiteX0" fmla="*/ 1901977 w 3832204"/>
                  <a:gd name="connsiteY0" fmla="*/ 0 h 4876800"/>
                  <a:gd name="connsiteX1" fmla="*/ 3783565 w 3832204"/>
                  <a:gd name="connsiteY1" fmla="*/ 887352 h 4876800"/>
                  <a:gd name="connsiteX2" fmla="*/ 3832204 w 3832204"/>
                  <a:gd name="connsiteY2" fmla="*/ 952396 h 4876800"/>
                  <a:gd name="connsiteX3" fmla="*/ 3832204 w 3832204"/>
                  <a:gd name="connsiteY3" fmla="*/ 3924405 h 4876800"/>
                  <a:gd name="connsiteX4" fmla="*/ 3783565 w 3832204"/>
                  <a:gd name="connsiteY4" fmla="*/ 3989449 h 4876800"/>
                  <a:gd name="connsiteX5" fmla="*/ 1901977 w 3832204"/>
                  <a:gd name="connsiteY5" fmla="*/ 4876800 h 4876800"/>
                  <a:gd name="connsiteX6" fmla="*/ 20389 w 3832204"/>
                  <a:gd name="connsiteY6" fmla="*/ 3989449 h 4876800"/>
                  <a:gd name="connsiteX7" fmla="*/ 0 w 3832204"/>
                  <a:gd name="connsiteY7" fmla="*/ 3962183 h 4876800"/>
                  <a:gd name="connsiteX8" fmla="*/ 0 w 3832204"/>
                  <a:gd name="connsiteY8" fmla="*/ 914617 h 4876800"/>
                  <a:gd name="connsiteX9" fmla="*/ 20389 w 3832204"/>
                  <a:gd name="connsiteY9" fmla="*/ 887352 h 4876800"/>
                  <a:gd name="connsiteX10" fmla="*/ 1901977 w 3832204"/>
                  <a:gd name="connsiteY10" fmla="*/ 0 h 487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32204" h="4876800">
                    <a:moveTo>
                      <a:pt x="1901977" y="0"/>
                    </a:moveTo>
                    <a:cubicBezTo>
                      <a:pt x="2659491" y="0"/>
                      <a:pt x="3336327" y="345424"/>
                      <a:pt x="3783565" y="887352"/>
                    </a:cubicBezTo>
                    <a:lnTo>
                      <a:pt x="3832204" y="952396"/>
                    </a:lnTo>
                    <a:lnTo>
                      <a:pt x="3832204" y="3924405"/>
                    </a:lnTo>
                    <a:lnTo>
                      <a:pt x="3783565" y="3989449"/>
                    </a:lnTo>
                    <a:cubicBezTo>
                      <a:pt x="3336327" y="4531377"/>
                      <a:pt x="2659491" y="4876800"/>
                      <a:pt x="1901977" y="4876800"/>
                    </a:cubicBezTo>
                    <a:cubicBezTo>
                      <a:pt x="1144464" y="4876800"/>
                      <a:pt x="467628" y="4531377"/>
                      <a:pt x="20389" y="3989449"/>
                    </a:cubicBezTo>
                    <a:lnTo>
                      <a:pt x="0" y="3962183"/>
                    </a:lnTo>
                    <a:lnTo>
                      <a:pt x="0" y="914617"/>
                    </a:lnTo>
                    <a:lnTo>
                      <a:pt x="20389" y="887352"/>
                    </a:lnTo>
                    <a:cubicBezTo>
                      <a:pt x="467628" y="345424"/>
                      <a:pt x="1144464" y="0"/>
                      <a:pt x="1901977" y="0"/>
                    </a:cubicBezTo>
                    <a:close/>
                  </a:path>
                </a:pathLst>
              </a:custGeom>
            </p:spPr>
          </p:pic>
          <p:pic>
            <p:nvPicPr>
              <p:cNvPr id="10" name="Picture 9" descr="A black rectangular device with a white screen&#10;&#10;AI-generated content may be incorrect.">
                <a:extLst>
                  <a:ext uri="{FF2B5EF4-FFF2-40B4-BE49-F238E27FC236}">
                    <a16:creationId xmlns:a16="http://schemas.microsoft.com/office/drawing/2014/main" id="{D8E10414-EA27-6F9F-7D2C-720F5AFA6FC4}"/>
                  </a:ext>
                </a:extLst>
              </p:cNvPr>
              <p:cNvPicPr>
                <a:picLocks noChangeAspect="1"/>
              </p:cNvPicPr>
              <p:nvPr/>
            </p:nvPicPr>
            <p:blipFill>
              <a:blip r:embed="rId6" cstate="print">
                <a:extLst>
                  <a:ext uri="{28A0092B-C50C-407E-A947-70E740481C1C}">
                    <a14:useLocalDpi xmlns:a14="http://schemas.microsoft.com/office/drawing/2010/main" val="0"/>
                  </a:ext>
                </a:extLst>
              </a:blip>
              <a:srcRect b="53369"/>
              <a:stretch/>
            </p:blipFill>
            <p:spPr>
              <a:xfrm>
                <a:off x="3379646" y="5293335"/>
                <a:ext cx="2599158" cy="2461739"/>
              </a:xfrm>
              <a:prstGeom prst="rect">
                <a:avLst/>
              </a:prstGeom>
            </p:spPr>
          </p:pic>
        </p:grpSp>
        <p:pic>
          <p:nvPicPr>
            <p:cNvPr id="8" name="Graphic 7">
              <a:extLst>
                <a:ext uri="{FF2B5EF4-FFF2-40B4-BE49-F238E27FC236}">
                  <a16:creationId xmlns:a16="http://schemas.microsoft.com/office/drawing/2014/main" id="{2C7D3388-5C4C-D5BE-C9FF-1695AA8E8B1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791521" y="6442996"/>
              <a:ext cx="1790091" cy="752357"/>
            </a:xfrm>
            <a:prstGeom prst="rect">
              <a:avLst/>
            </a:prstGeom>
          </p:spPr>
        </p:pic>
      </p:grpSp>
      <p:grpSp>
        <p:nvGrpSpPr>
          <p:cNvPr id="32" name="Group 31">
            <a:extLst>
              <a:ext uri="{FF2B5EF4-FFF2-40B4-BE49-F238E27FC236}">
                <a16:creationId xmlns:a16="http://schemas.microsoft.com/office/drawing/2014/main" id="{BAD8D03F-CCDF-35AA-F11C-6F898E0284B8}"/>
              </a:ext>
            </a:extLst>
          </p:cNvPr>
          <p:cNvGrpSpPr/>
          <p:nvPr/>
        </p:nvGrpSpPr>
        <p:grpSpPr>
          <a:xfrm>
            <a:off x="3875310" y="-3570506"/>
            <a:ext cx="2204780" cy="3514033"/>
            <a:chOff x="12314073" y="2382087"/>
            <a:chExt cx="3857607" cy="6148348"/>
          </a:xfrm>
        </p:grpSpPr>
        <p:sp>
          <p:nvSpPr>
            <p:cNvPr id="22" name="Freeform: Shape 21">
              <a:extLst>
                <a:ext uri="{FF2B5EF4-FFF2-40B4-BE49-F238E27FC236}">
                  <a16:creationId xmlns:a16="http://schemas.microsoft.com/office/drawing/2014/main" id="{1C80205C-9049-3DAD-2E74-09363DCD3611}"/>
                </a:ext>
              </a:extLst>
            </p:cNvPr>
            <p:cNvSpPr/>
            <p:nvPr/>
          </p:nvSpPr>
          <p:spPr>
            <a:xfrm>
              <a:off x="12535345" y="5574584"/>
              <a:ext cx="3636335" cy="2955851"/>
            </a:xfrm>
            <a:custGeom>
              <a:avLst/>
              <a:gdLst>
                <a:gd name="connsiteX0" fmla="*/ 1360967 w 3636335"/>
                <a:gd name="connsiteY0" fmla="*/ 2955851 h 2955851"/>
                <a:gd name="connsiteX1" fmla="*/ 3636335 w 3636335"/>
                <a:gd name="connsiteY1" fmla="*/ 1169582 h 2955851"/>
                <a:gd name="connsiteX2" fmla="*/ 1552353 w 3636335"/>
                <a:gd name="connsiteY2" fmla="*/ 0 h 2955851"/>
                <a:gd name="connsiteX3" fmla="*/ 0 w 3636335"/>
                <a:gd name="connsiteY3" fmla="*/ 1765005 h 2955851"/>
                <a:gd name="connsiteX4" fmla="*/ 1552353 w 3636335"/>
                <a:gd name="connsiteY4" fmla="*/ 2743200 h 2955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36335" h="2955851">
                  <a:moveTo>
                    <a:pt x="1360967" y="2955851"/>
                  </a:moveTo>
                  <a:lnTo>
                    <a:pt x="3636335" y="1169582"/>
                  </a:lnTo>
                  <a:lnTo>
                    <a:pt x="1552353" y="0"/>
                  </a:lnTo>
                  <a:lnTo>
                    <a:pt x="0" y="1765005"/>
                  </a:lnTo>
                  <a:lnTo>
                    <a:pt x="1552353" y="2743200"/>
                  </a:lnTo>
                </a:path>
              </a:pathLst>
            </a:custGeom>
            <a:solidFill>
              <a:schemeClr val="tx1">
                <a:lumMod val="65000"/>
                <a:lumOff val="35000"/>
                <a:alpha val="70000"/>
              </a:schemeClr>
            </a:solidFill>
            <a:ln>
              <a:noFill/>
            </a:ln>
            <a:effectLst>
              <a:softEdge rad="3556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24" name="Group 23">
              <a:extLst>
                <a:ext uri="{FF2B5EF4-FFF2-40B4-BE49-F238E27FC236}">
                  <a16:creationId xmlns:a16="http://schemas.microsoft.com/office/drawing/2014/main" id="{717523D0-D5CD-ABB4-5854-25123AF11481}"/>
                </a:ext>
              </a:extLst>
            </p:cNvPr>
            <p:cNvGrpSpPr/>
            <p:nvPr/>
          </p:nvGrpSpPr>
          <p:grpSpPr>
            <a:xfrm rot="21362075">
              <a:off x="12314073" y="2382087"/>
              <a:ext cx="2555529" cy="5188891"/>
              <a:chOff x="6915179" y="3870567"/>
              <a:chExt cx="4457640" cy="9051046"/>
            </a:xfrm>
            <a:effectLst>
              <a:outerShdw blurRad="50800" dist="38100" dir="18900000" algn="bl" rotWithShape="0">
                <a:prstClr val="black">
                  <a:alpha val="40000"/>
                </a:prstClr>
              </a:outerShdw>
            </a:effectLst>
            <a:scene3d>
              <a:camera prst="perspectiveHeroicExtremeLeftFacing">
                <a:rot lat="0" lon="1200000" rev="20400000"/>
              </a:camera>
              <a:lightRig rig="threePt" dir="t"/>
            </a:scene3d>
          </p:grpSpPr>
          <p:grpSp>
            <p:nvGrpSpPr>
              <p:cNvPr id="25" name="Group 24">
                <a:extLst>
                  <a:ext uri="{FF2B5EF4-FFF2-40B4-BE49-F238E27FC236}">
                    <a16:creationId xmlns:a16="http://schemas.microsoft.com/office/drawing/2014/main" id="{AA565E44-8B30-3CB2-8005-90B0488CD445}"/>
                  </a:ext>
                </a:extLst>
              </p:cNvPr>
              <p:cNvGrpSpPr/>
              <p:nvPr/>
            </p:nvGrpSpPr>
            <p:grpSpPr>
              <a:xfrm>
                <a:off x="6915179" y="3870567"/>
                <a:ext cx="4457640" cy="9051046"/>
                <a:chOff x="7086600" y="3679181"/>
                <a:chExt cx="4457640" cy="9051046"/>
              </a:xfrm>
            </p:grpSpPr>
            <p:grpSp>
              <p:nvGrpSpPr>
                <p:cNvPr id="28" name="Group 27">
                  <a:extLst>
                    <a:ext uri="{FF2B5EF4-FFF2-40B4-BE49-F238E27FC236}">
                      <a16:creationId xmlns:a16="http://schemas.microsoft.com/office/drawing/2014/main" id="{24A699D0-60EA-7A94-E7CF-A0C051CE3BDE}"/>
                    </a:ext>
                  </a:extLst>
                </p:cNvPr>
                <p:cNvGrpSpPr/>
                <p:nvPr/>
              </p:nvGrpSpPr>
              <p:grpSpPr>
                <a:xfrm rot="5400000">
                  <a:off x="4789897" y="5975884"/>
                  <a:ext cx="9051046" cy="4457640"/>
                  <a:chOff x="515993" y="920007"/>
                  <a:chExt cx="17017787" cy="8381260"/>
                </a:xfrm>
              </p:grpSpPr>
              <p:sp>
                <p:nvSpPr>
                  <p:cNvPr id="30" name="Freeform 10">
                    <a:extLst>
                      <a:ext uri="{FF2B5EF4-FFF2-40B4-BE49-F238E27FC236}">
                        <a16:creationId xmlns:a16="http://schemas.microsoft.com/office/drawing/2014/main" id="{DD7DC00C-D9F0-2AB3-3AE2-81BA713ED242}"/>
                      </a:ext>
                    </a:extLst>
                  </p:cNvPr>
                  <p:cNvSpPr/>
                  <p:nvPr/>
                </p:nvSpPr>
                <p:spPr>
                  <a:xfrm rot="16200000">
                    <a:off x="4834257" y="-3398257"/>
                    <a:ext cx="8381260" cy="17017787"/>
                  </a:xfrm>
                  <a:custGeom>
                    <a:avLst/>
                    <a:gdLst/>
                    <a:ahLst/>
                    <a:cxnLst/>
                    <a:rect l="l" t="t" r="r" b="b"/>
                    <a:pathLst>
                      <a:path w="4542613" h="9223580">
                        <a:moveTo>
                          <a:pt x="0" y="0"/>
                        </a:moveTo>
                        <a:lnTo>
                          <a:pt x="4542613" y="0"/>
                        </a:lnTo>
                        <a:lnTo>
                          <a:pt x="4542613" y="9223580"/>
                        </a:lnTo>
                        <a:lnTo>
                          <a:pt x="0" y="922358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1" name="Rectangle: Rounded Corners 35">
                    <a:extLst>
                      <a:ext uri="{FF2B5EF4-FFF2-40B4-BE49-F238E27FC236}">
                        <a16:creationId xmlns:a16="http://schemas.microsoft.com/office/drawing/2014/main" id="{349675CA-2D7A-E293-9CBD-70BE5F9FE086}"/>
                      </a:ext>
                    </a:extLst>
                  </p:cNvPr>
                  <p:cNvSpPr/>
                  <p:nvPr/>
                </p:nvSpPr>
                <p:spPr>
                  <a:xfrm rot="16200000">
                    <a:off x="5226516" y="-3016718"/>
                    <a:ext cx="7543800" cy="16244236"/>
                  </a:xfrm>
                  <a:custGeom>
                    <a:avLst/>
                    <a:gdLst>
                      <a:gd name="connsiteX0" fmla="*/ 0 w 7543800"/>
                      <a:gd name="connsiteY0" fmla="*/ 977903 h 16190891"/>
                      <a:gd name="connsiteX1" fmla="*/ 977903 w 7543800"/>
                      <a:gd name="connsiteY1" fmla="*/ 0 h 16190891"/>
                      <a:gd name="connsiteX2" fmla="*/ 6565897 w 7543800"/>
                      <a:gd name="connsiteY2" fmla="*/ 0 h 16190891"/>
                      <a:gd name="connsiteX3" fmla="*/ 7543800 w 7543800"/>
                      <a:gd name="connsiteY3" fmla="*/ 977903 h 16190891"/>
                      <a:gd name="connsiteX4" fmla="*/ 7543800 w 7543800"/>
                      <a:gd name="connsiteY4" fmla="*/ 15212988 h 16190891"/>
                      <a:gd name="connsiteX5" fmla="*/ 6565897 w 7543800"/>
                      <a:gd name="connsiteY5" fmla="*/ 16190891 h 16190891"/>
                      <a:gd name="connsiteX6" fmla="*/ 977903 w 7543800"/>
                      <a:gd name="connsiteY6" fmla="*/ 16190891 h 16190891"/>
                      <a:gd name="connsiteX7" fmla="*/ 0 w 7543800"/>
                      <a:gd name="connsiteY7" fmla="*/ 15212988 h 16190891"/>
                      <a:gd name="connsiteX8" fmla="*/ 0 w 7543800"/>
                      <a:gd name="connsiteY8" fmla="*/ 977903 h 16190891"/>
                      <a:gd name="connsiteX0" fmla="*/ 0 w 7543800"/>
                      <a:gd name="connsiteY0" fmla="*/ 1016005 h 16228993"/>
                      <a:gd name="connsiteX1" fmla="*/ 977903 w 7543800"/>
                      <a:gd name="connsiteY1" fmla="*/ 38102 h 16228993"/>
                      <a:gd name="connsiteX2" fmla="*/ 6642097 w 7543800"/>
                      <a:gd name="connsiteY2" fmla="*/ 0 h 16228993"/>
                      <a:gd name="connsiteX3" fmla="*/ 7543800 w 7543800"/>
                      <a:gd name="connsiteY3" fmla="*/ 1016005 h 16228993"/>
                      <a:gd name="connsiteX4" fmla="*/ 7543800 w 7543800"/>
                      <a:gd name="connsiteY4" fmla="*/ 15251090 h 16228993"/>
                      <a:gd name="connsiteX5" fmla="*/ 6565897 w 7543800"/>
                      <a:gd name="connsiteY5" fmla="*/ 16228993 h 16228993"/>
                      <a:gd name="connsiteX6" fmla="*/ 977903 w 7543800"/>
                      <a:gd name="connsiteY6" fmla="*/ 16228993 h 16228993"/>
                      <a:gd name="connsiteX7" fmla="*/ 0 w 7543800"/>
                      <a:gd name="connsiteY7" fmla="*/ 15251090 h 16228993"/>
                      <a:gd name="connsiteX8" fmla="*/ 0 w 7543800"/>
                      <a:gd name="connsiteY8" fmla="*/ 1016005 h 16228993"/>
                      <a:gd name="connsiteX0" fmla="*/ 0 w 7543800"/>
                      <a:gd name="connsiteY0" fmla="*/ 1016005 h 16228993"/>
                      <a:gd name="connsiteX1" fmla="*/ 871223 w 7543800"/>
                      <a:gd name="connsiteY1" fmla="*/ 45722 h 16228993"/>
                      <a:gd name="connsiteX2" fmla="*/ 6642097 w 7543800"/>
                      <a:gd name="connsiteY2" fmla="*/ 0 h 16228993"/>
                      <a:gd name="connsiteX3" fmla="*/ 7543800 w 7543800"/>
                      <a:gd name="connsiteY3" fmla="*/ 1016005 h 16228993"/>
                      <a:gd name="connsiteX4" fmla="*/ 7543800 w 7543800"/>
                      <a:gd name="connsiteY4" fmla="*/ 15251090 h 16228993"/>
                      <a:gd name="connsiteX5" fmla="*/ 6565897 w 7543800"/>
                      <a:gd name="connsiteY5" fmla="*/ 16228993 h 16228993"/>
                      <a:gd name="connsiteX6" fmla="*/ 977903 w 7543800"/>
                      <a:gd name="connsiteY6" fmla="*/ 16228993 h 16228993"/>
                      <a:gd name="connsiteX7" fmla="*/ 0 w 7543800"/>
                      <a:gd name="connsiteY7" fmla="*/ 15251090 h 16228993"/>
                      <a:gd name="connsiteX8" fmla="*/ 0 w 7543800"/>
                      <a:gd name="connsiteY8" fmla="*/ 1016005 h 16228993"/>
                      <a:gd name="connsiteX0" fmla="*/ 0 w 7543800"/>
                      <a:gd name="connsiteY0" fmla="*/ 1016005 h 16228993"/>
                      <a:gd name="connsiteX1" fmla="*/ 848363 w 7543800"/>
                      <a:gd name="connsiteY1" fmla="*/ 22862 h 16228993"/>
                      <a:gd name="connsiteX2" fmla="*/ 6642097 w 7543800"/>
                      <a:gd name="connsiteY2" fmla="*/ 0 h 16228993"/>
                      <a:gd name="connsiteX3" fmla="*/ 7543800 w 7543800"/>
                      <a:gd name="connsiteY3" fmla="*/ 1016005 h 16228993"/>
                      <a:gd name="connsiteX4" fmla="*/ 7543800 w 7543800"/>
                      <a:gd name="connsiteY4" fmla="*/ 15251090 h 16228993"/>
                      <a:gd name="connsiteX5" fmla="*/ 6565897 w 7543800"/>
                      <a:gd name="connsiteY5" fmla="*/ 16228993 h 16228993"/>
                      <a:gd name="connsiteX6" fmla="*/ 977903 w 7543800"/>
                      <a:gd name="connsiteY6" fmla="*/ 16228993 h 16228993"/>
                      <a:gd name="connsiteX7" fmla="*/ 0 w 7543800"/>
                      <a:gd name="connsiteY7" fmla="*/ 15251090 h 16228993"/>
                      <a:gd name="connsiteX8" fmla="*/ 0 w 7543800"/>
                      <a:gd name="connsiteY8" fmla="*/ 1016005 h 16228993"/>
                      <a:gd name="connsiteX0" fmla="*/ 0 w 7543800"/>
                      <a:gd name="connsiteY0" fmla="*/ 1016005 h 16244236"/>
                      <a:gd name="connsiteX1" fmla="*/ 848363 w 7543800"/>
                      <a:gd name="connsiteY1" fmla="*/ 22862 h 16244236"/>
                      <a:gd name="connsiteX2" fmla="*/ 6642097 w 7543800"/>
                      <a:gd name="connsiteY2" fmla="*/ 0 h 16244236"/>
                      <a:gd name="connsiteX3" fmla="*/ 7543800 w 7543800"/>
                      <a:gd name="connsiteY3" fmla="*/ 1016005 h 16244236"/>
                      <a:gd name="connsiteX4" fmla="*/ 7543800 w 7543800"/>
                      <a:gd name="connsiteY4" fmla="*/ 15251090 h 16244236"/>
                      <a:gd name="connsiteX5" fmla="*/ 6619237 w 7543800"/>
                      <a:gd name="connsiteY5" fmla="*/ 16244236 h 16244236"/>
                      <a:gd name="connsiteX6" fmla="*/ 977903 w 7543800"/>
                      <a:gd name="connsiteY6" fmla="*/ 16228993 h 16244236"/>
                      <a:gd name="connsiteX7" fmla="*/ 0 w 7543800"/>
                      <a:gd name="connsiteY7" fmla="*/ 15251090 h 16244236"/>
                      <a:gd name="connsiteX8" fmla="*/ 0 w 7543800"/>
                      <a:gd name="connsiteY8" fmla="*/ 1016005 h 16244236"/>
                      <a:gd name="connsiteX0" fmla="*/ 0 w 7543800"/>
                      <a:gd name="connsiteY0" fmla="*/ 1016005 h 16244236"/>
                      <a:gd name="connsiteX1" fmla="*/ 848363 w 7543800"/>
                      <a:gd name="connsiteY1" fmla="*/ 22862 h 16244236"/>
                      <a:gd name="connsiteX2" fmla="*/ 6642097 w 7543800"/>
                      <a:gd name="connsiteY2" fmla="*/ 0 h 16244236"/>
                      <a:gd name="connsiteX3" fmla="*/ 7543800 w 7543800"/>
                      <a:gd name="connsiteY3" fmla="*/ 1016005 h 16244236"/>
                      <a:gd name="connsiteX4" fmla="*/ 7543800 w 7543800"/>
                      <a:gd name="connsiteY4" fmla="*/ 15251090 h 16244236"/>
                      <a:gd name="connsiteX5" fmla="*/ 6619237 w 7543800"/>
                      <a:gd name="connsiteY5" fmla="*/ 16244236 h 16244236"/>
                      <a:gd name="connsiteX6" fmla="*/ 947423 w 7543800"/>
                      <a:gd name="connsiteY6" fmla="*/ 16228993 h 16244236"/>
                      <a:gd name="connsiteX7" fmla="*/ 0 w 7543800"/>
                      <a:gd name="connsiteY7" fmla="*/ 15251090 h 16244236"/>
                      <a:gd name="connsiteX8" fmla="*/ 0 w 7543800"/>
                      <a:gd name="connsiteY8" fmla="*/ 1016005 h 16244236"/>
                      <a:gd name="connsiteX0" fmla="*/ 0 w 7543800"/>
                      <a:gd name="connsiteY0" fmla="*/ 1016005 h 16244236"/>
                      <a:gd name="connsiteX1" fmla="*/ 848363 w 7543800"/>
                      <a:gd name="connsiteY1" fmla="*/ 22862 h 16244236"/>
                      <a:gd name="connsiteX2" fmla="*/ 6642097 w 7543800"/>
                      <a:gd name="connsiteY2" fmla="*/ 0 h 16244236"/>
                      <a:gd name="connsiteX3" fmla="*/ 7543800 w 7543800"/>
                      <a:gd name="connsiteY3" fmla="*/ 1016005 h 16244236"/>
                      <a:gd name="connsiteX4" fmla="*/ 7543800 w 7543800"/>
                      <a:gd name="connsiteY4" fmla="*/ 15251090 h 16244236"/>
                      <a:gd name="connsiteX5" fmla="*/ 6619237 w 7543800"/>
                      <a:gd name="connsiteY5" fmla="*/ 16244236 h 16244236"/>
                      <a:gd name="connsiteX6" fmla="*/ 932183 w 7543800"/>
                      <a:gd name="connsiteY6" fmla="*/ 16236613 h 16244236"/>
                      <a:gd name="connsiteX7" fmla="*/ 0 w 7543800"/>
                      <a:gd name="connsiteY7" fmla="*/ 15251090 h 16244236"/>
                      <a:gd name="connsiteX8" fmla="*/ 0 w 7543800"/>
                      <a:gd name="connsiteY8" fmla="*/ 1016005 h 16244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43800" h="16244236">
                        <a:moveTo>
                          <a:pt x="0" y="1016005"/>
                        </a:moveTo>
                        <a:cubicBezTo>
                          <a:pt x="0" y="475924"/>
                          <a:pt x="308282" y="22862"/>
                          <a:pt x="848363" y="22862"/>
                        </a:cubicBezTo>
                        <a:lnTo>
                          <a:pt x="6642097" y="0"/>
                        </a:lnTo>
                        <a:cubicBezTo>
                          <a:pt x="7182178" y="0"/>
                          <a:pt x="7543800" y="475924"/>
                          <a:pt x="7543800" y="1016005"/>
                        </a:cubicBezTo>
                        <a:lnTo>
                          <a:pt x="7543800" y="15251090"/>
                        </a:lnTo>
                        <a:cubicBezTo>
                          <a:pt x="7543800" y="15791171"/>
                          <a:pt x="7159318" y="16244236"/>
                          <a:pt x="6619237" y="16244236"/>
                        </a:cubicBezTo>
                        <a:lnTo>
                          <a:pt x="932183" y="16236613"/>
                        </a:lnTo>
                        <a:cubicBezTo>
                          <a:pt x="392102" y="16236613"/>
                          <a:pt x="0" y="15791171"/>
                          <a:pt x="0" y="15251090"/>
                        </a:cubicBezTo>
                        <a:lnTo>
                          <a:pt x="0" y="1016005"/>
                        </a:lnTo>
                        <a:close/>
                      </a:path>
                    </a:pathLst>
                  </a:cu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grpSp>
            <p:sp>
              <p:nvSpPr>
                <p:cNvPr id="29" name="Rectangle: Rounded Corners 28">
                  <a:extLst>
                    <a:ext uri="{FF2B5EF4-FFF2-40B4-BE49-F238E27FC236}">
                      <a16:creationId xmlns:a16="http://schemas.microsoft.com/office/drawing/2014/main" id="{F298815E-0B9D-743C-6CF2-01359C1399D8}"/>
                    </a:ext>
                  </a:extLst>
                </p:cNvPr>
                <p:cNvSpPr/>
                <p:nvPr/>
              </p:nvSpPr>
              <p:spPr>
                <a:xfrm flipV="1">
                  <a:off x="8782021" y="4037714"/>
                  <a:ext cx="1179958" cy="304098"/>
                </a:xfrm>
                <a:prstGeom prst="roundRect">
                  <a:avLst>
                    <a:gd name="adj" fmla="val 41667"/>
                  </a:avLst>
                </a:prstGeom>
                <a:solidFill>
                  <a:srgbClr val="2B2B2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pic>
            <p:nvPicPr>
              <p:cNvPr id="26" name="Graphic 5">
                <a:extLst>
                  <a:ext uri="{FF2B5EF4-FFF2-40B4-BE49-F238E27FC236}">
                    <a16:creationId xmlns:a16="http://schemas.microsoft.com/office/drawing/2014/main" id="{DA9011E3-78B6-C30F-6A18-888A8CB9142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609482" y="7231808"/>
                <a:ext cx="3069035" cy="1289884"/>
              </a:xfrm>
              <a:prstGeom prst="rect">
                <a:avLst/>
              </a:prstGeom>
            </p:spPr>
          </p:pic>
        </p:grpSp>
      </p:grpSp>
      <p:grpSp>
        <p:nvGrpSpPr>
          <p:cNvPr id="36" name="Group 35">
            <a:extLst>
              <a:ext uri="{FF2B5EF4-FFF2-40B4-BE49-F238E27FC236}">
                <a16:creationId xmlns:a16="http://schemas.microsoft.com/office/drawing/2014/main" id="{28767655-2FEB-FE2B-3197-3917599A6A7D}"/>
              </a:ext>
            </a:extLst>
          </p:cNvPr>
          <p:cNvGrpSpPr/>
          <p:nvPr/>
        </p:nvGrpSpPr>
        <p:grpSpPr>
          <a:xfrm>
            <a:off x="11002536" y="-3580081"/>
            <a:ext cx="3697540" cy="3253621"/>
            <a:chOff x="12685460" y="1409700"/>
            <a:chExt cx="3697540" cy="3253621"/>
          </a:xfrm>
        </p:grpSpPr>
        <p:pic>
          <p:nvPicPr>
            <p:cNvPr id="34" name="Picture 33">
              <a:extLst>
                <a:ext uri="{FF2B5EF4-FFF2-40B4-BE49-F238E27FC236}">
                  <a16:creationId xmlns:a16="http://schemas.microsoft.com/office/drawing/2014/main" id="{3AD84D3F-24C5-71DB-27D2-70FE4E22CEBD}"/>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11000" b="89500" l="4000" r="97500">
                          <a14:foregroundMark x1="95000" y1="12833" x2="16167" y2="13167"/>
                          <a14:foregroundMark x1="16167" y1="13167" x2="5500" y2="22667"/>
                          <a14:foregroundMark x1="5500" y1="22667" x2="8000" y2="39000"/>
                          <a14:foregroundMark x1="8000" y1="39000" x2="2833" y2="54000"/>
                          <a14:foregroundMark x1="2833" y1="54000" x2="5833" y2="70000"/>
                          <a14:foregroundMark x1="5833" y1="70000" x2="33333" y2="70500"/>
                          <a14:foregroundMark x1="42296" y1="79911" x2="43333" y2="81000"/>
                          <a14:foregroundMark x1="33333" y1="70500" x2="37893" y2="75288"/>
                          <a14:foregroundMark x1="65628" y1="75259" x2="82167" y2="71000"/>
                          <a14:foregroundMark x1="43333" y1="81000" x2="60483" y2="76584"/>
                          <a14:foregroundMark x1="82167" y1="71000" x2="95000" y2="64667"/>
                          <a14:foregroundMark x1="95000" y1="64667" x2="91333" y2="34500"/>
                          <a14:foregroundMark x1="91333" y1="34500" x2="96500" y2="11000"/>
                          <a14:foregroundMark x1="5000" y1="12833" x2="6333" y2="71833"/>
                          <a14:foregroundMark x1="43007" y1="76413" x2="50833" y2="78167"/>
                          <a14:foregroundMark x1="40657" y1="75886" x2="42235" y2="76240"/>
                          <a14:foregroundMark x1="4000" y1="67667" x2="37907" y2="75269"/>
                          <a14:foregroundMark x1="31500" y1="70667" x2="79667" y2="65333"/>
                          <a14:foregroundMark x1="48000" y1="72000" x2="76833" y2="69333"/>
                          <a14:foregroundMark x1="76833" y1="69333" x2="86167" y2="70167"/>
                          <a14:foregroundMark x1="93833" y1="62500" x2="80667" y2="70667"/>
                          <a14:foregroundMark x1="80667" y1="70667" x2="63500" y2="69500"/>
                          <a14:foregroundMark x1="94167" y1="61667" x2="87163" y2="74533"/>
                          <a14:foregroundMark x1="83350" y1="74549" x2="67667" y2="73333"/>
                          <a14:foregroundMark x1="83333" y1="73000" x2="94500" y2="62000"/>
                          <a14:foregroundMark x1="94500" y1="62000" x2="94667" y2="57333"/>
                          <a14:foregroundMark x1="95167" y1="59833" x2="90500" y2="73833"/>
                          <a14:foregroundMark x1="90500" y1="73833" x2="85833" y2="72833"/>
                          <a14:foregroundMark x1="89833" y1="73833" x2="95500" y2="60500"/>
                          <a14:foregroundMark x1="95500" y1="59833" x2="94500" y2="73833"/>
                          <a14:foregroundMark x1="94500" y1="73833" x2="85333" y2="72833"/>
                          <a14:foregroundMark x1="95167" y1="60167" x2="95333" y2="73333"/>
                          <a14:foregroundMark x1="95333" y1="73333" x2="83333" y2="73833"/>
                          <a14:foregroundMark x1="86802" y1="74511" x2="97000" y2="62667"/>
                          <a14:foregroundMark x1="97000" y1="62667" x2="97500" y2="62500"/>
                          <a14:foregroundMark x1="97000" y1="61500" x2="94796" y2="74999"/>
                          <a14:foregroundMark x1="53500" y1="78167" x2="45333" y2="88333"/>
                          <a14:foregroundMark x1="45333" y1="88333" x2="54000" y2="78167"/>
                          <a14:foregroundMark x1="54667" y1="83333" x2="39833" y2="89000"/>
                          <a14:foregroundMark x1="55833" y1="81333" x2="43667" y2="86500"/>
                          <a14:foregroundMark x1="44000" y1="86667" x2="59218" y2="88156"/>
                          <a14:foregroundMark x1="59333" y1="88167" x2="54000" y2="83167"/>
                          <a14:foregroundMark x1="40542" y1="87775" x2="42667" y2="86500"/>
                          <a14:foregroundMark x1="42667" y1="86500" x2="42667" y2="86500"/>
                          <a14:foregroundMark x1="42333" y1="85667" x2="37167" y2="89500"/>
                          <a14:foregroundMark x1="42333" y1="86167" x2="44167" y2="87500"/>
                          <a14:foregroundMark x1="59500" y1="85333" x2="58167" y2="87667"/>
                          <a14:foregroundMark x1="59500" y1="86167" x2="56167" y2="87667"/>
                          <a14:foregroundMark x1="59000" y1="86000" x2="63167" y2="88333"/>
                          <a14:foregroundMark x1="40500" y1="87167" x2="36500" y2="88500"/>
                          <a14:foregroundMark x1="40167" y1="86833" x2="35500" y2="88833"/>
                          <a14:backgroundMark x1="81833" y1="76667" x2="95500" y2="77500"/>
                          <a14:backgroundMark x1="66667" y1="77000" x2="60333" y2="76333"/>
                          <a14:backgroundMark x1="84833" y1="76833" x2="79500" y2="77000"/>
                          <a14:backgroundMark x1="36667" y1="77000" x2="39500" y2="77500"/>
                          <a14:backgroundMark x1="40167" y1="76333" x2="40333" y2="80000"/>
                          <a14:backgroundMark x1="63667" y1="88500" x2="61333" y2="90167"/>
                        </a14:backgroundRemoval>
                      </a14:imgEffect>
                    </a14:imgLayer>
                  </a14:imgProps>
                </a:ext>
              </a:extLst>
            </a:blip>
            <a:srcRect t="6003" b="6003"/>
            <a:stretch/>
          </p:blipFill>
          <p:spPr>
            <a:xfrm>
              <a:off x="12685460" y="1409700"/>
              <a:ext cx="3697540" cy="3253621"/>
            </a:xfrm>
            <a:prstGeom prst="rect">
              <a:avLst/>
            </a:prstGeom>
            <a:noFill/>
          </p:spPr>
        </p:pic>
        <p:pic>
          <p:nvPicPr>
            <p:cNvPr id="35" name="Picture 34" descr="A screenshot of a computer&#10;&#10;Description automatically generated">
              <a:extLst>
                <a:ext uri="{FF2B5EF4-FFF2-40B4-BE49-F238E27FC236}">
                  <a16:creationId xmlns:a16="http://schemas.microsoft.com/office/drawing/2014/main" id="{2DC14840-C433-69F8-9C0C-6AEB5422D16F}"/>
                </a:ext>
              </a:extLst>
            </p:cNvPr>
            <p:cNvPicPr>
              <a:picLocks noChangeAspect="1"/>
            </p:cNvPicPr>
            <p:nvPr/>
          </p:nvPicPr>
          <p:blipFill>
            <a:blip r:embed="rId13" cstate="print">
              <a:extLst>
                <a:ext uri="{28A0092B-C50C-407E-A947-70E740481C1C}">
                  <a14:useLocalDpi xmlns:a14="http://schemas.microsoft.com/office/drawing/2010/main" val="0"/>
                </a:ext>
              </a:extLst>
            </a:blip>
            <a:srcRect b="67804"/>
            <a:stretch/>
          </p:blipFill>
          <p:spPr>
            <a:xfrm>
              <a:off x="12939340" y="1714500"/>
              <a:ext cx="3215060" cy="1829348"/>
            </a:xfrm>
            <a:prstGeom prst="rect">
              <a:avLst/>
            </a:prstGeom>
          </p:spPr>
        </p:pic>
      </p:grpSp>
    </p:spTree>
    <p:extLst>
      <p:ext uri="{BB962C8B-B14F-4D97-AF65-F5344CB8AC3E}">
        <p14:creationId xmlns:p14="http://schemas.microsoft.com/office/powerpoint/2010/main" val="34275432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E7BE48-7D7F-DF89-FC14-ADF3BA973EE3}"/>
            </a:ext>
          </a:extLst>
        </p:cNvPr>
        <p:cNvGrpSpPr/>
        <p:nvPr/>
      </p:nvGrpSpPr>
      <p:grpSpPr>
        <a:xfrm>
          <a:off x="0" y="0"/>
          <a:ext cx="0" cy="0"/>
          <a:chOff x="0" y="0"/>
          <a:chExt cx="0" cy="0"/>
        </a:xfrm>
      </p:grpSpPr>
      <p:pic>
        <p:nvPicPr>
          <p:cNvPr id="48" name="Picture 2">
            <a:extLst>
              <a:ext uri="{FF2B5EF4-FFF2-40B4-BE49-F238E27FC236}">
                <a16:creationId xmlns:a16="http://schemas.microsoft.com/office/drawing/2014/main" id="{77901E4A-F85C-048B-CDBF-505A20F573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
            <a:ext cx="19132591" cy="10762082"/>
          </a:xfrm>
          <a:prstGeom prst="rect">
            <a:avLst/>
          </a:prstGeom>
          <a:noFill/>
          <a:extLst>
            <a:ext uri="{909E8E84-426E-40DD-AFC4-6F175D3DCCD1}">
              <a14:hiddenFill xmlns:a14="http://schemas.microsoft.com/office/drawing/2010/main">
                <a:solidFill>
                  <a:srgbClr val="FFFFFF"/>
                </a:solidFill>
              </a14:hiddenFill>
            </a:ext>
          </a:extLst>
        </p:spPr>
      </p:pic>
      <p:sp>
        <p:nvSpPr>
          <p:cNvPr id="17" name="Freeform: Shape 16">
            <a:extLst>
              <a:ext uri="{FF2B5EF4-FFF2-40B4-BE49-F238E27FC236}">
                <a16:creationId xmlns:a16="http://schemas.microsoft.com/office/drawing/2014/main" id="{96CAEC72-0B2F-E32F-59FC-B16F510D136B}"/>
              </a:ext>
            </a:extLst>
          </p:cNvPr>
          <p:cNvSpPr/>
          <p:nvPr/>
        </p:nvSpPr>
        <p:spPr>
          <a:xfrm>
            <a:off x="-50378" y="-9256793"/>
            <a:ext cx="40588778" cy="22706094"/>
          </a:xfrm>
          <a:custGeom>
            <a:avLst/>
            <a:gdLst>
              <a:gd name="connsiteX0" fmla="*/ 15382737 w 18388754"/>
              <a:gd name="connsiteY0" fmla="*/ 0 h 10287000"/>
              <a:gd name="connsiteX1" fmla="*/ 15824062 w 18388754"/>
              <a:gd name="connsiteY1" fmla="*/ 0 h 10287000"/>
              <a:gd name="connsiteX2" fmla="*/ 15824309 w 18388754"/>
              <a:gd name="connsiteY2" fmla="*/ 52755 h 10287000"/>
              <a:gd name="connsiteX3" fmla="*/ 15678944 w 18388754"/>
              <a:gd name="connsiteY3" fmla="*/ 188581 h 10287000"/>
              <a:gd name="connsiteX4" fmla="*/ 15566131 w 18388754"/>
              <a:gd name="connsiteY4" fmla="*/ 181105 h 10287000"/>
              <a:gd name="connsiteX5" fmla="*/ 0 w 18388754"/>
              <a:gd name="connsiteY5" fmla="*/ 0 h 10287000"/>
              <a:gd name="connsiteX6" fmla="*/ 11784710 w 18388754"/>
              <a:gd name="connsiteY6" fmla="*/ 0 h 10287000"/>
              <a:gd name="connsiteX7" fmla="*/ 11258464 w 18388754"/>
              <a:gd name="connsiteY7" fmla="*/ 532898 h 10287000"/>
              <a:gd name="connsiteX8" fmla="*/ 11367961 w 18388754"/>
              <a:gd name="connsiteY8" fmla="*/ 4518865 h 10287000"/>
              <a:gd name="connsiteX9" fmla="*/ 11336434 w 18388754"/>
              <a:gd name="connsiteY9" fmla="*/ 4591661 h 10287000"/>
              <a:gd name="connsiteX10" fmla="*/ 11232513 w 18388754"/>
              <a:gd name="connsiteY10" fmla="*/ 4696895 h 10287000"/>
              <a:gd name="connsiteX11" fmla="*/ 11159906 w 18388754"/>
              <a:gd name="connsiteY11" fmla="*/ 4729549 h 10287000"/>
              <a:gd name="connsiteX12" fmla="*/ 10636283 w 18388754"/>
              <a:gd name="connsiteY12" fmla="*/ 4721695 h 10287000"/>
              <a:gd name="connsiteX13" fmla="*/ 10586652 w 18388754"/>
              <a:gd name="connsiteY13" fmla="*/ 4749161 h 10287000"/>
              <a:gd name="connsiteX14" fmla="*/ 10505326 w 18388754"/>
              <a:gd name="connsiteY14" fmla="*/ 4860520 h 10287000"/>
              <a:gd name="connsiteX15" fmla="*/ 10504796 w 18388754"/>
              <a:gd name="connsiteY15" fmla="*/ 4958967 h 10287000"/>
              <a:gd name="connsiteX16" fmla="*/ 10678502 w 18388754"/>
              <a:gd name="connsiteY16" fmla="*/ 5130505 h 10287000"/>
              <a:gd name="connsiteX17" fmla="*/ 10687412 w 18388754"/>
              <a:gd name="connsiteY17" fmla="*/ 5243197 h 10287000"/>
              <a:gd name="connsiteX18" fmla="*/ 10553423 w 18388754"/>
              <a:gd name="connsiteY18" fmla="*/ 5390258 h 10287000"/>
              <a:gd name="connsiteX19" fmla="*/ 10432305 w 18388754"/>
              <a:gd name="connsiteY19" fmla="*/ 5391229 h 10287000"/>
              <a:gd name="connsiteX20" fmla="*/ 9596279 w 18388754"/>
              <a:gd name="connsiteY20" fmla="*/ 4565637 h 10287000"/>
              <a:gd name="connsiteX21" fmla="*/ 9587617 w 18388754"/>
              <a:gd name="connsiteY21" fmla="*/ 4452694 h 10287000"/>
              <a:gd name="connsiteX22" fmla="*/ 9721606 w 18388754"/>
              <a:gd name="connsiteY22" fmla="*/ 4305634 h 10287000"/>
              <a:gd name="connsiteX23" fmla="*/ 9842476 w 18388754"/>
              <a:gd name="connsiteY23" fmla="*/ 4304913 h 10287000"/>
              <a:gd name="connsiteX24" fmla="*/ 10021665 w 18388754"/>
              <a:gd name="connsiteY24" fmla="*/ 4481865 h 10287000"/>
              <a:gd name="connsiteX25" fmla="*/ 10120340 w 18388754"/>
              <a:gd name="connsiteY25" fmla="*/ 4480339 h 10287000"/>
              <a:gd name="connsiteX26" fmla="*/ 10230651 w 18388754"/>
              <a:gd name="connsiteY26" fmla="*/ 4397603 h 10287000"/>
              <a:gd name="connsiteX27" fmla="*/ 10257491 w 18388754"/>
              <a:gd name="connsiteY27" fmla="*/ 4347630 h 10287000"/>
              <a:gd name="connsiteX28" fmla="*/ 10242837 w 18388754"/>
              <a:gd name="connsiteY28" fmla="*/ 3823926 h 10287000"/>
              <a:gd name="connsiteX29" fmla="*/ 10274801 w 18388754"/>
              <a:gd name="connsiteY29" fmla="*/ 3751137 h 10287000"/>
              <a:gd name="connsiteX30" fmla="*/ 10378722 w 18388754"/>
              <a:gd name="connsiteY30" fmla="*/ 3645902 h 10287000"/>
              <a:gd name="connsiteX31" fmla="*/ 10450892 w 18388754"/>
              <a:gd name="connsiteY31" fmla="*/ 3613242 h 10287000"/>
              <a:gd name="connsiteX32" fmla="*/ 10845209 w 18388754"/>
              <a:gd name="connsiteY32" fmla="*/ 3618906 h 10287000"/>
              <a:gd name="connsiteX33" fmla="*/ 10771072 w 18388754"/>
              <a:gd name="connsiteY33" fmla="*/ 1026450 h 10287000"/>
              <a:gd name="connsiteX34" fmla="*/ 8451741 w 18388754"/>
              <a:gd name="connsiteY34" fmla="*/ 3375094 h 10287000"/>
              <a:gd name="connsiteX35" fmla="*/ 8458015 w 18388754"/>
              <a:gd name="connsiteY35" fmla="*/ 3501833 h 10287000"/>
              <a:gd name="connsiteX36" fmla="*/ 8967287 w 18388754"/>
              <a:gd name="connsiteY36" fmla="*/ 4004750 h 10287000"/>
              <a:gd name="connsiteX37" fmla="*/ 8573013 w 18388754"/>
              <a:gd name="connsiteY37" fmla="*/ 4404006 h 10287000"/>
              <a:gd name="connsiteX38" fmla="*/ 8578343 w 18388754"/>
              <a:gd name="connsiteY38" fmla="*/ 4589676 h 10287000"/>
              <a:gd name="connsiteX39" fmla="*/ 10415344 w 18388754"/>
              <a:gd name="connsiteY39" fmla="*/ 6403750 h 10287000"/>
              <a:gd name="connsiteX40" fmla="*/ 10601066 w 18388754"/>
              <a:gd name="connsiteY40" fmla="*/ 6406749 h 10287000"/>
              <a:gd name="connsiteX41" fmla="*/ 10995340 w 18388754"/>
              <a:gd name="connsiteY41" fmla="*/ 6007492 h 10287000"/>
              <a:gd name="connsiteX42" fmla="*/ 11504631 w 18388754"/>
              <a:gd name="connsiteY42" fmla="*/ 6510427 h 10287000"/>
              <a:gd name="connsiteX43" fmla="*/ 11631439 w 18388754"/>
              <a:gd name="connsiteY43" fmla="*/ 6515108 h 10287000"/>
              <a:gd name="connsiteX44" fmla="*/ 14156116 w 18388754"/>
              <a:gd name="connsiteY44" fmla="*/ 3958523 h 10287000"/>
              <a:gd name="connsiteX45" fmla="*/ 14044153 w 18388754"/>
              <a:gd name="connsiteY45" fmla="*/ 0 h 10287000"/>
              <a:gd name="connsiteX46" fmla="*/ 15366782 w 18388754"/>
              <a:gd name="connsiteY46" fmla="*/ 0 h 10287000"/>
              <a:gd name="connsiteX47" fmla="*/ 15257506 w 18388754"/>
              <a:gd name="connsiteY47" fmla="*/ 13099 h 10287000"/>
              <a:gd name="connsiteX48" fmla="*/ 15170413 w 18388754"/>
              <a:gd name="connsiteY48" fmla="*/ 124572 h 10287000"/>
              <a:gd name="connsiteX49" fmla="*/ 15157542 w 18388754"/>
              <a:gd name="connsiteY49" fmla="*/ 160886 h 10287000"/>
              <a:gd name="connsiteX50" fmla="*/ 15171270 w 18388754"/>
              <a:gd name="connsiteY50" fmla="*/ 667488 h 10287000"/>
              <a:gd name="connsiteX51" fmla="*/ 15139743 w 18388754"/>
              <a:gd name="connsiteY51" fmla="*/ 740284 h 10287000"/>
              <a:gd name="connsiteX52" fmla="*/ 15035609 w 18388754"/>
              <a:gd name="connsiteY52" fmla="*/ 845734 h 10287000"/>
              <a:gd name="connsiteX53" fmla="*/ 14960523 w 18388754"/>
              <a:gd name="connsiteY53" fmla="*/ 880899 h 10287000"/>
              <a:gd name="connsiteX54" fmla="*/ 14569109 w 18388754"/>
              <a:gd name="connsiteY54" fmla="*/ 872257 h 10287000"/>
              <a:gd name="connsiteX55" fmla="*/ 14643509 w 18388754"/>
              <a:gd name="connsiteY55" fmla="*/ 3464972 h 10287000"/>
              <a:gd name="connsiteX56" fmla="*/ 16962592 w 18388754"/>
              <a:gd name="connsiteY56" fmla="*/ 1116579 h 10287000"/>
              <a:gd name="connsiteX57" fmla="*/ 16956336 w 18388754"/>
              <a:gd name="connsiteY57" fmla="*/ 989822 h 10287000"/>
              <a:gd name="connsiteX58" fmla="*/ 16878138 w 18388754"/>
              <a:gd name="connsiteY58" fmla="*/ 912599 h 10287000"/>
              <a:gd name="connsiteX59" fmla="*/ 16447044 w 18388754"/>
              <a:gd name="connsiteY59" fmla="*/ 486887 h 10287000"/>
              <a:gd name="connsiteX60" fmla="*/ 16841318 w 18388754"/>
              <a:gd name="connsiteY60" fmla="*/ 87630 h 10287000"/>
              <a:gd name="connsiteX61" fmla="*/ 16838906 w 18388754"/>
              <a:gd name="connsiteY61" fmla="*/ 0 h 10287000"/>
              <a:gd name="connsiteX62" fmla="*/ 18388754 w 18388754"/>
              <a:gd name="connsiteY62" fmla="*/ 0 h 10287000"/>
              <a:gd name="connsiteX63" fmla="*/ 18388754 w 18388754"/>
              <a:gd name="connsiteY63" fmla="*/ 10287000 h 10287000"/>
              <a:gd name="connsiteX64" fmla="*/ 14179131 w 18388754"/>
              <a:gd name="connsiteY64" fmla="*/ 10287000 h 10287000"/>
              <a:gd name="connsiteX65" fmla="*/ 14072837 w 18388754"/>
              <a:gd name="connsiteY65" fmla="*/ 6528917 h 10287000"/>
              <a:gd name="connsiteX66" fmla="*/ 14107280 w 18388754"/>
              <a:gd name="connsiteY66" fmla="*/ 6453617 h 10287000"/>
              <a:gd name="connsiteX67" fmla="*/ 14211414 w 18388754"/>
              <a:gd name="connsiteY67" fmla="*/ 6348168 h 10287000"/>
              <a:gd name="connsiteX68" fmla="*/ 14283584 w 18388754"/>
              <a:gd name="connsiteY68" fmla="*/ 6315507 h 10287000"/>
              <a:gd name="connsiteX69" fmla="*/ 14790543 w 18388754"/>
              <a:gd name="connsiteY69" fmla="*/ 6323094 h 10287000"/>
              <a:gd name="connsiteX70" fmla="*/ 14829537 w 18388754"/>
              <a:gd name="connsiteY70" fmla="*/ 6312576 h 10287000"/>
              <a:gd name="connsiteX71" fmla="*/ 14936839 w 18388754"/>
              <a:gd name="connsiteY71" fmla="*/ 6221059 h 10287000"/>
              <a:gd name="connsiteX72" fmla="*/ 14950315 w 18388754"/>
              <a:gd name="connsiteY72" fmla="*/ 6097601 h 10287000"/>
              <a:gd name="connsiteX73" fmla="*/ 14765195 w 18388754"/>
              <a:gd name="connsiteY73" fmla="*/ 5914791 h 10287000"/>
              <a:gd name="connsiteX74" fmla="*/ 14756303 w 18388754"/>
              <a:gd name="connsiteY74" fmla="*/ 5802081 h 10287000"/>
              <a:gd name="connsiteX75" fmla="*/ 14890292 w 18388754"/>
              <a:gd name="connsiteY75" fmla="*/ 5655020 h 10287000"/>
              <a:gd name="connsiteX76" fmla="*/ 15011392 w 18388754"/>
              <a:gd name="connsiteY76" fmla="*/ 5654067 h 10287000"/>
              <a:gd name="connsiteX77" fmla="*/ 15853125 w 18388754"/>
              <a:gd name="connsiteY77" fmla="*/ 6485295 h 10287000"/>
              <a:gd name="connsiteX78" fmla="*/ 15853692 w 18388754"/>
              <a:gd name="connsiteY78" fmla="*/ 6606397 h 10287000"/>
              <a:gd name="connsiteX79" fmla="*/ 15708327 w 18388754"/>
              <a:gd name="connsiteY79" fmla="*/ 6742222 h 10287000"/>
              <a:gd name="connsiteX80" fmla="*/ 15595514 w 18388754"/>
              <a:gd name="connsiteY80" fmla="*/ 6734747 h 10287000"/>
              <a:gd name="connsiteX81" fmla="*/ 15410393 w 18388754"/>
              <a:gd name="connsiteY81" fmla="*/ 6551937 h 10287000"/>
              <a:gd name="connsiteX82" fmla="*/ 15286889 w 18388754"/>
              <a:gd name="connsiteY82" fmla="*/ 6566740 h 10287000"/>
              <a:gd name="connsiteX83" fmla="*/ 15199796 w 18388754"/>
              <a:gd name="connsiteY83" fmla="*/ 6678214 h 10287000"/>
              <a:gd name="connsiteX84" fmla="*/ 15186925 w 18388754"/>
              <a:gd name="connsiteY84" fmla="*/ 6714528 h 10287000"/>
              <a:gd name="connsiteX85" fmla="*/ 15200653 w 18388754"/>
              <a:gd name="connsiteY85" fmla="*/ 7221130 h 10287000"/>
              <a:gd name="connsiteX86" fmla="*/ 15169126 w 18388754"/>
              <a:gd name="connsiteY86" fmla="*/ 7293926 h 10287000"/>
              <a:gd name="connsiteX87" fmla="*/ 15064992 w 18388754"/>
              <a:gd name="connsiteY87" fmla="*/ 7399376 h 10287000"/>
              <a:gd name="connsiteX88" fmla="*/ 14989906 w 18388754"/>
              <a:gd name="connsiteY88" fmla="*/ 7434541 h 10287000"/>
              <a:gd name="connsiteX89" fmla="*/ 14598492 w 18388754"/>
              <a:gd name="connsiteY89" fmla="*/ 7425899 h 10287000"/>
              <a:gd name="connsiteX90" fmla="*/ 14672892 w 18388754"/>
              <a:gd name="connsiteY90" fmla="*/ 10018613 h 10287000"/>
              <a:gd name="connsiteX91" fmla="*/ 16991976 w 18388754"/>
              <a:gd name="connsiteY91" fmla="*/ 7670220 h 10287000"/>
              <a:gd name="connsiteX92" fmla="*/ 16985718 w 18388754"/>
              <a:gd name="connsiteY92" fmla="*/ 7543464 h 10287000"/>
              <a:gd name="connsiteX93" fmla="*/ 16907520 w 18388754"/>
              <a:gd name="connsiteY93" fmla="*/ 7466241 h 10287000"/>
              <a:gd name="connsiteX94" fmla="*/ 16476427 w 18388754"/>
              <a:gd name="connsiteY94" fmla="*/ 7040528 h 10287000"/>
              <a:gd name="connsiteX95" fmla="*/ 16870701 w 18388754"/>
              <a:gd name="connsiteY95" fmla="*/ 6641272 h 10287000"/>
              <a:gd name="connsiteX96" fmla="*/ 16865584 w 18388754"/>
              <a:gd name="connsiteY96" fmla="*/ 6455386 h 10287000"/>
              <a:gd name="connsiteX97" fmla="*/ 15028583 w 18388754"/>
              <a:gd name="connsiteY97" fmla="*/ 4641312 h 10287000"/>
              <a:gd name="connsiteX98" fmla="*/ 14842648 w 18388754"/>
              <a:gd name="connsiteY98" fmla="*/ 4638530 h 10287000"/>
              <a:gd name="connsiteX99" fmla="*/ 14448374 w 18388754"/>
              <a:gd name="connsiteY99" fmla="*/ 5037787 h 10287000"/>
              <a:gd name="connsiteX100" fmla="*/ 13939101 w 18388754"/>
              <a:gd name="connsiteY100" fmla="*/ 4534870 h 10287000"/>
              <a:gd name="connsiteX101" fmla="*/ 13812276 w 18388754"/>
              <a:gd name="connsiteY101" fmla="*/ 4530206 h 10287000"/>
              <a:gd name="connsiteX102" fmla="*/ 11287847 w 18388754"/>
              <a:gd name="connsiteY102" fmla="*/ 7086540 h 10287000"/>
              <a:gd name="connsiteX103" fmla="*/ 11375766 w 18388754"/>
              <a:gd name="connsiteY103" fmla="*/ 10287000 h 10287000"/>
              <a:gd name="connsiteX104" fmla="*/ 10321740 w 18388754"/>
              <a:gd name="connsiteY104" fmla="*/ 10287000 h 10287000"/>
              <a:gd name="connsiteX105" fmla="*/ 10408105 w 18388754"/>
              <a:gd name="connsiteY105" fmla="*/ 10199543 h 10287000"/>
              <a:gd name="connsiteX106" fmla="*/ 10480275 w 18388754"/>
              <a:gd name="connsiteY106" fmla="*/ 10166883 h 10287000"/>
              <a:gd name="connsiteX107" fmla="*/ 10874592 w 18388754"/>
              <a:gd name="connsiteY107" fmla="*/ 10172548 h 10287000"/>
              <a:gd name="connsiteX108" fmla="*/ 10800455 w 18388754"/>
              <a:gd name="connsiteY108" fmla="*/ 7580092 h 10287000"/>
              <a:gd name="connsiteX109" fmla="*/ 8481123 w 18388754"/>
              <a:gd name="connsiteY109" fmla="*/ 9928736 h 10287000"/>
              <a:gd name="connsiteX110" fmla="*/ 8487398 w 18388754"/>
              <a:gd name="connsiteY110" fmla="*/ 10055474 h 10287000"/>
              <a:gd name="connsiteX111" fmla="*/ 8721849 w 18388754"/>
              <a:gd name="connsiteY111" fmla="*/ 10287000 h 10287000"/>
              <a:gd name="connsiteX112" fmla="*/ 0 w 18388754"/>
              <a:gd name="connsiteY112" fmla="*/ 10287000 h 1028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18388754" h="10287000">
                <a:moveTo>
                  <a:pt x="15382737" y="0"/>
                </a:moveTo>
                <a:lnTo>
                  <a:pt x="15824062" y="0"/>
                </a:lnTo>
                <a:lnTo>
                  <a:pt x="15824309" y="52755"/>
                </a:lnTo>
                <a:lnTo>
                  <a:pt x="15678944" y="188581"/>
                </a:lnTo>
                <a:lnTo>
                  <a:pt x="15566131" y="181105"/>
                </a:lnTo>
                <a:close/>
                <a:moveTo>
                  <a:pt x="0" y="0"/>
                </a:moveTo>
                <a:lnTo>
                  <a:pt x="11784710" y="0"/>
                </a:lnTo>
                <a:lnTo>
                  <a:pt x="11258464" y="532898"/>
                </a:lnTo>
                <a:lnTo>
                  <a:pt x="11367961" y="4518865"/>
                </a:lnTo>
                <a:lnTo>
                  <a:pt x="11336434" y="4591661"/>
                </a:lnTo>
                <a:lnTo>
                  <a:pt x="11232513" y="4696895"/>
                </a:lnTo>
                <a:lnTo>
                  <a:pt x="11159906" y="4729549"/>
                </a:lnTo>
                <a:lnTo>
                  <a:pt x="10636283" y="4721695"/>
                </a:lnTo>
                <a:lnTo>
                  <a:pt x="10586652" y="4749161"/>
                </a:lnTo>
                <a:lnTo>
                  <a:pt x="10505326" y="4860520"/>
                </a:lnTo>
                <a:lnTo>
                  <a:pt x="10504796" y="4958967"/>
                </a:lnTo>
                <a:lnTo>
                  <a:pt x="10678502" y="5130505"/>
                </a:lnTo>
                <a:lnTo>
                  <a:pt x="10687412" y="5243197"/>
                </a:lnTo>
                <a:lnTo>
                  <a:pt x="10553423" y="5390258"/>
                </a:lnTo>
                <a:lnTo>
                  <a:pt x="10432305" y="5391229"/>
                </a:lnTo>
                <a:lnTo>
                  <a:pt x="9596279" y="4565637"/>
                </a:lnTo>
                <a:lnTo>
                  <a:pt x="9587617" y="4452694"/>
                </a:lnTo>
                <a:lnTo>
                  <a:pt x="9721606" y="4305634"/>
                </a:lnTo>
                <a:lnTo>
                  <a:pt x="9842476" y="4304913"/>
                </a:lnTo>
                <a:lnTo>
                  <a:pt x="10021665" y="4481865"/>
                </a:lnTo>
                <a:lnTo>
                  <a:pt x="10120340" y="4480339"/>
                </a:lnTo>
                <a:lnTo>
                  <a:pt x="10230651" y="4397603"/>
                </a:lnTo>
                <a:lnTo>
                  <a:pt x="10257491" y="4347630"/>
                </a:lnTo>
                <a:lnTo>
                  <a:pt x="10242837" y="3823926"/>
                </a:lnTo>
                <a:lnTo>
                  <a:pt x="10274801" y="3751137"/>
                </a:lnTo>
                <a:lnTo>
                  <a:pt x="10378722" y="3645902"/>
                </a:lnTo>
                <a:lnTo>
                  <a:pt x="10450892" y="3613242"/>
                </a:lnTo>
                <a:lnTo>
                  <a:pt x="10845209" y="3618906"/>
                </a:lnTo>
                <a:lnTo>
                  <a:pt x="10771072" y="1026450"/>
                </a:lnTo>
                <a:lnTo>
                  <a:pt x="8451741" y="3375094"/>
                </a:lnTo>
                <a:lnTo>
                  <a:pt x="8458015" y="3501833"/>
                </a:lnTo>
                <a:lnTo>
                  <a:pt x="8967287" y="4004750"/>
                </a:lnTo>
                <a:lnTo>
                  <a:pt x="8573013" y="4404006"/>
                </a:lnTo>
                <a:lnTo>
                  <a:pt x="8578343" y="4589676"/>
                </a:lnTo>
                <a:lnTo>
                  <a:pt x="10415344" y="6403750"/>
                </a:lnTo>
                <a:lnTo>
                  <a:pt x="10601066" y="6406749"/>
                </a:lnTo>
                <a:lnTo>
                  <a:pt x="10995340" y="6007492"/>
                </a:lnTo>
                <a:lnTo>
                  <a:pt x="11504631" y="6510427"/>
                </a:lnTo>
                <a:lnTo>
                  <a:pt x="11631439" y="6515108"/>
                </a:lnTo>
                <a:lnTo>
                  <a:pt x="14156116" y="3958523"/>
                </a:lnTo>
                <a:lnTo>
                  <a:pt x="14044153" y="0"/>
                </a:lnTo>
                <a:lnTo>
                  <a:pt x="15366782" y="0"/>
                </a:lnTo>
                <a:lnTo>
                  <a:pt x="15257506" y="13099"/>
                </a:lnTo>
                <a:lnTo>
                  <a:pt x="15170413" y="124572"/>
                </a:lnTo>
                <a:lnTo>
                  <a:pt x="15157542" y="160886"/>
                </a:lnTo>
                <a:lnTo>
                  <a:pt x="15171270" y="667488"/>
                </a:lnTo>
                <a:lnTo>
                  <a:pt x="15139743" y="740284"/>
                </a:lnTo>
                <a:lnTo>
                  <a:pt x="15035609" y="845734"/>
                </a:lnTo>
                <a:lnTo>
                  <a:pt x="14960523" y="880899"/>
                </a:lnTo>
                <a:lnTo>
                  <a:pt x="14569109" y="872257"/>
                </a:lnTo>
                <a:lnTo>
                  <a:pt x="14643509" y="3464972"/>
                </a:lnTo>
                <a:lnTo>
                  <a:pt x="16962592" y="1116579"/>
                </a:lnTo>
                <a:lnTo>
                  <a:pt x="16956336" y="989822"/>
                </a:lnTo>
                <a:lnTo>
                  <a:pt x="16878138" y="912599"/>
                </a:lnTo>
                <a:lnTo>
                  <a:pt x="16447044" y="486887"/>
                </a:lnTo>
                <a:lnTo>
                  <a:pt x="16841318" y="87630"/>
                </a:lnTo>
                <a:lnTo>
                  <a:pt x="16838906" y="0"/>
                </a:lnTo>
                <a:lnTo>
                  <a:pt x="18388754" y="0"/>
                </a:lnTo>
                <a:lnTo>
                  <a:pt x="18388754" y="10287000"/>
                </a:lnTo>
                <a:lnTo>
                  <a:pt x="14179131" y="10287000"/>
                </a:lnTo>
                <a:lnTo>
                  <a:pt x="14072837" y="6528917"/>
                </a:lnTo>
                <a:lnTo>
                  <a:pt x="14107280" y="6453617"/>
                </a:lnTo>
                <a:lnTo>
                  <a:pt x="14211414" y="6348168"/>
                </a:lnTo>
                <a:lnTo>
                  <a:pt x="14283584" y="6315507"/>
                </a:lnTo>
                <a:lnTo>
                  <a:pt x="14790543" y="6323094"/>
                </a:lnTo>
                <a:lnTo>
                  <a:pt x="14829537" y="6312576"/>
                </a:lnTo>
                <a:lnTo>
                  <a:pt x="14936839" y="6221059"/>
                </a:lnTo>
                <a:lnTo>
                  <a:pt x="14950315" y="6097601"/>
                </a:lnTo>
                <a:lnTo>
                  <a:pt x="14765195" y="5914791"/>
                </a:lnTo>
                <a:lnTo>
                  <a:pt x="14756303" y="5802081"/>
                </a:lnTo>
                <a:lnTo>
                  <a:pt x="14890292" y="5655020"/>
                </a:lnTo>
                <a:lnTo>
                  <a:pt x="15011392" y="5654067"/>
                </a:lnTo>
                <a:lnTo>
                  <a:pt x="15853125" y="6485295"/>
                </a:lnTo>
                <a:lnTo>
                  <a:pt x="15853692" y="6606397"/>
                </a:lnTo>
                <a:lnTo>
                  <a:pt x="15708327" y="6742222"/>
                </a:lnTo>
                <a:lnTo>
                  <a:pt x="15595514" y="6734747"/>
                </a:lnTo>
                <a:lnTo>
                  <a:pt x="15410393" y="6551937"/>
                </a:lnTo>
                <a:lnTo>
                  <a:pt x="15286889" y="6566740"/>
                </a:lnTo>
                <a:lnTo>
                  <a:pt x="15199796" y="6678214"/>
                </a:lnTo>
                <a:lnTo>
                  <a:pt x="15186925" y="6714528"/>
                </a:lnTo>
                <a:lnTo>
                  <a:pt x="15200653" y="7221130"/>
                </a:lnTo>
                <a:lnTo>
                  <a:pt x="15169126" y="7293926"/>
                </a:lnTo>
                <a:lnTo>
                  <a:pt x="15064992" y="7399376"/>
                </a:lnTo>
                <a:lnTo>
                  <a:pt x="14989906" y="7434541"/>
                </a:lnTo>
                <a:lnTo>
                  <a:pt x="14598492" y="7425899"/>
                </a:lnTo>
                <a:lnTo>
                  <a:pt x="14672892" y="10018613"/>
                </a:lnTo>
                <a:lnTo>
                  <a:pt x="16991976" y="7670220"/>
                </a:lnTo>
                <a:lnTo>
                  <a:pt x="16985718" y="7543464"/>
                </a:lnTo>
                <a:lnTo>
                  <a:pt x="16907520" y="7466241"/>
                </a:lnTo>
                <a:lnTo>
                  <a:pt x="16476427" y="7040528"/>
                </a:lnTo>
                <a:lnTo>
                  <a:pt x="16870701" y="6641272"/>
                </a:lnTo>
                <a:lnTo>
                  <a:pt x="16865584" y="6455386"/>
                </a:lnTo>
                <a:lnTo>
                  <a:pt x="15028583" y="4641312"/>
                </a:lnTo>
                <a:lnTo>
                  <a:pt x="14842648" y="4638530"/>
                </a:lnTo>
                <a:lnTo>
                  <a:pt x="14448374" y="5037787"/>
                </a:lnTo>
                <a:lnTo>
                  <a:pt x="13939101" y="4534870"/>
                </a:lnTo>
                <a:lnTo>
                  <a:pt x="13812276" y="4530206"/>
                </a:lnTo>
                <a:lnTo>
                  <a:pt x="11287847" y="7086540"/>
                </a:lnTo>
                <a:lnTo>
                  <a:pt x="11375766" y="10287000"/>
                </a:lnTo>
                <a:lnTo>
                  <a:pt x="10321740" y="10287000"/>
                </a:lnTo>
                <a:lnTo>
                  <a:pt x="10408105" y="10199543"/>
                </a:lnTo>
                <a:lnTo>
                  <a:pt x="10480275" y="10166883"/>
                </a:lnTo>
                <a:lnTo>
                  <a:pt x="10874592" y="10172548"/>
                </a:lnTo>
                <a:lnTo>
                  <a:pt x="10800455" y="7580092"/>
                </a:lnTo>
                <a:lnTo>
                  <a:pt x="8481123" y="9928736"/>
                </a:lnTo>
                <a:lnTo>
                  <a:pt x="8487398" y="10055474"/>
                </a:lnTo>
                <a:lnTo>
                  <a:pt x="8721849" y="10287000"/>
                </a:lnTo>
                <a:lnTo>
                  <a:pt x="0" y="1028700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37" name="Group 36">
            <a:extLst>
              <a:ext uri="{FF2B5EF4-FFF2-40B4-BE49-F238E27FC236}">
                <a16:creationId xmlns:a16="http://schemas.microsoft.com/office/drawing/2014/main" id="{D6B3667E-1C75-A4B5-2866-9783EC77AE36}"/>
              </a:ext>
            </a:extLst>
          </p:cNvPr>
          <p:cNvGrpSpPr/>
          <p:nvPr/>
        </p:nvGrpSpPr>
        <p:grpSpPr>
          <a:xfrm>
            <a:off x="8550253" y="3561231"/>
            <a:ext cx="811618" cy="1125528"/>
            <a:chOff x="6068112" y="1163834"/>
            <a:chExt cx="6068955" cy="8416245"/>
          </a:xfrm>
        </p:grpSpPr>
        <p:sp>
          <p:nvSpPr>
            <p:cNvPr id="39" name="Rectangle 177">
              <a:extLst>
                <a:ext uri="{FF2B5EF4-FFF2-40B4-BE49-F238E27FC236}">
                  <a16:creationId xmlns:a16="http://schemas.microsoft.com/office/drawing/2014/main" id="{FC8DB384-221B-5560-2F72-2EF2D0EF384B}"/>
                </a:ext>
              </a:extLst>
            </p:cNvPr>
            <p:cNvSpPr/>
            <p:nvPr/>
          </p:nvSpPr>
          <p:spPr>
            <a:xfrm>
              <a:off x="6068112" y="1163834"/>
              <a:ext cx="3076575" cy="3947925"/>
            </a:xfrm>
            <a:custGeom>
              <a:avLst/>
              <a:gdLst>
                <a:gd name="connsiteX0" fmla="*/ 0 w 2209800"/>
                <a:gd name="connsiteY0" fmla="*/ 0 h 2109600"/>
                <a:gd name="connsiteX1" fmla="*/ 2209800 w 2209800"/>
                <a:gd name="connsiteY1" fmla="*/ 0 h 2109600"/>
                <a:gd name="connsiteX2" fmla="*/ 2209800 w 2209800"/>
                <a:gd name="connsiteY2" fmla="*/ 2109600 h 2109600"/>
                <a:gd name="connsiteX3" fmla="*/ 0 w 2209800"/>
                <a:gd name="connsiteY3" fmla="*/ 2109600 h 2109600"/>
                <a:gd name="connsiteX4" fmla="*/ 0 w 2209800"/>
                <a:gd name="connsiteY4" fmla="*/ 0 h 2109600"/>
                <a:gd name="connsiteX0" fmla="*/ 0 w 3076575"/>
                <a:gd name="connsiteY0" fmla="*/ 0 h 3947925"/>
                <a:gd name="connsiteX1" fmla="*/ 2209800 w 3076575"/>
                <a:gd name="connsiteY1" fmla="*/ 0 h 3947925"/>
                <a:gd name="connsiteX2" fmla="*/ 3076575 w 3076575"/>
                <a:gd name="connsiteY2" fmla="*/ 3947925 h 3947925"/>
                <a:gd name="connsiteX3" fmla="*/ 0 w 3076575"/>
                <a:gd name="connsiteY3" fmla="*/ 2109600 h 3947925"/>
                <a:gd name="connsiteX4" fmla="*/ 0 w 3076575"/>
                <a:gd name="connsiteY4" fmla="*/ 0 h 3947925"/>
                <a:gd name="connsiteX0" fmla="*/ 0 w 3076575"/>
                <a:gd name="connsiteY0" fmla="*/ 0 h 3947925"/>
                <a:gd name="connsiteX1" fmla="*/ 2800350 w 3076575"/>
                <a:gd name="connsiteY1" fmla="*/ 3019425 h 3947925"/>
                <a:gd name="connsiteX2" fmla="*/ 3076575 w 3076575"/>
                <a:gd name="connsiteY2" fmla="*/ 3947925 h 3947925"/>
                <a:gd name="connsiteX3" fmla="*/ 0 w 3076575"/>
                <a:gd name="connsiteY3" fmla="*/ 2109600 h 3947925"/>
                <a:gd name="connsiteX4" fmla="*/ 0 w 3076575"/>
                <a:gd name="connsiteY4" fmla="*/ 0 h 3947925"/>
                <a:gd name="connsiteX0" fmla="*/ 0 w 3076575"/>
                <a:gd name="connsiteY0" fmla="*/ 0 h 3947925"/>
                <a:gd name="connsiteX1" fmla="*/ 3076575 w 3076575"/>
                <a:gd name="connsiteY1" fmla="*/ 3924300 h 3947925"/>
                <a:gd name="connsiteX2" fmla="*/ 3076575 w 3076575"/>
                <a:gd name="connsiteY2" fmla="*/ 3947925 h 3947925"/>
                <a:gd name="connsiteX3" fmla="*/ 0 w 3076575"/>
                <a:gd name="connsiteY3" fmla="*/ 2109600 h 3947925"/>
                <a:gd name="connsiteX4" fmla="*/ 0 w 3076575"/>
                <a:gd name="connsiteY4" fmla="*/ 0 h 3947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6575" h="3947925">
                  <a:moveTo>
                    <a:pt x="0" y="0"/>
                  </a:moveTo>
                  <a:lnTo>
                    <a:pt x="3076575" y="3924300"/>
                  </a:lnTo>
                  <a:lnTo>
                    <a:pt x="3076575" y="3947925"/>
                  </a:lnTo>
                  <a:lnTo>
                    <a:pt x="0" y="2109600"/>
                  </a:lnTo>
                  <a:lnTo>
                    <a:pt x="0" y="0"/>
                  </a:lnTo>
                  <a:close/>
                </a:path>
              </a:pathLst>
            </a:custGeom>
            <a:solidFill>
              <a:srgbClr val="5134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Rectangle 178">
              <a:extLst>
                <a:ext uri="{FF2B5EF4-FFF2-40B4-BE49-F238E27FC236}">
                  <a16:creationId xmlns:a16="http://schemas.microsoft.com/office/drawing/2014/main" id="{4476DB54-D5C3-8028-E1A9-6CEB07D74A19}"/>
                </a:ext>
              </a:extLst>
            </p:cNvPr>
            <p:cNvSpPr/>
            <p:nvPr/>
          </p:nvSpPr>
          <p:spPr>
            <a:xfrm>
              <a:off x="6068112" y="3269102"/>
              <a:ext cx="3048000" cy="2109600"/>
            </a:xfrm>
            <a:custGeom>
              <a:avLst/>
              <a:gdLst>
                <a:gd name="connsiteX0" fmla="*/ 0 w 2209800"/>
                <a:gd name="connsiteY0" fmla="*/ 0 h 2109600"/>
                <a:gd name="connsiteX1" fmla="*/ 2209800 w 2209800"/>
                <a:gd name="connsiteY1" fmla="*/ 0 h 2109600"/>
                <a:gd name="connsiteX2" fmla="*/ 2209800 w 2209800"/>
                <a:gd name="connsiteY2" fmla="*/ 2109600 h 2109600"/>
                <a:gd name="connsiteX3" fmla="*/ 0 w 2209800"/>
                <a:gd name="connsiteY3" fmla="*/ 2109600 h 2109600"/>
                <a:gd name="connsiteX4" fmla="*/ 0 w 2209800"/>
                <a:gd name="connsiteY4" fmla="*/ 0 h 2109600"/>
                <a:gd name="connsiteX0" fmla="*/ 0 w 3067050"/>
                <a:gd name="connsiteY0" fmla="*/ 0 h 2109600"/>
                <a:gd name="connsiteX1" fmla="*/ 3067050 w 3067050"/>
                <a:gd name="connsiteY1" fmla="*/ 1828800 h 2109600"/>
                <a:gd name="connsiteX2" fmla="*/ 2209800 w 3067050"/>
                <a:gd name="connsiteY2" fmla="*/ 2109600 h 2109600"/>
                <a:gd name="connsiteX3" fmla="*/ 0 w 3067050"/>
                <a:gd name="connsiteY3" fmla="*/ 2109600 h 2109600"/>
                <a:gd name="connsiteX4" fmla="*/ 0 w 3067050"/>
                <a:gd name="connsiteY4" fmla="*/ 0 h 2109600"/>
                <a:gd name="connsiteX0" fmla="*/ 0 w 3067050"/>
                <a:gd name="connsiteY0" fmla="*/ 0 h 2109600"/>
                <a:gd name="connsiteX1" fmla="*/ 3067050 w 3067050"/>
                <a:gd name="connsiteY1" fmla="*/ 1828800 h 2109600"/>
                <a:gd name="connsiteX2" fmla="*/ 3048000 w 3067050"/>
                <a:gd name="connsiteY2" fmla="*/ 1823850 h 2109600"/>
                <a:gd name="connsiteX3" fmla="*/ 0 w 3067050"/>
                <a:gd name="connsiteY3" fmla="*/ 2109600 h 2109600"/>
                <a:gd name="connsiteX4" fmla="*/ 0 w 3067050"/>
                <a:gd name="connsiteY4" fmla="*/ 0 h 2109600"/>
                <a:gd name="connsiteX0" fmla="*/ 0 w 3076575"/>
                <a:gd name="connsiteY0" fmla="*/ 0 h 2109600"/>
                <a:gd name="connsiteX1" fmla="*/ 3076575 w 3076575"/>
                <a:gd name="connsiteY1" fmla="*/ 1790700 h 2109600"/>
                <a:gd name="connsiteX2" fmla="*/ 3048000 w 3076575"/>
                <a:gd name="connsiteY2" fmla="*/ 1823850 h 2109600"/>
                <a:gd name="connsiteX3" fmla="*/ 0 w 3076575"/>
                <a:gd name="connsiteY3" fmla="*/ 2109600 h 2109600"/>
                <a:gd name="connsiteX4" fmla="*/ 0 w 3076575"/>
                <a:gd name="connsiteY4" fmla="*/ 0 h 2109600"/>
                <a:gd name="connsiteX0" fmla="*/ 0 w 3048000"/>
                <a:gd name="connsiteY0" fmla="*/ 0 h 2109600"/>
                <a:gd name="connsiteX1" fmla="*/ 3048000 w 3048000"/>
                <a:gd name="connsiteY1" fmla="*/ 1816100 h 2109600"/>
                <a:gd name="connsiteX2" fmla="*/ 3048000 w 3048000"/>
                <a:gd name="connsiteY2" fmla="*/ 1823850 h 2109600"/>
                <a:gd name="connsiteX3" fmla="*/ 0 w 3048000"/>
                <a:gd name="connsiteY3" fmla="*/ 2109600 h 2109600"/>
                <a:gd name="connsiteX4" fmla="*/ 0 w 3048000"/>
                <a:gd name="connsiteY4" fmla="*/ 0 h 210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8000" h="2109600">
                  <a:moveTo>
                    <a:pt x="0" y="0"/>
                  </a:moveTo>
                  <a:lnTo>
                    <a:pt x="3048000" y="1816100"/>
                  </a:lnTo>
                  <a:lnTo>
                    <a:pt x="3048000" y="1823850"/>
                  </a:lnTo>
                  <a:lnTo>
                    <a:pt x="0" y="2109600"/>
                  </a:lnTo>
                  <a:lnTo>
                    <a:pt x="0" y="0"/>
                  </a:lnTo>
                  <a:close/>
                </a:path>
              </a:pathLst>
            </a:custGeom>
            <a:solidFill>
              <a:srgbClr val="533676">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ectangle 179">
              <a:extLst>
                <a:ext uri="{FF2B5EF4-FFF2-40B4-BE49-F238E27FC236}">
                  <a16:creationId xmlns:a16="http://schemas.microsoft.com/office/drawing/2014/main" id="{E40E99CA-24F2-921D-6FCE-78D122857E78}"/>
                </a:ext>
              </a:extLst>
            </p:cNvPr>
            <p:cNvSpPr/>
            <p:nvPr/>
          </p:nvSpPr>
          <p:spPr>
            <a:xfrm>
              <a:off x="6068112" y="5078664"/>
              <a:ext cx="3067050" cy="2404875"/>
            </a:xfrm>
            <a:custGeom>
              <a:avLst/>
              <a:gdLst>
                <a:gd name="connsiteX0" fmla="*/ 0 w 2209800"/>
                <a:gd name="connsiteY0" fmla="*/ 0 h 2109600"/>
                <a:gd name="connsiteX1" fmla="*/ 2209800 w 2209800"/>
                <a:gd name="connsiteY1" fmla="*/ 0 h 2109600"/>
                <a:gd name="connsiteX2" fmla="*/ 2209800 w 2209800"/>
                <a:gd name="connsiteY2" fmla="*/ 2109600 h 2109600"/>
                <a:gd name="connsiteX3" fmla="*/ 0 w 2209800"/>
                <a:gd name="connsiteY3" fmla="*/ 2109600 h 2109600"/>
                <a:gd name="connsiteX4" fmla="*/ 0 w 2209800"/>
                <a:gd name="connsiteY4" fmla="*/ 0 h 2109600"/>
                <a:gd name="connsiteX0" fmla="*/ 0 w 3067050"/>
                <a:gd name="connsiteY0" fmla="*/ 295275 h 2404875"/>
                <a:gd name="connsiteX1" fmla="*/ 3067050 w 3067050"/>
                <a:gd name="connsiteY1" fmla="*/ 0 h 2404875"/>
                <a:gd name="connsiteX2" fmla="*/ 2209800 w 3067050"/>
                <a:gd name="connsiteY2" fmla="*/ 2404875 h 2404875"/>
                <a:gd name="connsiteX3" fmla="*/ 0 w 3067050"/>
                <a:gd name="connsiteY3" fmla="*/ 2404875 h 2404875"/>
                <a:gd name="connsiteX4" fmla="*/ 0 w 3067050"/>
                <a:gd name="connsiteY4" fmla="*/ 295275 h 2404875"/>
                <a:gd name="connsiteX0" fmla="*/ 0 w 3067050"/>
                <a:gd name="connsiteY0" fmla="*/ 295275 h 2404875"/>
                <a:gd name="connsiteX1" fmla="*/ 3067050 w 3067050"/>
                <a:gd name="connsiteY1" fmla="*/ 0 h 2404875"/>
                <a:gd name="connsiteX2" fmla="*/ 3057525 w 3067050"/>
                <a:gd name="connsiteY2" fmla="*/ 52200 h 2404875"/>
                <a:gd name="connsiteX3" fmla="*/ 0 w 3067050"/>
                <a:gd name="connsiteY3" fmla="*/ 2404875 h 2404875"/>
                <a:gd name="connsiteX4" fmla="*/ 0 w 3067050"/>
                <a:gd name="connsiteY4" fmla="*/ 295275 h 2404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67050" h="2404875">
                  <a:moveTo>
                    <a:pt x="0" y="295275"/>
                  </a:moveTo>
                  <a:lnTo>
                    <a:pt x="3067050" y="0"/>
                  </a:lnTo>
                  <a:lnTo>
                    <a:pt x="3057525" y="52200"/>
                  </a:lnTo>
                  <a:lnTo>
                    <a:pt x="0" y="2404875"/>
                  </a:lnTo>
                  <a:lnTo>
                    <a:pt x="0" y="295275"/>
                  </a:lnTo>
                  <a:close/>
                </a:path>
              </a:pathLst>
            </a:custGeom>
            <a:solidFill>
              <a:srgbClr val="553779">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ectangle 180">
              <a:extLst>
                <a:ext uri="{FF2B5EF4-FFF2-40B4-BE49-F238E27FC236}">
                  <a16:creationId xmlns:a16="http://schemas.microsoft.com/office/drawing/2014/main" id="{4ACE4337-33B8-EB8A-2751-3533552BB192}"/>
                </a:ext>
              </a:extLst>
            </p:cNvPr>
            <p:cNvSpPr/>
            <p:nvPr/>
          </p:nvSpPr>
          <p:spPr>
            <a:xfrm>
              <a:off x="6068113" y="5079704"/>
              <a:ext cx="3086100" cy="4500375"/>
            </a:xfrm>
            <a:custGeom>
              <a:avLst/>
              <a:gdLst>
                <a:gd name="connsiteX0" fmla="*/ 0 w 2209800"/>
                <a:gd name="connsiteY0" fmla="*/ 0 h 2109600"/>
                <a:gd name="connsiteX1" fmla="*/ 2209800 w 2209800"/>
                <a:gd name="connsiteY1" fmla="*/ 0 h 2109600"/>
                <a:gd name="connsiteX2" fmla="*/ 2209800 w 2209800"/>
                <a:gd name="connsiteY2" fmla="*/ 2109600 h 2109600"/>
                <a:gd name="connsiteX3" fmla="*/ 0 w 2209800"/>
                <a:gd name="connsiteY3" fmla="*/ 2109600 h 2109600"/>
                <a:gd name="connsiteX4" fmla="*/ 0 w 2209800"/>
                <a:gd name="connsiteY4" fmla="*/ 0 h 2109600"/>
                <a:gd name="connsiteX0" fmla="*/ 0 w 3076575"/>
                <a:gd name="connsiteY0" fmla="*/ 2390775 h 4500375"/>
                <a:gd name="connsiteX1" fmla="*/ 3076575 w 3076575"/>
                <a:gd name="connsiteY1" fmla="*/ 0 h 4500375"/>
                <a:gd name="connsiteX2" fmla="*/ 2209800 w 3076575"/>
                <a:gd name="connsiteY2" fmla="*/ 4500375 h 4500375"/>
                <a:gd name="connsiteX3" fmla="*/ 0 w 3076575"/>
                <a:gd name="connsiteY3" fmla="*/ 4500375 h 4500375"/>
                <a:gd name="connsiteX4" fmla="*/ 0 w 3076575"/>
                <a:gd name="connsiteY4" fmla="*/ 2390775 h 4500375"/>
                <a:gd name="connsiteX0" fmla="*/ 0 w 3076575"/>
                <a:gd name="connsiteY0" fmla="*/ 2390775 h 4500375"/>
                <a:gd name="connsiteX1" fmla="*/ 3076575 w 3076575"/>
                <a:gd name="connsiteY1" fmla="*/ 0 h 4500375"/>
                <a:gd name="connsiteX2" fmla="*/ 3076575 w 3076575"/>
                <a:gd name="connsiteY2" fmla="*/ 1423800 h 4500375"/>
                <a:gd name="connsiteX3" fmla="*/ 0 w 3076575"/>
                <a:gd name="connsiteY3" fmla="*/ 4500375 h 4500375"/>
                <a:gd name="connsiteX4" fmla="*/ 0 w 3076575"/>
                <a:gd name="connsiteY4" fmla="*/ 2390775 h 4500375"/>
                <a:gd name="connsiteX0" fmla="*/ 0 w 3086100"/>
                <a:gd name="connsiteY0" fmla="*/ 2390775 h 4500375"/>
                <a:gd name="connsiteX1" fmla="*/ 3076575 w 3086100"/>
                <a:gd name="connsiteY1" fmla="*/ 0 h 4500375"/>
                <a:gd name="connsiteX2" fmla="*/ 3086100 w 3086100"/>
                <a:gd name="connsiteY2" fmla="*/ 14100 h 4500375"/>
                <a:gd name="connsiteX3" fmla="*/ 0 w 3086100"/>
                <a:gd name="connsiteY3" fmla="*/ 4500375 h 4500375"/>
                <a:gd name="connsiteX4" fmla="*/ 0 w 3086100"/>
                <a:gd name="connsiteY4" fmla="*/ 2390775 h 4500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6100" h="4500375">
                  <a:moveTo>
                    <a:pt x="0" y="2390775"/>
                  </a:moveTo>
                  <a:lnTo>
                    <a:pt x="3076575" y="0"/>
                  </a:lnTo>
                  <a:lnTo>
                    <a:pt x="3086100" y="14100"/>
                  </a:lnTo>
                  <a:lnTo>
                    <a:pt x="0" y="4500375"/>
                  </a:lnTo>
                  <a:lnTo>
                    <a:pt x="0" y="2390775"/>
                  </a:lnTo>
                  <a:close/>
                </a:path>
              </a:pathLst>
            </a:custGeom>
            <a:solidFill>
              <a:srgbClr val="4C316D">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177">
              <a:extLst>
                <a:ext uri="{FF2B5EF4-FFF2-40B4-BE49-F238E27FC236}">
                  <a16:creationId xmlns:a16="http://schemas.microsoft.com/office/drawing/2014/main" id="{125580D6-74AC-F396-E874-423619C67235}"/>
                </a:ext>
              </a:extLst>
            </p:cNvPr>
            <p:cNvSpPr/>
            <p:nvPr/>
          </p:nvSpPr>
          <p:spPr>
            <a:xfrm flipH="1">
              <a:off x="9060492" y="1163834"/>
              <a:ext cx="3076575" cy="3947925"/>
            </a:xfrm>
            <a:custGeom>
              <a:avLst/>
              <a:gdLst>
                <a:gd name="connsiteX0" fmla="*/ 0 w 2209800"/>
                <a:gd name="connsiteY0" fmla="*/ 0 h 2109600"/>
                <a:gd name="connsiteX1" fmla="*/ 2209800 w 2209800"/>
                <a:gd name="connsiteY1" fmla="*/ 0 h 2109600"/>
                <a:gd name="connsiteX2" fmla="*/ 2209800 w 2209800"/>
                <a:gd name="connsiteY2" fmla="*/ 2109600 h 2109600"/>
                <a:gd name="connsiteX3" fmla="*/ 0 w 2209800"/>
                <a:gd name="connsiteY3" fmla="*/ 2109600 h 2109600"/>
                <a:gd name="connsiteX4" fmla="*/ 0 w 2209800"/>
                <a:gd name="connsiteY4" fmla="*/ 0 h 2109600"/>
                <a:gd name="connsiteX0" fmla="*/ 0 w 3076575"/>
                <a:gd name="connsiteY0" fmla="*/ 0 h 3947925"/>
                <a:gd name="connsiteX1" fmla="*/ 2209800 w 3076575"/>
                <a:gd name="connsiteY1" fmla="*/ 0 h 3947925"/>
                <a:gd name="connsiteX2" fmla="*/ 3076575 w 3076575"/>
                <a:gd name="connsiteY2" fmla="*/ 3947925 h 3947925"/>
                <a:gd name="connsiteX3" fmla="*/ 0 w 3076575"/>
                <a:gd name="connsiteY3" fmla="*/ 2109600 h 3947925"/>
                <a:gd name="connsiteX4" fmla="*/ 0 w 3076575"/>
                <a:gd name="connsiteY4" fmla="*/ 0 h 3947925"/>
                <a:gd name="connsiteX0" fmla="*/ 0 w 3076575"/>
                <a:gd name="connsiteY0" fmla="*/ 0 h 3947925"/>
                <a:gd name="connsiteX1" fmla="*/ 2800350 w 3076575"/>
                <a:gd name="connsiteY1" fmla="*/ 3019425 h 3947925"/>
                <a:gd name="connsiteX2" fmla="*/ 3076575 w 3076575"/>
                <a:gd name="connsiteY2" fmla="*/ 3947925 h 3947925"/>
                <a:gd name="connsiteX3" fmla="*/ 0 w 3076575"/>
                <a:gd name="connsiteY3" fmla="*/ 2109600 h 3947925"/>
                <a:gd name="connsiteX4" fmla="*/ 0 w 3076575"/>
                <a:gd name="connsiteY4" fmla="*/ 0 h 3947925"/>
                <a:gd name="connsiteX0" fmla="*/ 0 w 3076575"/>
                <a:gd name="connsiteY0" fmla="*/ 0 h 3947925"/>
                <a:gd name="connsiteX1" fmla="*/ 3076575 w 3076575"/>
                <a:gd name="connsiteY1" fmla="*/ 3924300 h 3947925"/>
                <a:gd name="connsiteX2" fmla="*/ 3076575 w 3076575"/>
                <a:gd name="connsiteY2" fmla="*/ 3947925 h 3947925"/>
                <a:gd name="connsiteX3" fmla="*/ 0 w 3076575"/>
                <a:gd name="connsiteY3" fmla="*/ 2109600 h 3947925"/>
                <a:gd name="connsiteX4" fmla="*/ 0 w 3076575"/>
                <a:gd name="connsiteY4" fmla="*/ 0 h 3947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6575" h="3947925">
                  <a:moveTo>
                    <a:pt x="0" y="0"/>
                  </a:moveTo>
                  <a:lnTo>
                    <a:pt x="3076575" y="3924300"/>
                  </a:lnTo>
                  <a:lnTo>
                    <a:pt x="3076575" y="3947925"/>
                  </a:lnTo>
                  <a:lnTo>
                    <a:pt x="0" y="2109600"/>
                  </a:lnTo>
                  <a:lnTo>
                    <a:pt x="0" y="0"/>
                  </a:lnTo>
                  <a:close/>
                </a:path>
              </a:pathLst>
            </a:custGeom>
            <a:solidFill>
              <a:srgbClr val="5134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178">
              <a:extLst>
                <a:ext uri="{FF2B5EF4-FFF2-40B4-BE49-F238E27FC236}">
                  <a16:creationId xmlns:a16="http://schemas.microsoft.com/office/drawing/2014/main" id="{B7D578F0-A325-28B1-EE22-544132BAA5FF}"/>
                </a:ext>
              </a:extLst>
            </p:cNvPr>
            <p:cNvSpPr/>
            <p:nvPr/>
          </p:nvSpPr>
          <p:spPr>
            <a:xfrm flipH="1">
              <a:off x="9089067" y="3269102"/>
              <a:ext cx="3048000" cy="2109600"/>
            </a:xfrm>
            <a:custGeom>
              <a:avLst/>
              <a:gdLst>
                <a:gd name="connsiteX0" fmla="*/ 0 w 2209800"/>
                <a:gd name="connsiteY0" fmla="*/ 0 h 2109600"/>
                <a:gd name="connsiteX1" fmla="*/ 2209800 w 2209800"/>
                <a:gd name="connsiteY1" fmla="*/ 0 h 2109600"/>
                <a:gd name="connsiteX2" fmla="*/ 2209800 w 2209800"/>
                <a:gd name="connsiteY2" fmla="*/ 2109600 h 2109600"/>
                <a:gd name="connsiteX3" fmla="*/ 0 w 2209800"/>
                <a:gd name="connsiteY3" fmla="*/ 2109600 h 2109600"/>
                <a:gd name="connsiteX4" fmla="*/ 0 w 2209800"/>
                <a:gd name="connsiteY4" fmla="*/ 0 h 2109600"/>
                <a:gd name="connsiteX0" fmla="*/ 0 w 3067050"/>
                <a:gd name="connsiteY0" fmla="*/ 0 h 2109600"/>
                <a:gd name="connsiteX1" fmla="*/ 3067050 w 3067050"/>
                <a:gd name="connsiteY1" fmla="*/ 1828800 h 2109600"/>
                <a:gd name="connsiteX2" fmla="*/ 2209800 w 3067050"/>
                <a:gd name="connsiteY2" fmla="*/ 2109600 h 2109600"/>
                <a:gd name="connsiteX3" fmla="*/ 0 w 3067050"/>
                <a:gd name="connsiteY3" fmla="*/ 2109600 h 2109600"/>
                <a:gd name="connsiteX4" fmla="*/ 0 w 3067050"/>
                <a:gd name="connsiteY4" fmla="*/ 0 h 2109600"/>
                <a:gd name="connsiteX0" fmla="*/ 0 w 3067050"/>
                <a:gd name="connsiteY0" fmla="*/ 0 h 2109600"/>
                <a:gd name="connsiteX1" fmla="*/ 3067050 w 3067050"/>
                <a:gd name="connsiteY1" fmla="*/ 1828800 h 2109600"/>
                <a:gd name="connsiteX2" fmla="*/ 3048000 w 3067050"/>
                <a:gd name="connsiteY2" fmla="*/ 1823850 h 2109600"/>
                <a:gd name="connsiteX3" fmla="*/ 0 w 3067050"/>
                <a:gd name="connsiteY3" fmla="*/ 2109600 h 2109600"/>
                <a:gd name="connsiteX4" fmla="*/ 0 w 3067050"/>
                <a:gd name="connsiteY4" fmla="*/ 0 h 2109600"/>
                <a:gd name="connsiteX0" fmla="*/ 0 w 3076575"/>
                <a:gd name="connsiteY0" fmla="*/ 0 h 2109600"/>
                <a:gd name="connsiteX1" fmla="*/ 3076575 w 3076575"/>
                <a:gd name="connsiteY1" fmla="*/ 1790700 h 2109600"/>
                <a:gd name="connsiteX2" fmla="*/ 3048000 w 3076575"/>
                <a:gd name="connsiteY2" fmla="*/ 1823850 h 2109600"/>
                <a:gd name="connsiteX3" fmla="*/ 0 w 3076575"/>
                <a:gd name="connsiteY3" fmla="*/ 2109600 h 2109600"/>
                <a:gd name="connsiteX4" fmla="*/ 0 w 3076575"/>
                <a:gd name="connsiteY4" fmla="*/ 0 h 2109600"/>
                <a:gd name="connsiteX0" fmla="*/ 0 w 3048000"/>
                <a:gd name="connsiteY0" fmla="*/ 0 h 2109600"/>
                <a:gd name="connsiteX1" fmla="*/ 3048000 w 3048000"/>
                <a:gd name="connsiteY1" fmla="*/ 1816100 h 2109600"/>
                <a:gd name="connsiteX2" fmla="*/ 3048000 w 3048000"/>
                <a:gd name="connsiteY2" fmla="*/ 1823850 h 2109600"/>
                <a:gd name="connsiteX3" fmla="*/ 0 w 3048000"/>
                <a:gd name="connsiteY3" fmla="*/ 2109600 h 2109600"/>
                <a:gd name="connsiteX4" fmla="*/ 0 w 3048000"/>
                <a:gd name="connsiteY4" fmla="*/ 0 h 210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8000" h="2109600">
                  <a:moveTo>
                    <a:pt x="0" y="0"/>
                  </a:moveTo>
                  <a:lnTo>
                    <a:pt x="3048000" y="1816100"/>
                  </a:lnTo>
                  <a:lnTo>
                    <a:pt x="3048000" y="1823850"/>
                  </a:lnTo>
                  <a:lnTo>
                    <a:pt x="0" y="2109600"/>
                  </a:lnTo>
                  <a:lnTo>
                    <a:pt x="0" y="0"/>
                  </a:lnTo>
                  <a:close/>
                </a:path>
              </a:pathLst>
            </a:custGeom>
            <a:solidFill>
              <a:srgbClr val="533676">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ectangle 179">
              <a:extLst>
                <a:ext uri="{FF2B5EF4-FFF2-40B4-BE49-F238E27FC236}">
                  <a16:creationId xmlns:a16="http://schemas.microsoft.com/office/drawing/2014/main" id="{D1FA0770-7434-468C-F8D5-A8F53312434C}"/>
                </a:ext>
              </a:extLst>
            </p:cNvPr>
            <p:cNvSpPr/>
            <p:nvPr/>
          </p:nvSpPr>
          <p:spPr>
            <a:xfrm flipH="1">
              <a:off x="9070017" y="5078664"/>
              <a:ext cx="3067050" cy="2404875"/>
            </a:xfrm>
            <a:custGeom>
              <a:avLst/>
              <a:gdLst>
                <a:gd name="connsiteX0" fmla="*/ 0 w 2209800"/>
                <a:gd name="connsiteY0" fmla="*/ 0 h 2109600"/>
                <a:gd name="connsiteX1" fmla="*/ 2209800 w 2209800"/>
                <a:gd name="connsiteY1" fmla="*/ 0 h 2109600"/>
                <a:gd name="connsiteX2" fmla="*/ 2209800 w 2209800"/>
                <a:gd name="connsiteY2" fmla="*/ 2109600 h 2109600"/>
                <a:gd name="connsiteX3" fmla="*/ 0 w 2209800"/>
                <a:gd name="connsiteY3" fmla="*/ 2109600 h 2109600"/>
                <a:gd name="connsiteX4" fmla="*/ 0 w 2209800"/>
                <a:gd name="connsiteY4" fmla="*/ 0 h 2109600"/>
                <a:gd name="connsiteX0" fmla="*/ 0 w 3067050"/>
                <a:gd name="connsiteY0" fmla="*/ 295275 h 2404875"/>
                <a:gd name="connsiteX1" fmla="*/ 3067050 w 3067050"/>
                <a:gd name="connsiteY1" fmla="*/ 0 h 2404875"/>
                <a:gd name="connsiteX2" fmla="*/ 2209800 w 3067050"/>
                <a:gd name="connsiteY2" fmla="*/ 2404875 h 2404875"/>
                <a:gd name="connsiteX3" fmla="*/ 0 w 3067050"/>
                <a:gd name="connsiteY3" fmla="*/ 2404875 h 2404875"/>
                <a:gd name="connsiteX4" fmla="*/ 0 w 3067050"/>
                <a:gd name="connsiteY4" fmla="*/ 295275 h 2404875"/>
                <a:gd name="connsiteX0" fmla="*/ 0 w 3067050"/>
                <a:gd name="connsiteY0" fmla="*/ 295275 h 2404875"/>
                <a:gd name="connsiteX1" fmla="*/ 3067050 w 3067050"/>
                <a:gd name="connsiteY1" fmla="*/ 0 h 2404875"/>
                <a:gd name="connsiteX2" fmla="*/ 3057525 w 3067050"/>
                <a:gd name="connsiteY2" fmla="*/ 52200 h 2404875"/>
                <a:gd name="connsiteX3" fmla="*/ 0 w 3067050"/>
                <a:gd name="connsiteY3" fmla="*/ 2404875 h 2404875"/>
                <a:gd name="connsiteX4" fmla="*/ 0 w 3067050"/>
                <a:gd name="connsiteY4" fmla="*/ 295275 h 2404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67050" h="2404875">
                  <a:moveTo>
                    <a:pt x="0" y="295275"/>
                  </a:moveTo>
                  <a:lnTo>
                    <a:pt x="3067050" y="0"/>
                  </a:lnTo>
                  <a:lnTo>
                    <a:pt x="3057525" y="52200"/>
                  </a:lnTo>
                  <a:lnTo>
                    <a:pt x="0" y="2404875"/>
                  </a:lnTo>
                  <a:lnTo>
                    <a:pt x="0" y="295275"/>
                  </a:lnTo>
                  <a:close/>
                </a:path>
              </a:pathLst>
            </a:custGeom>
            <a:solidFill>
              <a:srgbClr val="553779">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180">
              <a:extLst>
                <a:ext uri="{FF2B5EF4-FFF2-40B4-BE49-F238E27FC236}">
                  <a16:creationId xmlns:a16="http://schemas.microsoft.com/office/drawing/2014/main" id="{D11508FF-CD08-F94E-9EDC-9F234691C923}"/>
                </a:ext>
              </a:extLst>
            </p:cNvPr>
            <p:cNvSpPr/>
            <p:nvPr/>
          </p:nvSpPr>
          <p:spPr>
            <a:xfrm flipH="1">
              <a:off x="9050966" y="5079704"/>
              <a:ext cx="3086100" cy="4500375"/>
            </a:xfrm>
            <a:custGeom>
              <a:avLst/>
              <a:gdLst>
                <a:gd name="connsiteX0" fmla="*/ 0 w 2209800"/>
                <a:gd name="connsiteY0" fmla="*/ 0 h 2109600"/>
                <a:gd name="connsiteX1" fmla="*/ 2209800 w 2209800"/>
                <a:gd name="connsiteY1" fmla="*/ 0 h 2109600"/>
                <a:gd name="connsiteX2" fmla="*/ 2209800 w 2209800"/>
                <a:gd name="connsiteY2" fmla="*/ 2109600 h 2109600"/>
                <a:gd name="connsiteX3" fmla="*/ 0 w 2209800"/>
                <a:gd name="connsiteY3" fmla="*/ 2109600 h 2109600"/>
                <a:gd name="connsiteX4" fmla="*/ 0 w 2209800"/>
                <a:gd name="connsiteY4" fmla="*/ 0 h 2109600"/>
                <a:gd name="connsiteX0" fmla="*/ 0 w 3076575"/>
                <a:gd name="connsiteY0" fmla="*/ 2390775 h 4500375"/>
                <a:gd name="connsiteX1" fmla="*/ 3076575 w 3076575"/>
                <a:gd name="connsiteY1" fmla="*/ 0 h 4500375"/>
                <a:gd name="connsiteX2" fmla="*/ 2209800 w 3076575"/>
                <a:gd name="connsiteY2" fmla="*/ 4500375 h 4500375"/>
                <a:gd name="connsiteX3" fmla="*/ 0 w 3076575"/>
                <a:gd name="connsiteY3" fmla="*/ 4500375 h 4500375"/>
                <a:gd name="connsiteX4" fmla="*/ 0 w 3076575"/>
                <a:gd name="connsiteY4" fmla="*/ 2390775 h 4500375"/>
                <a:gd name="connsiteX0" fmla="*/ 0 w 3076575"/>
                <a:gd name="connsiteY0" fmla="*/ 2390775 h 4500375"/>
                <a:gd name="connsiteX1" fmla="*/ 3076575 w 3076575"/>
                <a:gd name="connsiteY1" fmla="*/ 0 h 4500375"/>
                <a:gd name="connsiteX2" fmla="*/ 3076575 w 3076575"/>
                <a:gd name="connsiteY2" fmla="*/ 1423800 h 4500375"/>
                <a:gd name="connsiteX3" fmla="*/ 0 w 3076575"/>
                <a:gd name="connsiteY3" fmla="*/ 4500375 h 4500375"/>
                <a:gd name="connsiteX4" fmla="*/ 0 w 3076575"/>
                <a:gd name="connsiteY4" fmla="*/ 2390775 h 4500375"/>
                <a:gd name="connsiteX0" fmla="*/ 0 w 3086100"/>
                <a:gd name="connsiteY0" fmla="*/ 2390775 h 4500375"/>
                <a:gd name="connsiteX1" fmla="*/ 3076575 w 3086100"/>
                <a:gd name="connsiteY1" fmla="*/ 0 h 4500375"/>
                <a:gd name="connsiteX2" fmla="*/ 3086100 w 3086100"/>
                <a:gd name="connsiteY2" fmla="*/ 14100 h 4500375"/>
                <a:gd name="connsiteX3" fmla="*/ 0 w 3086100"/>
                <a:gd name="connsiteY3" fmla="*/ 4500375 h 4500375"/>
                <a:gd name="connsiteX4" fmla="*/ 0 w 3086100"/>
                <a:gd name="connsiteY4" fmla="*/ 2390775 h 4500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6100" h="4500375">
                  <a:moveTo>
                    <a:pt x="0" y="2390775"/>
                  </a:moveTo>
                  <a:lnTo>
                    <a:pt x="3076575" y="0"/>
                  </a:lnTo>
                  <a:lnTo>
                    <a:pt x="3086100" y="14100"/>
                  </a:lnTo>
                  <a:lnTo>
                    <a:pt x="0" y="4500375"/>
                  </a:lnTo>
                  <a:lnTo>
                    <a:pt x="0" y="2390775"/>
                  </a:lnTo>
                  <a:close/>
                </a:path>
              </a:pathLst>
            </a:custGeom>
            <a:solidFill>
              <a:srgbClr val="4C316D">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0" name="Freeform: Shape 49">
            <a:extLst>
              <a:ext uri="{FF2B5EF4-FFF2-40B4-BE49-F238E27FC236}">
                <a16:creationId xmlns:a16="http://schemas.microsoft.com/office/drawing/2014/main" id="{5EC82EF0-6C66-AEFC-4819-923078D1FA29}"/>
              </a:ext>
            </a:extLst>
          </p:cNvPr>
          <p:cNvSpPr/>
          <p:nvPr/>
        </p:nvSpPr>
        <p:spPr>
          <a:xfrm>
            <a:off x="5463766" y="3263043"/>
            <a:ext cx="7360468" cy="4016622"/>
          </a:xfrm>
          <a:custGeom>
            <a:avLst/>
            <a:gdLst>
              <a:gd name="connsiteX0" fmla="*/ 0 w 7125070"/>
              <a:gd name="connsiteY0" fmla="*/ 0 h 3888165"/>
              <a:gd name="connsiteX1" fmla="*/ 1614976 w 7125070"/>
              <a:gd name="connsiteY1" fmla="*/ 0 h 3888165"/>
              <a:gd name="connsiteX2" fmla="*/ 1608850 w 7125070"/>
              <a:gd name="connsiteY2" fmla="*/ 23824 h 3888165"/>
              <a:gd name="connsiteX3" fmla="*/ 1573243 w 7125070"/>
              <a:gd name="connsiteY3" fmla="*/ 377034 h 3888165"/>
              <a:gd name="connsiteX4" fmla="*/ 3325843 w 7125070"/>
              <a:gd name="connsiteY4" fmla="*/ 2129634 h 3888165"/>
              <a:gd name="connsiteX5" fmla="*/ 5078443 w 7125070"/>
              <a:gd name="connsiteY5" fmla="*/ 377034 h 3888165"/>
              <a:gd name="connsiteX6" fmla="*/ 5042836 w 7125070"/>
              <a:gd name="connsiteY6" fmla="*/ 23824 h 3888165"/>
              <a:gd name="connsiteX7" fmla="*/ 5036710 w 7125070"/>
              <a:gd name="connsiteY7" fmla="*/ 0 h 3888165"/>
              <a:gd name="connsiteX8" fmla="*/ 7125070 w 7125070"/>
              <a:gd name="connsiteY8" fmla="*/ 0 h 3888165"/>
              <a:gd name="connsiteX9" fmla="*/ 7125070 w 7125070"/>
              <a:gd name="connsiteY9" fmla="*/ 3888165 h 3888165"/>
              <a:gd name="connsiteX10" fmla="*/ 0 w 7125070"/>
              <a:gd name="connsiteY10" fmla="*/ 3888165 h 3888165"/>
              <a:gd name="connsiteX11" fmla="*/ 0 w 7125070"/>
              <a:gd name="connsiteY11" fmla="*/ 0 h 388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125070" h="3888165">
                <a:moveTo>
                  <a:pt x="0" y="0"/>
                </a:moveTo>
                <a:lnTo>
                  <a:pt x="1614976" y="0"/>
                </a:lnTo>
                <a:lnTo>
                  <a:pt x="1608850" y="23824"/>
                </a:lnTo>
                <a:cubicBezTo>
                  <a:pt x="1585504" y="137914"/>
                  <a:pt x="1573243" y="256042"/>
                  <a:pt x="1573243" y="377034"/>
                </a:cubicBezTo>
                <a:cubicBezTo>
                  <a:pt x="1573243" y="1344968"/>
                  <a:pt x="2357909" y="2129634"/>
                  <a:pt x="3325843" y="2129634"/>
                </a:cubicBezTo>
                <a:cubicBezTo>
                  <a:pt x="4293777" y="2129634"/>
                  <a:pt x="5078443" y="1344968"/>
                  <a:pt x="5078443" y="377034"/>
                </a:cubicBezTo>
                <a:cubicBezTo>
                  <a:pt x="5078443" y="256042"/>
                  <a:pt x="5066183" y="137914"/>
                  <a:pt x="5042836" y="23824"/>
                </a:cubicBezTo>
                <a:lnTo>
                  <a:pt x="5036710" y="0"/>
                </a:lnTo>
                <a:lnTo>
                  <a:pt x="7125070" y="0"/>
                </a:lnTo>
                <a:lnTo>
                  <a:pt x="7125070" y="3888165"/>
                </a:lnTo>
                <a:lnTo>
                  <a:pt x="0" y="3888165"/>
                </a:lnTo>
                <a:lnTo>
                  <a:pt x="0" y="0"/>
                </a:lnTo>
                <a:close/>
              </a:path>
            </a:pathLst>
          </a:custGeom>
          <a:solidFill>
            <a:schemeClr val="bg1"/>
          </a:solidFill>
          <a:ln w="635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0" name="TextBox 14">
            <a:extLst>
              <a:ext uri="{FF2B5EF4-FFF2-40B4-BE49-F238E27FC236}">
                <a16:creationId xmlns:a16="http://schemas.microsoft.com/office/drawing/2014/main" id="{8F0E93E6-3E17-4DA5-3572-1D61B52BCEFD}"/>
              </a:ext>
            </a:extLst>
          </p:cNvPr>
          <p:cNvSpPr txBox="1"/>
          <p:nvPr/>
        </p:nvSpPr>
        <p:spPr>
          <a:xfrm>
            <a:off x="-8019697" y="2261649"/>
            <a:ext cx="7535149" cy="2305118"/>
          </a:xfrm>
          <a:prstGeom prst="rect">
            <a:avLst/>
          </a:prstGeom>
        </p:spPr>
        <p:txBody>
          <a:bodyPr wrap="square" lIns="0" tIns="0" rIns="0" bIns="0" rtlCol="0" anchor="t">
            <a:spAutoFit/>
          </a:bodyPr>
          <a:lstStyle/>
          <a:p>
            <a:pPr algn="ctr" rtl="1">
              <a:lnSpc>
                <a:spcPts val="6100"/>
              </a:lnSpc>
            </a:pPr>
            <a:r>
              <a:rPr lang="en-US" sz="4000" b="1" dirty="0">
                <a:solidFill>
                  <a:srgbClr val="000000"/>
                </a:solidFill>
                <a:latin typeface="Cairo" pitchFamily="2" charset="-78"/>
                <a:ea typeface="GE Dinar One" panose="020A0503020102020204" pitchFamily="18" charset="-78"/>
                <a:cs typeface="Cairo" pitchFamily="2" charset="-78"/>
                <a:sym typeface="TT Norms Bold"/>
                <a:rtl/>
              </a:rPr>
              <a:t>Comprehensive solution for a seamless digital beauty experience</a:t>
            </a:r>
          </a:p>
        </p:txBody>
      </p:sp>
      <p:grpSp>
        <p:nvGrpSpPr>
          <p:cNvPr id="4" name="Group 3">
            <a:extLst>
              <a:ext uri="{FF2B5EF4-FFF2-40B4-BE49-F238E27FC236}">
                <a16:creationId xmlns:a16="http://schemas.microsoft.com/office/drawing/2014/main" id="{C488C665-596E-B7F0-6EC2-9668EF29D139}"/>
              </a:ext>
            </a:extLst>
          </p:cNvPr>
          <p:cNvGrpSpPr/>
          <p:nvPr/>
        </p:nvGrpSpPr>
        <p:grpSpPr>
          <a:xfrm>
            <a:off x="-6324600" y="1163834"/>
            <a:ext cx="5840052" cy="8416246"/>
            <a:chOff x="228600" y="1163834"/>
            <a:chExt cx="5840052" cy="8416246"/>
          </a:xfrm>
        </p:grpSpPr>
        <p:sp>
          <p:nvSpPr>
            <p:cNvPr id="5" name="object 8">
              <a:extLst>
                <a:ext uri="{FF2B5EF4-FFF2-40B4-BE49-F238E27FC236}">
                  <a16:creationId xmlns:a16="http://schemas.microsoft.com/office/drawing/2014/main" id="{318DAC17-BCD9-86D5-B787-5F5D2A18F0EA}"/>
                </a:ext>
              </a:extLst>
            </p:cNvPr>
            <p:cNvSpPr txBox="1"/>
            <p:nvPr/>
          </p:nvSpPr>
          <p:spPr>
            <a:xfrm flipH="1">
              <a:off x="1522677" y="1307344"/>
              <a:ext cx="3763055" cy="15645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indent="25400" algn="l">
                <a:lnSpc>
                  <a:spcPts val="3000"/>
                </a:lnSpc>
                <a:spcBef>
                  <a:spcPts val="200"/>
                </a:spcBef>
                <a:defRPr>
                  <a:solidFill>
                    <a:srgbClr val="434343"/>
                  </a:solidFill>
                </a:defRPr>
              </a:pPr>
              <a:r>
                <a:rPr lang="en-US" sz="2400" b="1" dirty="0">
                  <a:solidFill>
                    <a:schemeClr val="bg1"/>
                  </a:solidFill>
                  <a:latin typeface="Cairo" pitchFamily="2" charset="-78"/>
                  <a:cs typeface="Cairo" pitchFamily="2" charset="-78"/>
                </a:rPr>
                <a:t>Limited Accessibility</a:t>
              </a:r>
            </a:p>
            <a:p>
              <a:pPr indent="25400" algn="l">
                <a:lnSpc>
                  <a:spcPts val="3000"/>
                </a:lnSpc>
                <a:spcBef>
                  <a:spcPts val="200"/>
                </a:spcBef>
                <a:defRPr>
                  <a:solidFill>
                    <a:srgbClr val="434343"/>
                  </a:solidFill>
                </a:defRPr>
              </a:pPr>
              <a:r>
                <a:rPr lang="en-US" sz="1800" dirty="0">
                  <a:solidFill>
                    <a:schemeClr val="bg1"/>
                  </a:solidFill>
                  <a:latin typeface="Cairo" pitchFamily="2" charset="-78"/>
                  <a:cs typeface="Cairo" pitchFamily="2" charset="-78"/>
                </a:rPr>
                <a:t>Customers often struggle to find salons that meet their specific needs and preferences.</a:t>
              </a:r>
            </a:p>
          </p:txBody>
        </p:sp>
        <p:sp>
          <p:nvSpPr>
            <p:cNvPr id="7" name="Freeform: Shape 6">
              <a:extLst>
                <a:ext uri="{FF2B5EF4-FFF2-40B4-BE49-F238E27FC236}">
                  <a16:creationId xmlns:a16="http://schemas.microsoft.com/office/drawing/2014/main" id="{06DA45E0-A690-5779-A88D-73A96560BB30}"/>
                </a:ext>
              </a:extLst>
            </p:cNvPr>
            <p:cNvSpPr/>
            <p:nvPr/>
          </p:nvSpPr>
          <p:spPr>
            <a:xfrm>
              <a:off x="1288779" y="1163834"/>
              <a:ext cx="4779873" cy="2109600"/>
            </a:xfrm>
            <a:custGeom>
              <a:avLst/>
              <a:gdLst>
                <a:gd name="connsiteX0" fmla="*/ 351607 w 4779873"/>
                <a:gd name="connsiteY0" fmla="*/ 0 h 2109600"/>
                <a:gd name="connsiteX1" fmla="*/ 4761887 w 4779873"/>
                <a:gd name="connsiteY1" fmla="*/ 0 h 2109600"/>
                <a:gd name="connsiteX2" fmla="*/ 4779873 w 4779873"/>
                <a:gd name="connsiteY2" fmla="*/ 1814 h 2109600"/>
                <a:gd name="connsiteX3" fmla="*/ 4779873 w 4779873"/>
                <a:gd name="connsiteY3" fmla="*/ 2107787 h 2109600"/>
                <a:gd name="connsiteX4" fmla="*/ 4761887 w 4779873"/>
                <a:gd name="connsiteY4" fmla="*/ 2109600 h 2109600"/>
                <a:gd name="connsiteX5" fmla="*/ 351607 w 4779873"/>
                <a:gd name="connsiteY5" fmla="*/ 2109600 h 2109600"/>
                <a:gd name="connsiteX6" fmla="*/ 0 w 4779873"/>
                <a:gd name="connsiteY6" fmla="*/ 1757993 h 2109600"/>
                <a:gd name="connsiteX7" fmla="*/ 0 w 4779873"/>
                <a:gd name="connsiteY7" fmla="*/ 351607 h 2109600"/>
                <a:gd name="connsiteX8" fmla="*/ 351607 w 4779873"/>
                <a:gd name="connsiteY8" fmla="*/ 0 h 21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79873" h="2109600">
                  <a:moveTo>
                    <a:pt x="351607" y="0"/>
                  </a:moveTo>
                  <a:lnTo>
                    <a:pt x="4761887" y="0"/>
                  </a:lnTo>
                  <a:lnTo>
                    <a:pt x="4779873" y="1814"/>
                  </a:lnTo>
                  <a:lnTo>
                    <a:pt x="4779873" y="2107787"/>
                  </a:lnTo>
                  <a:lnTo>
                    <a:pt x="4761887" y="2109600"/>
                  </a:lnTo>
                  <a:lnTo>
                    <a:pt x="351607" y="2109600"/>
                  </a:lnTo>
                  <a:cubicBezTo>
                    <a:pt x="157420" y="2109600"/>
                    <a:pt x="0" y="1952180"/>
                    <a:pt x="0" y="1757993"/>
                  </a:cubicBezTo>
                  <a:lnTo>
                    <a:pt x="0" y="351607"/>
                  </a:lnTo>
                  <a:cubicBezTo>
                    <a:pt x="0" y="157420"/>
                    <a:pt x="157420" y="0"/>
                    <a:pt x="351607" y="0"/>
                  </a:cubicBezTo>
                  <a:close/>
                </a:path>
              </a:pathLst>
            </a:custGeom>
            <a:solidFill>
              <a:srgbClr val="67429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700" dirty="0"/>
            </a:p>
          </p:txBody>
        </p:sp>
        <p:sp>
          <p:nvSpPr>
            <p:cNvPr id="8" name="Freeform: Shape 7">
              <a:extLst>
                <a:ext uri="{FF2B5EF4-FFF2-40B4-BE49-F238E27FC236}">
                  <a16:creationId xmlns:a16="http://schemas.microsoft.com/office/drawing/2014/main" id="{3F07D540-6962-7F14-5ED7-019A4B095636}"/>
                </a:ext>
              </a:extLst>
            </p:cNvPr>
            <p:cNvSpPr/>
            <p:nvPr/>
          </p:nvSpPr>
          <p:spPr>
            <a:xfrm>
              <a:off x="1288779" y="3273865"/>
              <a:ext cx="4779873" cy="2109600"/>
            </a:xfrm>
            <a:custGeom>
              <a:avLst/>
              <a:gdLst>
                <a:gd name="connsiteX0" fmla="*/ 351607 w 4779873"/>
                <a:gd name="connsiteY0" fmla="*/ 0 h 2109600"/>
                <a:gd name="connsiteX1" fmla="*/ 4761887 w 4779873"/>
                <a:gd name="connsiteY1" fmla="*/ 0 h 2109600"/>
                <a:gd name="connsiteX2" fmla="*/ 4779873 w 4779873"/>
                <a:gd name="connsiteY2" fmla="*/ 1814 h 2109600"/>
                <a:gd name="connsiteX3" fmla="*/ 4779873 w 4779873"/>
                <a:gd name="connsiteY3" fmla="*/ 2107787 h 2109600"/>
                <a:gd name="connsiteX4" fmla="*/ 4761887 w 4779873"/>
                <a:gd name="connsiteY4" fmla="*/ 2109600 h 2109600"/>
                <a:gd name="connsiteX5" fmla="*/ 351607 w 4779873"/>
                <a:gd name="connsiteY5" fmla="*/ 2109600 h 2109600"/>
                <a:gd name="connsiteX6" fmla="*/ 0 w 4779873"/>
                <a:gd name="connsiteY6" fmla="*/ 1757993 h 2109600"/>
                <a:gd name="connsiteX7" fmla="*/ 0 w 4779873"/>
                <a:gd name="connsiteY7" fmla="*/ 351607 h 2109600"/>
                <a:gd name="connsiteX8" fmla="*/ 351607 w 4779873"/>
                <a:gd name="connsiteY8" fmla="*/ 0 h 21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79873" h="2109600">
                  <a:moveTo>
                    <a:pt x="351607" y="0"/>
                  </a:moveTo>
                  <a:lnTo>
                    <a:pt x="4761887" y="0"/>
                  </a:lnTo>
                  <a:lnTo>
                    <a:pt x="4779873" y="1814"/>
                  </a:lnTo>
                  <a:lnTo>
                    <a:pt x="4779873" y="2107787"/>
                  </a:lnTo>
                  <a:lnTo>
                    <a:pt x="4761887" y="2109600"/>
                  </a:lnTo>
                  <a:lnTo>
                    <a:pt x="351607" y="2109600"/>
                  </a:lnTo>
                  <a:cubicBezTo>
                    <a:pt x="157420" y="2109600"/>
                    <a:pt x="0" y="1952180"/>
                    <a:pt x="0" y="1757993"/>
                  </a:cubicBezTo>
                  <a:lnTo>
                    <a:pt x="0" y="351607"/>
                  </a:lnTo>
                  <a:cubicBezTo>
                    <a:pt x="0" y="157420"/>
                    <a:pt x="157420" y="0"/>
                    <a:pt x="351607" y="0"/>
                  </a:cubicBezTo>
                  <a:close/>
                </a:path>
              </a:pathLst>
            </a:custGeom>
            <a:solidFill>
              <a:srgbClr val="674292">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700" dirty="0"/>
            </a:p>
          </p:txBody>
        </p:sp>
        <p:sp>
          <p:nvSpPr>
            <p:cNvPr id="9" name="Freeform: Shape 8">
              <a:extLst>
                <a:ext uri="{FF2B5EF4-FFF2-40B4-BE49-F238E27FC236}">
                  <a16:creationId xmlns:a16="http://schemas.microsoft.com/office/drawing/2014/main" id="{675B7F22-137C-16B5-492C-58F43A6AB87F}"/>
                </a:ext>
              </a:extLst>
            </p:cNvPr>
            <p:cNvSpPr/>
            <p:nvPr/>
          </p:nvSpPr>
          <p:spPr>
            <a:xfrm>
              <a:off x="1288779" y="5373940"/>
              <a:ext cx="4779873" cy="2109600"/>
            </a:xfrm>
            <a:custGeom>
              <a:avLst/>
              <a:gdLst>
                <a:gd name="connsiteX0" fmla="*/ 351607 w 4779873"/>
                <a:gd name="connsiteY0" fmla="*/ 0 h 2109600"/>
                <a:gd name="connsiteX1" fmla="*/ 4761887 w 4779873"/>
                <a:gd name="connsiteY1" fmla="*/ 0 h 2109600"/>
                <a:gd name="connsiteX2" fmla="*/ 4779873 w 4779873"/>
                <a:gd name="connsiteY2" fmla="*/ 1814 h 2109600"/>
                <a:gd name="connsiteX3" fmla="*/ 4779873 w 4779873"/>
                <a:gd name="connsiteY3" fmla="*/ 2107787 h 2109600"/>
                <a:gd name="connsiteX4" fmla="*/ 4761887 w 4779873"/>
                <a:gd name="connsiteY4" fmla="*/ 2109600 h 2109600"/>
                <a:gd name="connsiteX5" fmla="*/ 351607 w 4779873"/>
                <a:gd name="connsiteY5" fmla="*/ 2109600 h 2109600"/>
                <a:gd name="connsiteX6" fmla="*/ 0 w 4779873"/>
                <a:gd name="connsiteY6" fmla="*/ 1757993 h 2109600"/>
                <a:gd name="connsiteX7" fmla="*/ 0 w 4779873"/>
                <a:gd name="connsiteY7" fmla="*/ 351607 h 2109600"/>
                <a:gd name="connsiteX8" fmla="*/ 351607 w 4779873"/>
                <a:gd name="connsiteY8" fmla="*/ 0 h 21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79873" h="2109600">
                  <a:moveTo>
                    <a:pt x="351607" y="0"/>
                  </a:moveTo>
                  <a:lnTo>
                    <a:pt x="4761887" y="0"/>
                  </a:lnTo>
                  <a:lnTo>
                    <a:pt x="4779873" y="1814"/>
                  </a:lnTo>
                  <a:lnTo>
                    <a:pt x="4779873" y="2107787"/>
                  </a:lnTo>
                  <a:lnTo>
                    <a:pt x="4761887" y="2109600"/>
                  </a:lnTo>
                  <a:lnTo>
                    <a:pt x="351607" y="2109600"/>
                  </a:lnTo>
                  <a:cubicBezTo>
                    <a:pt x="157420" y="2109600"/>
                    <a:pt x="0" y="1952180"/>
                    <a:pt x="0" y="1757993"/>
                  </a:cubicBezTo>
                  <a:lnTo>
                    <a:pt x="0" y="351607"/>
                  </a:lnTo>
                  <a:cubicBezTo>
                    <a:pt x="0" y="157420"/>
                    <a:pt x="157420" y="0"/>
                    <a:pt x="351607" y="0"/>
                  </a:cubicBezTo>
                  <a:close/>
                </a:path>
              </a:pathLst>
            </a:custGeom>
            <a:solidFill>
              <a:srgbClr val="674292">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700" dirty="0"/>
            </a:p>
          </p:txBody>
        </p:sp>
        <p:sp>
          <p:nvSpPr>
            <p:cNvPr id="10" name="Freeform: Shape 9">
              <a:extLst>
                <a:ext uri="{FF2B5EF4-FFF2-40B4-BE49-F238E27FC236}">
                  <a16:creationId xmlns:a16="http://schemas.microsoft.com/office/drawing/2014/main" id="{CBD19EEF-1E01-7135-B2BB-810209044B79}"/>
                </a:ext>
              </a:extLst>
            </p:cNvPr>
            <p:cNvSpPr/>
            <p:nvPr/>
          </p:nvSpPr>
          <p:spPr>
            <a:xfrm>
              <a:off x="1288779" y="7470480"/>
              <a:ext cx="4779873" cy="2109600"/>
            </a:xfrm>
            <a:custGeom>
              <a:avLst/>
              <a:gdLst>
                <a:gd name="connsiteX0" fmla="*/ 351607 w 4779873"/>
                <a:gd name="connsiteY0" fmla="*/ 0 h 2109600"/>
                <a:gd name="connsiteX1" fmla="*/ 4761887 w 4779873"/>
                <a:gd name="connsiteY1" fmla="*/ 0 h 2109600"/>
                <a:gd name="connsiteX2" fmla="*/ 4779873 w 4779873"/>
                <a:gd name="connsiteY2" fmla="*/ 1814 h 2109600"/>
                <a:gd name="connsiteX3" fmla="*/ 4779873 w 4779873"/>
                <a:gd name="connsiteY3" fmla="*/ 2107787 h 2109600"/>
                <a:gd name="connsiteX4" fmla="*/ 4761887 w 4779873"/>
                <a:gd name="connsiteY4" fmla="*/ 2109600 h 2109600"/>
                <a:gd name="connsiteX5" fmla="*/ 351607 w 4779873"/>
                <a:gd name="connsiteY5" fmla="*/ 2109600 h 2109600"/>
                <a:gd name="connsiteX6" fmla="*/ 0 w 4779873"/>
                <a:gd name="connsiteY6" fmla="*/ 1757993 h 2109600"/>
                <a:gd name="connsiteX7" fmla="*/ 0 w 4779873"/>
                <a:gd name="connsiteY7" fmla="*/ 351607 h 2109600"/>
                <a:gd name="connsiteX8" fmla="*/ 351607 w 4779873"/>
                <a:gd name="connsiteY8" fmla="*/ 0 h 21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79873" h="2109600">
                  <a:moveTo>
                    <a:pt x="351607" y="0"/>
                  </a:moveTo>
                  <a:lnTo>
                    <a:pt x="4761887" y="0"/>
                  </a:lnTo>
                  <a:lnTo>
                    <a:pt x="4779873" y="1814"/>
                  </a:lnTo>
                  <a:lnTo>
                    <a:pt x="4779873" y="2107787"/>
                  </a:lnTo>
                  <a:lnTo>
                    <a:pt x="4761887" y="2109600"/>
                  </a:lnTo>
                  <a:lnTo>
                    <a:pt x="351607" y="2109600"/>
                  </a:lnTo>
                  <a:cubicBezTo>
                    <a:pt x="157420" y="2109600"/>
                    <a:pt x="0" y="1952180"/>
                    <a:pt x="0" y="1757993"/>
                  </a:cubicBezTo>
                  <a:lnTo>
                    <a:pt x="0" y="351607"/>
                  </a:lnTo>
                  <a:cubicBezTo>
                    <a:pt x="0" y="157420"/>
                    <a:pt x="157420" y="0"/>
                    <a:pt x="351607" y="0"/>
                  </a:cubicBezTo>
                  <a:close/>
                </a:path>
              </a:pathLst>
            </a:custGeom>
            <a:solidFill>
              <a:srgbClr val="674292">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700" dirty="0"/>
            </a:p>
          </p:txBody>
        </p:sp>
        <p:pic>
          <p:nvPicPr>
            <p:cNvPr id="11" name="object 9" descr="object 9">
              <a:extLst>
                <a:ext uri="{FF2B5EF4-FFF2-40B4-BE49-F238E27FC236}">
                  <a16:creationId xmlns:a16="http://schemas.microsoft.com/office/drawing/2014/main" id="{427A593C-1EE6-9EAE-41EC-6DB3C0AC9B42}"/>
                </a:ext>
              </a:extLst>
            </p:cNvPr>
            <p:cNvPicPr>
              <a:picLocks noChangeAspect="1"/>
            </p:cNvPicPr>
            <p:nvPr/>
          </p:nvPicPr>
          <p:blipFill>
            <a:blip r:embed="rId4"/>
            <a:stretch>
              <a:fillRect/>
            </a:stretch>
          </p:blipFill>
          <p:spPr>
            <a:xfrm flipH="1">
              <a:off x="228600" y="1898192"/>
              <a:ext cx="851662" cy="857087"/>
            </a:xfrm>
            <a:prstGeom prst="rect">
              <a:avLst/>
            </a:prstGeom>
            <a:solidFill>
              <a:schemeClr val="bg1"/>
            </a:solidFill>
            <a:ln w="12700">
              <a:miter lim="400000"/>
            </a:ln>
          </p:spPr>
        </p:pic>
        <p:pic>
          <p:nvPicPr>
            <p:cNvPr id="12" name="object 15" descr="object 15">
              <a:extLst>
                <a:ext uri="{FF2B5EF4-FFF2-40B4-BE49-F238E27FC236}">
                  <a16:creationId xmlns:a16="http://schemas.microsoft.com/office/drawing/2014/main" id="{29184EF2-0A03-FEA6-6BDA-E18A31BD4C9C}"/>
                </a:ext>
              </a:extLst>
            </p:cNvPr>
            <p:cNvPicPr>
              <a:picLocks noChangeAspect="1"/>
            </p:cNvPicPr>
            <p:nvPr/>
          </p:nvPicPr>
          <p:blipFill>
            <a:blip r:embed="rId5"/>
            <a:stretch>
              <a:fillRect/>
            </a:stretch>
          </p:blipFill>
          <p:spPr>
            <a:xfrm flipH="1">
              <a:off x="282498" y="7900476"/>
              <a:ext cx="877713" cy="900624"/>
            </a:xfrm>
            <a:prstGeom prst="rect">
              <a:avLst/>
            </a:prstGeom>
            <a:solidFill>
              <a:schemeClr val="bg1"/>
            </a:solidFill>
            <a:ln w="12700">
              <a:miter lim="400000"/>
            </a:ln>
          </p:spPr>
        </p:pic>
        <p:pic>
          <p:nvPicPr>
            <p:cNvPr id="13" name="object 13" descr="object 13">
              <a:extLst>
                <a:ext uri="{FF2B5EF4-FFF2-40B4-BE49-F238E27FC236}">
                  <a16:creationId xmlns:a16="http://schemas.microsoft.com/office/drawing/2014/main" id="{F5F852BE-5D1B-B00A-5B27-E8C1CF208232}"/>
                </a:ext>
              </a:extLst>
            </p:cNvPr>
            <p:cNvPicPr>
              <a:picLocks noChangeAspect="1"/>
            </p:cNvPicPr>
            <p:nvPr/>
          </p:nvPicPr>
          <p:blipFill>
            <a:blip r:embed="rId6"/>
            <a:stretch>
              <a:fillRect/>
            </a:stretch>
          </p:blipFill>
          <p:spPr>
            <a:xfrm flipH="1">
              <a:off x="335933" y="3885587"/>
              <a:ext cx="800267" cy="894923"/>
            </a:xfrm>
            <a:prstGeom prst="rect">
              <a:avLst/>
            </a:prstGeom>
            <a:solidFill>
              <a:schemeClr val="bg1"/>
            </a:solidFill>
            <a:ln w="12700">
              <a:miter lim="400000"/>
            </a:ln>
          </p:spPr>
        </p:pic>
        <p:pic>
          <p:nvPicPr>
            <p:cNvPr id="14" name="object 11" descr="object 11">
              <a:extLst>
                <a:ext uri="{FF2B5EF4-FFF2-40B4-BE49-F238E27FC236}">
                  <a16:creationId xmlns:a16="http://schemas.microsoft.com/office/drawing/2014/main" id="{000C6133-642A-CF10-ECE7-D338ED3D2A88}"/>
                </a:ext>
              </a:extLst>
            </p:cNvPr>
            <p:cNvPicPr>
              <a:picLocks noChangeAspect="1"/>
            </p:cNvPicPr>
            <p:nvPr/>
          </p:nvPicPr>
          <p:blipFill>
            <a:blip r:embed="rId7"/>
            <a:stretch>
              <a:fillRect/>
            </a:stretch>
          </p:blipFill>
          <p:spPr>
            <a:xfrm flipH="1">
              <a:off x="358698" y="5503911"/>
              <a:ext cx="860502" cy="894924"/>
            </a:xfrm>
            <a:prstGeom prst="rect">
              <a:avLst/>
            </a:prstGeom>
            <a:solidFill>
              <a:schemeClr val="bg1"/>
            </a:solidFill>
            <a:ln w="12700">
              <a:miter lim="400000"/>
            </a:ln>
          </p:spPr>
        </p:pic>
        <p:sp>
          <p:nvSpPr>
            <p:cNvPr id="15" name="object 8">
              <a:extLst>
                <a:ext uri="{FF2B5EF4-FFF2-40B4-BE49-F238E27FC236}">
                  <a16:creationId xmlns:a16="http://schemas.microsoft.com/office/drawing/2014/main" id="{5665B332-19B9-D52B-2D6F-4641E51B4492}"/>
                </a:ext>
              </a:extLst>
            </p:cNvPr>
            <p:cNvSpPr txBox="1"/>
            <p:nvPr/>
          </p:nvSpPr>
          <p:spPr>
            <a:xfrm flipH="1">
              <a:off x="1576112" y="5600700"/>
              <a:ext cx="4298582" cy="15645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indent="25400" algn="l">
                <a:lnSpc>
                  <a:spcPts val="3000"/>
                </a:lnSpc>
                <a:spcBef>
                  <a:spcPts val="200"/>
                </a:spcBef>
                <a:defRPr>
                  <a:solidFill>
                    <a:srgbClr val="434343"/>
                  </a:solidFill>
                </a:defRPr>
              </a:pPr>
              <a:r>
                <a:rPr lang="en-US" sz="2400" b="1" dirty="0">
                  <a:solidFill>
                    <a:schemeClr val="bg1"/>
                  </a:solidFill>
                  <a:latin typeface="Cairo" pitchFamily="2" charset="-78"/>
                  <a:cs typeface="Cairo" pitchFamily="2" charset="-78"/>
                </a:rPr>
                <a:t>Time Wastage</a:t>
              </a:r>
            </a:p>
            <a:p>
              <a:pPr indent="25400" algn="l">
                <a:lnSpc>
                  <a:spcPts val="3000"/>
                </a:lnSpc>
                <a:spcBef>
                  <a:spcPts val="200"/>
                </a:spcBef>
                <a:defRPr>
                  <a:solidFill>
                    <a:srgbClr val="434343"/>
                  </a:solidFill>
                </a:defRPr>
              </a:pPr>
              <a:r>
                <a:rPr lang="en-US" sz="1800" dirty="0">
                  <a:solidFill>
                    <a:schemeClr val="bg1"/>
                  </a:solidFill>
                  <a:latin typeface="Cairo" pitchFamily="2" charset="-78"/>
                  <a:cs typeface="Cairo" pitchFamily="2" charset="-78"/>
                </a:rPr>
                <a:t>Customers are forced to wait long periods to secure appointments at salons, making the process inconvenient.</a:t>
              </a:r>
            </a:p>
          </p:txBody>
        </p:sp>
        <p:sp>
          <p:nvSpPr>
            <p:cNvPr id="16" name="object 8">
              <a:extLst>
                <a:ext uri="{FF2B5EF4-FFF2-40B4-BE49-F238E27FC236}">
                  <a16:creationId xmlns:a16="http://schemas.microsoft.com/office/drawing/2014/main" id="{345DC5D5-663A-6FF7-C023-BD8630A308F2}"/>
                </a:ext>
              </a:extLst>
            </p:cNvPr>
            <p:cNvSpPr txBox="1"/>
            <p:nvPr/>
          </p:nvSpPr>
          <p:spPr>
            <a:xfrm flipH="1">
              <a:off x="1576112" y="3377598"/>
              <a:ext cx="4293119" cy="19223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indent="25400" algn="l">
                <a:lnSpc>
                  <a:spcPts val="3000"/>
                </a:lnSpc>
                <a:spcBef>
                  <a:spcPts val="200"/>
                </a:spcBef>
                <a:defRPr b="1">
                  <a:solidFill>
                    <a:srgbClr val="434343"/>
                  </a:solidFill>
                </a:defRPr>
              </a:pPr>
              <a:r>
                <a:rPr lang="en-US" sz="2400" dirty="0">
                  <a:solidFill>
                    <a:schemeClr val="bg1"/>
                  </a:solidFill>
                  <a:latin typeface="Cairo" pitchFamily="2" charset="-78"/>
                  <a:cs typeface="Cairo" pitchFamily="2" charset="-78"/>
                </a:rPr>
                <a:t>Lack of Trustworthy Information</a:t>
              </a:r>
            </a:p>
            <a:p>
              <a:pPr indent="25400" algn="l">
                <a:lnSpc>
                  <a:spcPts val="3000"/>
                </a:lnSpc>
                <a:spcBef>
                  <a:spcPts val="200"/>
                </a:spcBef>
                <a:defRPr sz="1200">
                  <a:solidFill>
                    <a:srgbClr val="434343"/>
                  </a:solidFill>
                </a:defRPr>
              </a:pPr>
              <a:r>
                <a:rPr lang="en-US" sz="1800" dirty="0">
                  <a:solidFill>
                    <a:schemeClr val="bg1"/>
                  </a:solidFill>
                  <a:latin typeface="Cairo" pitchFamily="2" charset="-78"/>
                  <a:cs typeface="Cairo" pitchFamily="2" charset="-78"/>
                </a:rPr>
                <a:t>The market does not provide comprehensive and reliable details about salons, leaving customers unsure about their choices.</a:t>
              </a:r>
            </a:p>
          </p:txBody>
        </p:sp>
        <p:sp>
          <p:nvSpPr>
            <p:cNvPr id="18" name="object 8">
              <a:extLst>
                <a:ext uri="{FF2B5EF4-FFF2-40B4-BE49-F238E27FC236}">
                  <a16:creationId xmlns:a16="http://schemas.microsoft.com/office/drawing/2014/main" id="{00CD33B1-0909-6BE8-3579-1D0D1637BCDF}"/>
                </a:ext>
              </a:extLst>
            </p:cNvPr>
            <p:cNvSpPr txBox="1"/>
            <p:nvPr/>
          </p:nvSpPr>
          <p:spPr>
            <a:xfrm flipH="1">
              <a:off x="1576112" y="7658100"/>
              <a:ext cx="4408283" cy="15645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indent="25400" algn="l">
                <a:lnSpc>
                  <a:spcPts val="3000"/>
                </a:lnSpc>
                <a:spcBef>
                  <a:spcPts val="200"/>
                </a:spcBef>
                <a:defRPr b="1">
                  <a:solidFill>
                    <a:srgbClr val="434343"/>
                  </a:solidFill>
                </a:defRPr>
              </a:pPr>
              <a:r>
                <a:rPr lang="en-US" sz="2400" dirty="0">
                  <a:solidFill>
                    <a:schemeClr val="bg1"/>
                  </a:solidFill>
                  <a:latin typeface="Cairo" pitchFamily="2" charset="-78"/>
                  <a:cs typeface="Cairo" pitchFamily="2" charset="-78"/>
                </a:rPr>
                <a:t>Inefficient Booking Processes</a:t>
              </a:r>
            </a:p>
            <a:p>
              <a:pPr indent="25400" algn="l">
                <a:lnSpc>
                  <a:spcPts val="3000"/>
                </a:lnSpc>
                <a:spcBef>
                  <a:spcPts val="200"/>
                </a:spcBef>
                <a:defRPr sz="1200">
                  <a:solidFill>
                    <a:srgbClr val="434343"/>
                  </a:solidFill>
                </a:defRPr>
              </a:pPr>
              <a:r>
                <a:rPr lang="en-US" sz="1800" dirty="0">
                  <a:solidFill>
                    <a:schemeClr val="bg1"/>
                  </a:solidFill>
                  <a:latin typeface="Cairo" pitchFamily="2" charset="-78"/>
                  <a:cs typeface="Cairo" pitchFamily="2" charset="-78"/>
                </a:rPr>
                <a:t>Many salons rely on outdated or complex booking systems, requiring customers to call or visit in person to schedule appointments</a:t>
              </a:r>
              <a:r>
                <a:rPr lang="en-US" sz="2200" dirty="0">
                  <a:solidFill>
                    <a:schemeClr val="bg1"/>
                  </a:solidFill>
                  <a:latin typeface="Cairo" pitchFamily="2" charset="-78"/>
                  <a:cs typeface="Cairo" pitchFamily="2" charset="-78"/>
                </a:rPr>
                <a:t>.</a:t>
              </a:r>
            </a:p>
          </p:txBody>
        </p:sp>
        <p:sp>
          <p:nvSpPr>
            <p:cNvPr id="20" name="object 8">
              <a:extLst>
                <a:ext uri="{FF2B5EF4-FFF2-40B4-BE49-F238E27FC236}">
                  <a16:creationId xmlns:a16="http://schemas.microsoft.com/office/drawing/2014/main" id="{2B9F2A59-AD9B-EFCB-CDBE-A32AAFE96A6C}"/>
                </a:ext>
              </a:extLst>
            </p:cNvPr>
            <p:cNvSpPr txBox="1"/>
            <p:nvPr/>
          </p:nvSpPr>
          <p:spPr>
            <a:xfrm flipH="1">
              <a:off x="1506766" y="1348179"/>
              <a:ext cx="3763055" cy="15645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indent="25400" algn="l">
                <a:lnSpc>
                  <a:spcPts val="3000"/>
                </a:lnSpc>
                <a:spcBef>
                  <a:spcPts val="200"/>
                </a:spcBef>
                <a:defRPr>
                  <a:solidFill>
                    <a:srgbClr val="434343"/>
                  </a:solidFill>
                </a:defRPr>
              </a:pPr>
              <a:r>
                <a:rPr lang="en-US" sz="2400" b="1" dirty="0">
                  <a:solidFill>
                    <a:schemeClr val="bg1"/>
                  </a:solidFill>
                  <a:latin typeface="Cairo" pitchFamily="2" charset="-78"/>
                  <a:cs typeface="Cairo" pitchFamily="2" charset="-78"/>
                </a:rPr>
                <a:t>Limited Accessibility</a:t>
              </a:r>
            </a:p>
            <a:p>
              <a:pPr indent="25400" algn="l">
                <a:lnSpc>
                  <a:spcPts val="3000"/>
                </a:lnSpc>
                <a:spcBef>
                  <a:spcPts val="200"/>
                </a:spcBef>
                <a:defRPr>
                  <a:solidFill>
                    <a:srgbClr val="434343"/>
                  </a:solidFill>
                </a:defRPr>
              </a:pPr>
              <a:r>
                <a:rPr lang="en-US" sz="1800" dirty="0">
                  <a:solidFill>
                    <a:schemeClr val="bg1"/>
                  </a:solidFill>
                  <a:latin typeface="Cairo" pitchFamily="2" charset="-78"/>
                  <a:cs typeface="Cairo" pitchFamily="2" charset="-78"/>
                </a:rPr>
                <a:t>Customers often struggle to find salons that meet their specific needs and preferences.</a:t>
              </a:r>
            </a:p>
          </p:txBody>
        </p:sp>
      </p:grpSp>
      <p:grpSp>
        <p:nvGrpSpPr>
          <p:cNvPr id="21" name="Group 20">
            <a:extLst>
              <a:ext uri="{FF2B5EF4-FFF2-40B4-BE49-F238E27FC236}">
                <a16:creationId xmlns:a16="http://schemas.microsoft.com/office/drawing/2014/main" id="{29F4D4D5-C3B9-2CFF-125F-97062234F216}"/>
              </a:ext>
            </a:extLst>
          </p:cNvPr>
          <p:cNvGrpSpPr/>
          <p:nvPr/>
        </p:nvGrpSpPr>
        <p:grpSpPr>
          <a:xfrm>
            <a:off x="19070727" y="1163834"/>
            <a:ext cx="6075273" cy="8416246"/>
            <a:chOff x="12136527" y="1163834"/>
            <a:chExt cx="6075273" cy="8416246"/>
          </a:xfrm>
        </p:grpSpPr>
        <p:sp>
          <p:nvSpPr>
            <p:cNvPr id="23" name="object 8">
              <a:extLst>
                <a:ext uri="{FF2B5EF4-FFF2-40B4-BE49-F238E27FC236}">
                  <a16:creationId xmlns:a16="http://schemas.microsoft.com/office/drawing/2014/main" id="{D4A787F0-19AF-2C8A-55CD-D0DEAACCF5CC}"/>
                </a:ext>
              </a:extLst>
            </p:cNvPr>
            <p:cNvSpPr txBox="1"/>
            <p:nvPr/>
          </p:nvSpPr>
          <p:spPr>
            <a:xfrm>
              <a:off x="12919447" y="1307344"/>
              <a:ext cx="3763055" cy="15645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indent="25400" algn="l">
                <a:lnSpc>
                  <a:spcPts val="3000"/>
                </a:lnSpc>
                <a:spcBef>
                  <a:spcPts val="200"/>
                </a:spcBef>
                <a:defRPr>
                  <a:solidFill>
                    <a:srgbClr val="434343"/>
                  </a:solidFill>
                </a:defRPr>
              </a:pPr>
              <a:r>
                <a:rPr lang="en-US" sz="2400" b="1" dirty="0">
                  <a:solidFill>
                    <a:schemeClr val="bg1"/>
                  </a:solidFill>
                  <a:latin typeface="Cairo" pitchFamily="2" charset="-78"/>
                  <a:cs typeface="Cairo" pitchFamily="2" charset="-78"/>
                </a:rPr>
                <a:t>Limited Accessibility</a:t>
              </a:r>
            </a:p>
            <a:p>
              <a:pPr indent="25400" algn="l">
                <a:lnSpc>
                  <a:spcPts val="3000"/>
                </a:lnSpc>
                <a:spcBef>
                  <a:spcPts val="200"/>
                </a:spcBef>
                <a:defRPr>
                  <a:solidFill>
                    <a:srgbClr val="434343"/>
                  </a:solidFill>
                </a:defRPr>
              </a:pPr>
              <a:r>
                <a:rPr lang="en-US" sz="1800" dirty="0">
                  <a:solidFill>
                    <a:schemeClr val="bg1"/>
                  </a:solidFill>
                  <a:latin typeface="Cairo" pitchFamily="2" charset="-78"/>
                  <a:cs typeface="Cairo" pitchFamily="2" charset="-78"/>
                </a:rPr>
                <a:t>Customers often struggle to find salons that meet their specific needs and preferences.</a:t>
              </a:r>
            </a:p>
          </p:txBody>
        </p:sp>
        <p:sp>
          <p:nvSpPr>
            <p:cNvPr id="24" name="Freeform: Shape 23">
              <a:extLst>
                <a:ext uri="{FF2B5EF4-FFF2-40B4-BE49-F238E27FC236}">
                  <a16:creationId xmlns:a16="http://schemas.microsoft.com/office/drawing/2014/main" id="{D00D4468-3265-D605-A869-9F72FCC594DB}"/>
                </a:ext>
              </a:extLst>
            </p:cNvPr>
            <p:cNvSpPr/>
            <p:nvPr/>
          </p:nvSpPr>
          <p:spPr>
            <a:xfrm flipH="1">
              <a:off x="12136527" y="1163834"/>
              <a:ext cx="4779873" cy="2109600"/>
            </a:xfrm>
            <a:custGeom>
              <a:avLst/>
              <a:gdLst>
                <a:gd name="connsiteX0" fmla="*/ 351607 w 4779873"/>
                <a:gd name="connsiteY0" fmla="*/ 0 h 2109600"/>
                <a:gd name="connsiteX1" fmla="*/ 4761887 w 4779873"/>
                <a:gd name="connsiteY1" fmla="*/ 0 h 2109600"/>
                <a:gd name="connsiteX2" fmla="*/ 4779873 w 4779873"/>
                <a:gd name="connsiteY2" fmla="*/ 1814 h 2109600"/>
                <a:gd name="connsiteX3" fmla="*/ 4779873 w 4779873"/>
                <a:gd name="connsiteY3" fmla="*/ 2107787 h 2109600"/>
                <a:gd name="connsiteX4" fmla="*/ 4761887 w 4779873"/>
                <a:gd name="connsiteY4" fmla="*/ 2109600 h 2109600"/>
                <a:gd name="connsiteX5" fmla="*/ 351607 w 4779873"/>
                <a:gd name="connsiteY5" fmla="*/ 2109600 h 2109600"/>
                <a:gd name="connsiteX6" fmla="*/ 0 w 4779873"/>
                <a:gd name="connsiteY6" fmla="*/ 1757993 h 2109600"/>
                <a:gd name="connsiteX7" fmla="*/ 0 w 4779873"/>
                <a:gd name="connsiteY7" fmla="*/ 351607 h 2109600"/>
                <a:gd name="connsiteX8" fmla="*/ 351607 w 4779873"/>
                <a:gd name="connsiteY8" fmla="*/ 0 h 21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79873" h="2109600">
                  <a:moveTo>
                    <a:pt x="351607" y="0"/>
                  </a:moveTo>
                  <a:lnTo>
                    <a:pt x="4761887" y="0"/>
                  </a:lnTo>
                  <a:lnTo>
                    <a:pt x="4779873" y="1814"/>
                  </a:lnTo>
                  <a:lnTo>
                    <a:pt x="4779873" y="2107787"/>
                  </a:lnTo>
                  <a:lnTo>
                    <a:pt x="4761887" y="2109600"/>
                  </a:lnTo>
                  <a:lnTo>
                    <a:pt x="351607" y="2109600"/>
                  </a:lnTo>
                  <a:cubicBezTo>
                    <a:pt x="157420" y="2109600"/>
                    <a:pt x="0" y="1952180"/>
                    <a:pt x="0" y="1757993"/>
                  </a:cubicBezTo>
                  <a:lnTo>
                    <a:pt x="0" y="351607"/>
                  </a:lnTo>
                  <a:cubicBezTo>
                    <a:pt x="0" y="157420"/>
                    <a:pt x="157420" y="0"/>
                    <a:pt x="351607" y="0"/>
                  </a:cubicBezTo>
                  <a:close/>
                </a:path>
              </a:pathLst>
            </a:custGeom>
            <a:solidFill>
              <a:srgbClr val="67429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700" dirty="0"/>
            </a:p>
          </p:txBody>
        </p:sp>
        <p:sp>
          <p:nvSpPr>
            <p:cNvPr id="25" name="Freeform: Shape 24">
              <a:extLst>
                <a:ext uri="{FF2B5EF4-FFF2-40B4-BE49-F238E27FC236}">
                  <a16:creationId xmlns:a16="http://schemas.microsoft.com/office/drawing/2014/main" id="{77588C7A-4BFB-2615-4462-951C6B3194B1}"/>
                </a:ext>
              </a:extLst>
            </p:cNvPr>
            <p:cNvSpPr/>
            <p:nvPr/>
          </p:nvSpPr>
          <p:spPr>
            <a:xfrm flipH="1">
              <a:off x="12136527" y="3273865"/>
              <a:ext cx="4779873" cy="2109600"/>
            </a:xfrm>
            <a:custGeom>
              <a:avLst/>
              <a:gdLst>
                <a:gd name="connsiteX0" fmla="*/ 351607 w 4779873"/>
                <a:gd name="connsiteY0" fmla="*/ 0 h 2109600"/>
                <a:gd name="connsiteX1" fmla="*/ 4761887 w 4779873"/>
                <a:gd name="connsiteY1" fmla="*/ 0 h 2109600"/>
                <a:gd name="connsiteX2" fmla="*/ 4779873 w 4779873"/>
                <a:gd name="connsiteY2" fmla="*/ 1814 h 2109600"/>
                <a:gd name="connsiteX3" fmla="*/ 4779873 w 4779873"/>
                <a:gd name="connsiteY3" fmla="*/ 2107787 h 2109600"/>
                <a:gd name="connsiteX4" fmla="*/ 4761887 w 4779873"/>
                <a:gd name="connsiteY4" fmla="*/ 2109600 h 2109600"/>
                <a:gd name="connsiteX5" fmla="*/ 351607 w 4779873"/>
                <a:gd name="connsiteY5" fmla="*/ 2109600 h 2109600"/>
                <a:gd name="connsiteX6" fmla="*/ 0 w 4779873"/>
                <a:gd name="connsiteY6" fmla="*/ 1757993 h 2109600"/>
                <a:gd name="connsiteX7" fmla="*/ 0 w 4779873"/>
                <a:gd name="connsiteY7" fmla="*/ 351607 h 2109600"/>
                <a:gd name="connsiteX8" fmla="*/ 351607 w 4779873"/>
                <a:gd name="connsiteY8" fmla="*/ 0 h 21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79873" h="2109600">
                  <a:moveTo>
                    <a:pt x="351607" y="0"/>
                  </a:moveTo>
                  <a:lnTo>
                    <a:pt x="4761887" y="0"/>
                  </a:lnTo>
                  <a:lnTo>
                    <a:pt x="4779873" y="1814"/>
                  </a:lnTo>
                  <a:lnTo>
                    <a:pt x="4779873" y="2107787"/>
                  </a:lnTo>
                  <a:lnTo>
                    <a:pt x="4761887" y="2109600"/>
                  </a:lnTo>
                  <a:lnTo>
                    <a:pt x="351607" y="2109600"/>
                  </a:lnTo>
                  <a:cubicBezTo>
                    <a:pt x="157420" y="2109600"/>
                    <a:pt x="0" y="1952180"/>
                    <a:pt x="0" y="1757993"/>
                  </a:cubicBezTo>
                  <a:lnTo>
                    <a:pt x="0" y="351607"/>
                  </a:lnTo>
                  <a:cubicBezTo>
                    <a:pt x="0" y="157420"/>
                    <a:pt x="157420" y="0"/>
                    <a:pt x="351607" y="0"/>
                  </a:cubicBezTo>
                  <a:close/>
                </a:path>
              </a:pathLst>
            </a:custGeom>
            <a:solidFill>
              <a:srgbClr val="674292">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700" dirty="0"/>
            </a:p>
          </p:txBody>
        </p:sp>
        <p:sp>
          <p:nvSpPr>
            <p:cNvPr id="26" name="Freeform: Shape 25">
              <a:extLst>
                <a:ext uri="{FF2B5EF4-FFF2-40B4-BE49-F238E27FC236}">
                  <a16:creationId xmlns:a16="http://schemas.microsoft.com/office/drawing/2014/main" id="{5D0257C3-7F98-055C-E6CD-7F5098AF04F7}"/>
                </a:ext>
              </a:extLst>
            </p:cNvPr>
            <p:cNvSpPr/>
            <p:nvPr/>
          </p:nvSpPr>
          <p:spPr>
            <a:xfrm flipH="1">
              <a:off x="12136527" y="5373940"/>
              <a:ext cx="4779873" cy="2109600"/>
            </a:xfrm>
            <a:custGeom>
              <a:avLst/>
              <a:gdLst>
                <a:gd name="connsiteX0" fmla="*/ 351607 w 4779873"/>
                <a:gd name="connsiteY0" fmla="*/ 0 h 2109600"/>
                <a:gd name="connsiteX1" fmla="*/ 4761887 w 4779873"/>
                <a:gd name="connsiteY1" fmla="*/ 0 h 2109600"/>
                <a:gd name="connsiteX2" fmla="*/ 4779873 w 4779873"/>
                <a:gd name="connsiteY2" fmla="*/ 1814 h 2109600"/>
                <a:gd name="connsiteX3" fmla="*/ 4779873 w 4779873"/>
                <a:gd name="connsiteY3" fmla="*/ 2107787 h 2109600"/>
                <a:gd name="connsiteX4" fmla="*/ 4761887 w 4779873"/>
                <a:gd name="connsiteY4" fmla="*/ 2109600 h 2109600"/>
                <a:gd name="connsiteX5" fmla="*/ 351607 w 4779873"/>
                <a:gd name="connsiteY5" fmla="*/ 2109600 h 2109600"/>
                <a:gd name="connsiteX6" fmla="*/ 0 w 4779873"/>
                <a:gd name="connsiteY6" fmla="*/ 1757993 h 2109600"/>
                <a:gd name="connsiteX7" fmla="*/ 0 w 4779873"/>
                <a:gd name="connsiteY7" fmla="*/ 351607 h 2109600"/>
                <a:gd name="connsiteX8" fmla="*/ 351607 w 4779873"/>
                <a:gd name="connsiteY8" fmla="*/ 0 h 21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79873" h="2109600">
                  <a:moveTo>
                    <a:pt x="351607" y="0"/>
                  </a:moveTo>
                  <a:lnTo>
                    <a:pt x="4761887" y="0"/>
                  </a:lnTo>
                  <a:lnTo>
                    <a:pt x="4779873" y="1814"/>
                  </a:lnTo>
                  <a:lnTo>
                    <a:pt x="4779873" y="2107787"/>
                  </a:lnTo>
                  <a:lnTo>
                    <a:pt x="4761887" y="2109600"/>
                  </a:lnTo>
                  <a:lnTo>
                    <a:pt x="351607" y="2109600"/>
                  </a:lnTo>
                  <a:cubicBezTo>
                    <a:pt x="157420" y="2109600"/>
                    <a:pt x="0" y="1952180"/>
                    <a:pt x="0" y="1757993"/>
                  </a:cubicBezTo>
                  <a:lnTo>
                    <a:pt x="0" y="351607"/>
                  </a:lnTo>
                  <a:cubicBezTo>
                    <a:pt x="0" y="157420"/>
                    <a:pt x="157420" y="0"/>
                    <a:pt x="351607" y="0"/>
                  </a:cubicBezTo>
                  <a:close/>
                </a:path>
              </a:pathLst>
            </a:custGeom>
            <a:solidFill>
              <a:srgbClr val="674292">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700" dirty="0"/>
            </a:p>
          </p:txBody>
        </p:sp>
        <p:sp>
          <p:nvSpPr>
            <p:cNvPr id="28" name="Freeform: Shape 27">
              <a:extLst>
                <a:ext uri="{FF2B5EF4-FFF2-40B4-BE49-F238E27FC236}">
                  <a16:creationId xmlns:a16="http://schemas.microsoft.com/office/drawing/2014/main" id="{A5726F6E-203B-DFCD-FA15-012A417D3FBE}"/>
                </a:ext>
              </a:extLst>
            </p:cNvPr>
            <p:cNvSpPr/>
            <p:nvPr/>
          </p:nvSpPr>
          <p:spPr>
            <a:xfrm flipH="1">
              <a:off x="12136527" y="7470480"/>
              <a:ext cx="4779873" cy="2109600"/>
            </a:xfrm>
            <a:custGeom>
              <a:avLst/>
              <a:gdLst>
                <a:gd name="connsiteX0" fmla="*/ 351607 w 4779873"/>
                <a:gd name="connsiteY0" fmla="*/ 0 h 2109600"/>
                <a:gd name="connsiteX1" fmla="*/ 4761887 w 4779873"/>
                <a:gd name="connsiteY1" fmla="*/ 0 h 2109600"/>
                <a:gd name="connsiteX2" fmla="*/ 4779873 w 4779873"/>
                <a:gd name="connsiteY2" fmla="*/ 1814 h 2109600"/>
                <a:gd name="connsiteX3" fmla="*/ 4779873 w 4779873"/>
                <a:gd name="connsiteY3" fmla="*/ 2107787 h 2109600"/>
                <a:gd name="connsiteX4" fmla="*/ 4761887 w 4779873"/>
                <a:gd name="connsiteY4" fmla="*/ 2109600 h 2109600"/>
                <a:gd name="connsiteX5" fmla="*/ 351607 w 4779873"/>
                <a:gd name="connsiteY5" fmla="*/ 2109600 h 2109600"/>
                <a:gd name="connsiteX6" fmla="*/ 0 w 4779873"/>
                <a:gd name="connsiteY6" fmla="*/ 1757993 h 2109600"/>
                <a:gd name="connsiteX7" fmla="*/ 0 w 4779873"/>
                <a:gd name="connsiteY7" fmla="*/ 351607 h 2109600"/>
                <a:gd name="connsiteX8" fmla="*/ 351607 w 4779873"/>
                <a:gd name="connsiteY8" fmla="*/ 0 h 21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79873" h="2109600">
                  <a:moveTo>
                    <a:pt x="351607" y="0"/>
                  </a:moveTo>
                  <a:lnTo>
                    <a:pt x="4761887" y="0"/>
                  </a:lnTo>
                  <a:lnTo>
                    <a:pt x="4779873" y="1814"/>
                  </a:lnTo>
                  <a:lnTo>
                    <a:pt x="4779873" y="2107787"/>
                  </a:lnTo>
                  <a:lnTo>
                    <a:pt x="4761887" y="2109600"/>
                  </a:lnTo>
                  <a:lnTo>
                    <a:pt x="351607" y="2109600"/>
                  </a:lnTo>
                  <a:cubicBezTo>
                    <a:pt x="157420" y="2109600"/>
                    <a:pt x="0" y="1952180"/>
                    <a:pt x="0" y="1757993"/>
                  </a:cubicBezTo>
                  <a:lnTo>
                    <a:pt x="0" y="351607"/>
                  </a:lnTo>
                  <a:cubicBezTo>
                    <a:pt x="0" y="157420"/>
                    <a:pt x="157420" y="0"/>
                    <a:pt x="351607" y="0"/>
                  </a:cubicBezTo>
                  <a:close/>
                </a:path>
              </a:pathLst>
            </a:custGeom>
            <a:solidFill>
              <a:srgbClr val="674292">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700" dirty="0"/>
            </a:p>
          </p:txBody>
        </p:sp>
        <p:sp>
          <p:nvSpPr>
            <p:cNvPr id="29" name="object 8">
              <a:extLst>
                <a:ext uri="{FF2B5EF4-FFF2-40B4-BE49-F238E27FC236}">
                  <a16:creationId xmlns:a16="http://schemas.microsoft.com/office/drawing/2014/main" id="{E5E6C5E8-AD33-D681-741C-51C557FAC0CE}"/>
                </a:ext>
              </a:extLst>
            </p:cNvPr>
            <p:cNvSpPr txBox="1"/>
            <p:nvPr/>
          </p:nvSpPr>
          <p:spPr>
            <a:xfrm flipH="1">
              <a:off x="12605951" y="1299919"/>
              <a:ext cx="4219922" cy="16337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indent="25400" algn="l">
                <a:lnSpc>
                  <a:spcPts val="3200"/>
                </a:lnSpc>
                <a:spcBef>
                  <a:spcPts val="200"/>
                </a:spcBef>
                <a:defRPr b="1">
                  <a:solidFill>
                    <a:srgbClr val="535353"/>
                  </a:solidFill>
                </a:defRPr>
              </a:pPr>
              <a:r>
                <a:rPr lang="en-US" sz="2400" dirty="0">
                  <a:solidFill>
                    <a:schemeClr val="bg1"/>
                  </a:solidFill>
                  <a:latin typeface="Cairo" pitchFamily="2" charset="-78"/>
                  <a:cs typeface="Cairo" pitchFamily="2" charset="-78"/>
                </a:rPr>
                <a:t>Salon Management</a:t>
              </a:r>
            </a:p>
            <a:p>
              <a:pPr indent="25400" algn="l">
                <a:lnSpc>
                  <a:spcPts val="3200"/>
                </a:lnSpc>
                <a:spcBef>
                  <a:spcPts val="200"/>
                </a:spcBef>
                <a:defRPr sz="1200">
                  <a:solidFill>
                    <a:srgbClr val="535353"/>
                  </a:solidFill>
                </a:defRPr>
              </a:pPr>
              <a:r>
                <a:rPr lang="en-US" sz="1800" dirty="0">
                  <a:solidFill>
                    <a:schemeClr val="bg1"/>
                  </a:solidFill>
                  <a:latin typeface="Cairo" pitchFamily="2" charset="-78"/>
                  <a:cs typeface="Cairo" pitchFamily="2" charset="-78"/>
                </a:rPr>
                <a:t>Overseeing all aspects of salon operations, including staff management, appointments, finances, customer service, and marketing.</a:t>
              </a:r>
            </a:p>
          </p:txBody>
        </p:sp>
        <p:sp>
          <p:nvSpPr>
            <p:cNvPr id="30" name="object 8">
              <a:extLst>
                <a:ext uri="{FF2B5EF4-FFF2-40B4-BE49-F238E27FC236}">
                  <a16:creationId xmlns:a16="http://schemas.microsoft.com/office/drawing/2014/main" id="{652E4484-BBA5-5BD9-AC56-C21A566F53F9}"/>
                </a:ext>
              </a:extLst>
            </p:cNvPr>
            <p:cNvSpPr txBox="1"/>
            <p:nvPr/>
          </p:nvSpPr>
          <p:spPr>
            <a:xfrm flipH="1">
              <a:off x="12605951" y="3539088"/>
              <a:ext cx="4159371" cy="12234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indent="25400" algn="l">
                <a:lnSpc>
                  <a:spcPts val="3200"/>
                </a:lnSpc>
                <a:spcBef>
                  <a:spcPts val="200"/>
                </a:spcBef>
                <a:defRPr b="1">
                  <a:solidFill>
                    <a:srgbClr val="535353"/>
                  </a:solidFill>
                </a:defRPr>
              </a:pPr>
              <a:r>
                <a:rPr lang="en-US" sz="2400" dirty="0">
                  <a:solidFill>
                    <a:schemeClr val="bg1"/>
                  </a:solidFill>
                  <a:latin typeface="Cairo" pitchFamily="2" charset="-78"/>
                  <a:cs typeface="Cairo" pitchFamily="2" charset="-78"/>
                </a:rPr>
                <a:t>Daily Salon Operations</a:t>
              </a:r>
            </a:p>
            <a:p>
              <a:pPr indent="25400" algn="l">
                <a:lnSpc>
                  <a:spcPts val="3200"/>
                </a:lnSpc>
                <a:spcBef>
                  <a:spcPts val="200"/>
                </a:spcBef>
                <a:defRPr sz="1200">
                  <a:solidFill>
                    <a:srgbClr val="535353"/>
                  </a:solidFill>
                </a:defRPr>
              </a:pPr>
              <a:r>
                <a:rPr lang="en-US" sz="1800" dirty="0">
                  <a:solidFill>
                    <a:schemeClr val="bg1"/>
                  </a:solidFill>
                  <a:latin typeface="Cairo" pitchFamily="2" charset="-78"/>
                  <a:cs typeface="Cairo" pitchFamily="2" charset="-78"/>
                </a:rPr>
                <a:t>Managing daily tasks within the salon and dealing with appointments efficiently.</a:t>
              </a:r>
            </a:p>
          </p:txBody>
        </p:sp>
        <p:sp>
          <p:nvSpPr>
            <p:cNvPr id="31" name="object 8">
              <a:extLst>
                <a:ext uri="{FF2B5EF4-FFF2-40B4-BE49-F238E27FC236}">
                  <a16:creationId xmlns:a16="http://schemas.microsoft.com/office/drawing/2014/main" id="{294C793C-0CEA-47CC-2AE9-01A811825F16}"/>
                </a:ext>
              </a:extLst>
            </p:cNvPr>
            <p:cNvSpPr txBox="1"/>
            <p:nvPr/>
          </p:nvSpPr>
          <p:spPr>
            <a:xfrm flipH="1">
              <a:off x="12605951" y="5567119"/>
              <a:ext cx="4186972" cy="16337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indent="25400" algn="l">
                <a:lnSpc>
                  <a:spcPts val="3200"/>
                </a:lnSpc>
                <a:spcBef>
                  <a:spcPts val="200"/>
                </a:spcBef>
                <a:defRPr b="1">
                  <a:solidFill>
                    <a:srgbClr val="535353"/>
                  </a:solidFill>
                </a:defRPr>
              </a:pPr>
              <a:r>
                <a:rPr lang="en-US" sz="2400" dirty="0">
                  <a:solidFill>
                    <a:schemeClr val="bg1"/>
                  </a:solidFill>
                  <a:latin typeface="Cairo" pitchFamily="2" charset="-78"/>
                  <a:cs typeface="Cairo" pitchFamily="2" charset="-78"/>
                </a:rPr>
                <a:t>Accounting and Financial Tracking</a:t>
              </a:r>
            </a:p>
            <a:p>
              <a:pPr indent="25400" algn="l">
                <a:lnSpc>
                  <a:spcPts val="3200"/>
                </a:lnSpc>
                <a:spcBef>
                  <a:spcPts val="200"/>
                </a:spcBef>
                <a:defRPr sz="1200">
                  <a:solidFill>
                    <a:srgbClr val="535353"/>
                  </a:solidFill>
                </a:defRPr>
              </a:pPr>
              <a:r>
                <a:rPr lang="en-US" sz="1800" dirty="0">
                  <a:solidFill>
                    <a:schemeClr val="bg1"/>
                  </a:solidFill>
                  <a:latin typeface="Cairo" pitchFamily="2" charset="-78"/>
                  <a:cs typeface="Cairo" pitchFamily="2" charset="-78"/>
                </a:rPr>
                <a:t>Handling financial matters, managing accounts, and tracking revenue.</a:t>
              </a:r>
            </a:p>
          </p:txBody>
        </p:sp>
        <p:sp>
          <p:nvSpPr>
            <p:cNvPr id="32" name="object 8">
              <a:extLst>
                <a:ext uri="{FF2B5EF4-FFF2-40B4-BE49-F238E27FC236}">
                  <a16:creationId xmlns:a16="http://schemas.microsoft.com/office/drawing/2014/main" id="{445EB0A2-5DD7-FF8F-A981-F37A67694437}"/>
                </a:ext>
              </a:extLst>
            </p:cNvPr>
            <p:cNvSpPr txBox="1"/>
            <p:nvPr/>
          </p:nvSpPr>
          <p:spPr>
            <a:xfrm flipH="1">
              <a:off x="12605951" y="7730088"/>
              <a:ext cx="3990733" cy="12234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indent="25400" algn="l">
                <a:lnSpc>
                  <a:spcPts val="3200"/>
                </a:lnSpc>
                <a:spcBef>
                  <a:spcPts val="200"/>
                </a:spcBef>
                <a:defRPr sz="1200">
                  <a:solidFill>
                    <a:srgbClr val="535353"/>
                  </a:solidFill>
                </a:defRPr>
              </a:pPr>
              <a:r>
                <a:rPr lang="en-US" sz="2400" b="1" dirty="0">
                  <a:solidFill>
                    <a:schemeClr val="bg1"/>
                  </a:solidFill>
                  <a:latin typeface="Cairo" pitchFamily="2" charset="-78"/>
                  <a:cs typeface="Cairo" pitchFamily="2" charset="-78"/>
                </a:rPr>
                <a:t>Attracting New Clients</a:t>
              </a:r>
            </a:p>
            <a:p>
              <a:pPr indent="25400" algn="l">
                <a:lnSpc>
                  <a:spcPts val="3200"/>
                </a:lnSpc>
                <a:spcBef>
                  <a:spcPts val="200"/>
                </a:spcBef>
                <a:defRPr sz="1200">
                  <a:solidFill>
                    <a:srgbClr val="535353"/>
                  </a:solidFill>
                </a:defRPr>
              </a:pPr>
              <a:r>
                <a:rPr lang="en-US" sz="1800" dirty="0">
                  <a:solidFill>
                    <a:schemeClr val="bg1"/>
                  </a:solidFill>
                  <a:latin typeface="Cairo" pitchFamily="2" charset="-78"/>
                  <a:cs typeface="Cairo" pitchFamily="2" charset="-78"/>
                </a:rPr>
                <a:t>Reaching potential clients and increasing the visibility of the salon.</a:t>
              </a:r>
            </a:p>
          </p:txBody>
        </p:sp>
        <p:pic>
          <p:nvPicPr>
            <p:cNvPr id="33" name="object 13" descr="object 13">
              <a:extLst>
                <a:ext uri="{FF2B5EF4-FFF2-40B4-BE49-F238E27FC236}">
                  <a16:creationId xmlns:a16="http://schemas.microsoft.com/office/drawing/2014/main" id="{5F01CC44-C8F2-8082-D23E-F09DCD711731}"/>
                </a:ext>
              </a:extLst>
            </p:cNvPr>
            <p:cNvPicPr>
              <a:picLocks noChangeAspect="1"/>
            </p:cNvPicPr>
            <p:nvPr/>
          </p:nvPicPr>
          <p:blipFill>
            <a:blip r:embed="rId8"/>
            <a:stretch>
              <a:fillRect/>
            </a:stretch>
          </p:blipFill>
          <p:spPr>
            <a:xfrm flipH="1">
              <a:off x="17133736" y="1467759"/>
              <a:ext cx="964743" cy="1084941"/>
            </a:xfrm>
            <a:prstGeom prst="rect">
              <a:avLst/>
            </a:prstGeom>
            <a:ln w="12700">
              <a:miter lim="400000"/>
            </a:ln>
          </p:spPr>
        </p:pic>
        <p:pic>
          <p:nvPicPr>
            <p:cNvPr id="34" name="object 9" descr="object 9">
              <a:extLst>
                <a:ext uri="{FF2B5EF4-FFF2-40B4-BE49-F238E27FC236}">
                  <a16:creationId xmlns:a16="http://schemas.microsoft.com/office/drawing/2014/main" id="{1EFD99A8-E9A5-D5B2-9B9C-8F237B17F0D3}"/>
                </a:ext>
              </a:extLst>
            </p:cNvPr>
            <p:cNvPicPr>
              <a:picLocks noChangeAspect="1"/>
            </p:cNvPicPr>
            <p:nvPr/>
          </p:nvPicPr>
          <p:blipFill>
            <a:blip r:embed="rId9"/>
            <a:stretch>
              <a:fillRect/>
            </a:stretch>
          </p:blipFill>
          <p:spPr>
            <a:xfrm flipH="1">
              <a:off x="17133736" y="3780781"/>
              <a:ext cx="829319" cy="829319"/>
            </a:xfrm>
            <a:prstGeom prst="rect">
              <a:avLst/>
            </a:prstGeom>
            <a:ln w="12700">
              <a:miter lim="400000"/>
            </a:ln>
          </p:spPr>
        </p:pic>
        <p:pic>
          <p:nvPicPr>
            <p:cNvPr id="35" name="object 11" descr="object 11">
              <a:extLst>
                <a:ext uri="{FF2B5EF4-FFF2-40B4-BE49-F238E27FC236}">
                  <a16:creationId xmlns:a16="http://schemas.microsoft.com/office/drawing/2014/main" id="{3BE87D22-A54B-9937-D80D-059B1CCCA901}"/>
                </a:ext>
              </a:extLst>
            </p:cNvPr>
            <p:cNvPicPr>
              <a:picLocks noChangeAspect="1"/>
            </p:cNvPicPr>
            <p:nvPr/>
          </p:nvPicPr>
          <p:blipFill>
            <a:blip r:embed="rId10"/>
            <a:stretch>
              <a:fillRect/>
            </a:stretch>
          </p:blipFill>
          <p:spPr>
            <a:xfrm flipH="1">
              <a:off x="17133736" y="5747839"/>
              <a:ext cx="964743" cy="1072061"/>
            </a:xfrm>
            <a:prstGeom prst="rect">
              <a:avLst/>
            </a:prstGeom>
            <a:ln w="12700">
              <a:miter lim="400000"/>
            </a:ln>
          </p:spPr>
        </p:pic>
        <p:pic>
          <p:nvPicPr>
            <p:cNvPr id="36" name="object 15" descr="object 15">
              <a:extLst>
                <a:ext uri="{FF2B5EF4-FFF2-40B4-BE49-F238E27FC236}">
                  <a16:creationId xmlns:a16="http://schemas.microsoft.com/office/drawing/2014/main" id="{1E169C78-0700-B765-2E0E-5F9D31A084E4}"/>
                </a:ext>
              </a:extLst>
            </p:cNvPr>
            <p:cNvPicPr>
              <a:picLocks noChangeAspect="1"/>
            </p:cNvPicPr>
            <p:nvPr/>
          </p:nvPicPr>
          <p:blipFill>
            <a:blip r:embed="rId11"/>
            <a:stretch>
              <a:fillRect/>
            </a:stretch>
          </p:blipFill>
          <p:spPr>
            <a:xfrm flipH="1">
              <a:off x="17072678" y="8060522"/>
              <a:ext cx="1139122" cy="892978"/>
            </a:xfrm>
            <a:prstGeom prst="rect">
              <a:avLst/>
            </a:prstGeom>
            <a:ln w="12700">
              <a:miter lim="400000"/>
            </a:ln>
          </p:spPr>
        </p:pic>
      </p:grpSp>
      <p:sp>
        <p:nvSpPr>
          <p:cNvPr id="6" name="TextBox 3">
            <a:extLst>
              <a:ext uri="{FF2B5EF4-FFF2-40B4-BE49-F238E27FC236}">
                <a16:creationId xmlns:a16="http://schemas.microsoft.com/office/drawing/2014/main" id="{3167F635-4C3F-AA0F-4B47-B38819A48D82}"/>
              </a:ext>
            </a:extLst>
          </p:cNvPr>
          <p:cNvSpPr txBox="1"/>
          <p:nvPr/>
        </p:nvSpPr>
        <p:spPr>
          <a:xfrm>
            <a:off x="3246415" y="5152190"/>
            <a:ext cx="11202375" cy="3705502"/>
          </a:xfrm>
          <a:prstGeom prst="rect">
            <a:avLst/>
          </a:prstGeom>
        </p:spPr>
        <p:txBody>
          <a:bodyPr wrap="square" lIns="0" tIns="0" rIns="0" bIns="0" rtlCol="0" anchor="t">
            <a:spAutoFit/>
          </a:bodyPr>
          <a:lstStyle/>
          <a:p>
            <a:pPr algn="ctr">
              <a:lnSpc>
                <a:spcPts val="4912"/>
              </a:lnSpc>
            </a:pPr>
            <a:r>
              <a:rPr lang="en-US" sz="2400" dirty="0">
                <a:latin typeface="Cairo" pitchFamily="2" charset="-78"/>
                <a:ea typeface="GE Dinar One" panose="020A0503020102020204" pitchFamily="18" charset="-78"/>
                <a:cs typeface="Cairo" pitchFamily="2" charset="-78"/>
              </a:rPr>
              <a:t> </a:t>
            </a:r>
          </a:p>
          <a:p>
            <a:pPr algn="ctr">
              <a:lnSpc>
                <a:spcPts val="4912"/>
              </a:lnSpc>
            </a:pPr>
            <a:r>
              <a:rPr lang="en-US" sz="2400" dirty="0">
                <a:latin typeface="Cairo" pitchFamily="2" charset="-78"/>
                <a:ea typeface="GE Dinar One" panose="020A0503020102020204" pitchFamily="18" charset="-78"/>
                <a:cs typeface="Cairo" pitchFamily="2" charset="-78"/>
              </a:rPr>
              <a:t>is a digital platform designed to revolutionize the salon industry by offering seamless booking experiences for customers, and comprehensive management tools for salon owners. </a:t>
            </a:r>
          </a:p>
          <a:p>
            <a:pPr algn="ctr">
              <a:lnSpc>
                <a:spcPts val="4912"/>
              </a:lnSpc>
            </a:pPr>
            <a:r>
              <a:rPr lang="en-US" sz="2400" dirty="0">
                <a:latin typeface="Cairo" pitchFamily="2" charset="-78"/>
                <a:ea typeface="GE Dinar One" panose="020A0503020102020204" pitchFamily="18" charset="-78"/>
                <a:cs typeface="Cairo" pitchFamily="2" charset="-78"/>
              </a:rPr>
              <a:t>We are bridging the gap between clients and salons, ensuring transparency, convenience, and efficiency for both sides.</a:t>
            </a:r>
          </a:p>
        </p:txBody>
      </p:sp>
      <p:cxnSp>
        <p:nvCxnSpPr>
          <p:cNvPr id="1024" name="Straight Connector 1023">
            <a:extLst>
              <a:ext uri="{FF2B5EF4-FFF2-40B4-BE49-F238E27FC236}">
                <a16:creationId xmlns:a16="http://schemas.microsoft.com/office/drawing/2014/main" id="{95E55427-87BD-5802-7ED5-B0E5C396D573}"/>
              </a:ext>
            </a:extLst>
          </p:cNvPr>
          <p:cNvCxnSpPr>
            <a:cxnSpLocks/>
          </p:cNvCxnSpPr>
          <p:nvPr/>
        </p:nvCxnSpPr>
        <p:spPr>
          <a:xfrm>
            <a:off x="4516518" y="5143500"/>
            <a:ext cx="3519569" cy="0"/>
          </a:xfrm>
          <a:prstGeom prst="line">
            <a:avLst/>
          </a:prstGeom>
          <a:ln>
            <a:solidFill>
              <a:srgbClr val="674292"/>
            </a:solidFill>
          </a:ln>
        </p:spPr>
        <p:style>
          <a:lnRef idx="1">
            <a:schemeClr val="accent1"/>
          </a:lnRef>
          <a:fillRef idx="0">
            <a:schemeClr val="accent1"/>
          </a:fillRef>
          <a:effectRef idx="0">
            <a:schemeClr val="accent1"/>
          </a:effectRef>
          <a:fontRef idx="minor">
            <a:schemeClr val="tx1"/>
          </a:fontRef>
        </p:style>
      </p:cxnSp>
      <p:cxnSp>
        <p:nvCxnSpPr>
          <p:cNvPr id="1028" name="Straight Connector 1027">
            <a:extLst>
              <a:ext uri="{FF2B5EF4-FFF2-40B4-BE49-F238E27FC236}">
                <a16:creationId xmlns:a16="http://schemas.microsoft.com/office/drawing/2014/main" id="{CDEE5878-7F2D-4301-3550-0FA7723795F8}"/>
              </a:ext>
            </a:extLst>
          </p:cNvPr>
          <p:cNvCxnSpPr>
            <a:cxnSpLocks/>
          </p:cNvCxnSpPr>
          <p:nvPr/>
        </p:nvCxnSpPr>
        <p:spPr>
          <a:xfrm>
            <a:off x="9677400" y="5143500"/>
            <a:ext cx="3519569" cy="0"/>
          </a:xfrm>
          <a:prstGeom prst="line">
            <a:avLst/>
          </a:prstGeom>
          <a:ln>
            <a:solidFill>
              <a:srgbClr val="674292"/>
            </a:solidFill>
          </a:ln>
        </p:spPr>
        <p:style>
          <a:lnRef idx="1">
            <a:schemeClr val="accent1"/>
          </a:lnRef>
          <a:fillRef idx="0">
            <a:schemeClr val="accent1"/>
          </a:fillRef>
          <a:effectRef idx="0">
            <a:schemeClr val="accent1"/>
          </a:effectRef>
          <a:fontRef idx="minor">
            <a:schemeClr val="tx1"/>
          </a:fontRef>
        </p:style>
      </p:cxnSp>
      <p:grpSp>
        <p:nvGrpSpPr>
          <p:cNvPr id="59" name="Group 58">
            <a:extLst>
              <a:ext uri="{FF2B5EF4-FFF2-40B4-BE49-F238E27FC236}">
                <a16:creationId xmlns:a16="http://schemas.microsoft.com/office/drawing/2014/main" id="{F76BEAC0-6580-A019-923D-33373BF8B5A7}"/>
              </a:ext>
            </a:extLst>
          </p:cNvPr>
          <p:cNvGrpSpPr/>
          <p:nvPr/>
        </p:nvGrpSpPr>
        <p:grpSpPr>
          <a:xfrm>
            <a:off x="-602115" y="-2315013"/>
            <a:ext cx="3968970" cy="8724328"/>
            <a:chOff x="-602115" y="-2315013"/>
            <a:chExt cx="3968970" cy="8724328"/>
          </a:xfrm>
        </p:grpSpPr>
        <p:sp>
          <p:nvSpPr>
            <p:cNvPr id="56" name="Freeform 5">
              <a:extLst>
                <a:ext uri="{FF2B5EF4-FFF2-40B4-BE49-F238E27FC236}">
                  <a16:creationId xmlns:a16="http://schemas.microsoft.com/office/drawing/2014/main" id="{6C1A7CD9-7A07-C336-7E7C-C7880FEACD7A}"/>
                </a:ext>
              </a:extLst>
            </p:cNvPr>
            <p:cNvSpPr/>
            <p:nvPr/>
          </p:nvSpPr>
          <p:spPr>
            <a:xfrm rot="16955039" flipH="1">
              <a:off x="-2317862" y="-599266"/>
              <a:ext cx="7315200" cy="3883706"/>
            </a:xfrm>
            <a:custGeom>
              <a:avLst/>
              <a:gdLst/>
              <a:ahLst/>
              <a:cxnLst/>
              <a:rect l="l" t="t" r="r" b="b"/>
              <a:pathLst>
                <a:path w="7315200" h="3883706">
                  <a:moveTo>
                    <a:pt x="0" y="0"/>
                  </a:moveTo>
                  <a:lnTo>
                    <a:pt x="7315200" y="0"/>
                  </a:lnTo>
                  <a:lnTo>
                    <a:pt x="7315200" y="3883706"/>
                  </a:lnTo>
                  <a:lnTo>
                    <a:pt x="0" y="3883706"/>
                  </a:lnTo>
                  <a:lnTo>
                    <a:pt x="0" y="0"/>
                  </a:lnTo>
                  <a:close/>
                </a:path>
              </a:pathLst>
            </a:custGeom>
            <a:blipFill>
              <a:blip r:embed="rId12">
                <a:alphaModFix amt="43000"/>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57" name="Freeform 6">
              <a:extLst>
                <a:ext uri="{FF2B5EF4-FFF2-40B4-BE49-F238E27FC236}">
                  <a16:creationId xmlns:a16="http://schemas.microsoft.com/office/drawing/2014/main" id="{1F0EE16A-D7D5-2351-219D-BF9A93D4487B}"/>
                </a:ext>
              </a:extLst>
            </p:cNvPr>
            <p:cNvSpPr/>
            <p:nvPr/>
          </p:nvSpPr>
          <p:spPr>
            <a:xfrm rot="16955039" flipH="1">
              <a:off x="-2232598" y="809862"/>
              <a:ext cx="7315200" cy="3883706"/>
            </a:xfrm>
            <a:custGeom>
              <a:avLst/>
              <a:gdLst/>
              <a:ahLst/>
              <a:cxnLst/>
              <a:rect l="l" t="t" r="r" b="b"/>
              <a:pathLst>
                <a:path w="7315200" h="3883706">
                  <a:moveTo>
                    <a:pt x="0" y="0"/>
                  </a:moveTo>
                  <a:lnTo>
                    <a:pt x="7315200" y="0"/>
                  </a:lnTo>
                  <a:lnTo>
                    <a:pt x="7315200" y="3883706"/>
                  </a:lnTo>
                  <a:lnTo>
                    <a:pt x="0" y="3883706"/>
                  </a:lnTo>
                  <a:lnTo>
                    <a:pt x="0" y="0"/>
                  </a:lnTo>
                  <a:close/>
                </a:path>
              </a:pathLst>
            </a:custGeom>
            <a:blipFill>
              <a:blip r:embed="rId12">
                <a:alphaModFix amt="43000"/>
                <a:extLst>
                  <a:ext uri="{96DAC541-7B7A-43D3-8B79-37D633B846F1}">
                    <asvg:svgBlip xmlns:asvg="http://schemas.microsoft.com/office/drawing/2016/SVG/main" r:embed="rId13"/>
                  </a:ext>
                </a:extLst>
              </a:blip>
              <a:stretch>
                <a:fillRect/>
              </a:stretch>
            </a:blipFill>
          </p:spPr>
          <p:txBody>
            <a:bodyPr/>
            <a:lstStyle/>
            <a:p>
              <a:endParaRPr lang="en-US"/>
            </a:p>
          </p:txBody>
        </p:sp>
      </p:grpSp>
      <p:grpSp>
        <p:nvGrpSpPr>
          <p:cNvPr id="1032" name="Group 1031">
            <a:extLst>
              <a:ext uri="{FF2B5EF4-FFF2-40B4-BE49-F238E27FC236}">
                <a16:creationId xmlns:a16="http://schemas.microsoft.com/office/drawing/2014/main" id="{3463D308-9C00-911B-F466-14701CF702C6}"/>
              </a:ext>
            </a:extLst>
          </p:cNvPr>
          <p:cNvGrpSpPr/>
          <p:nvPr/>
        </p:nvGrpSpPr>
        <p:grpSpPr>
          <a:xfrm>
            <a:off x="-3148996" y="9677156"/>
            <a:ext cx="5349054" cy="590233"/>
            <a:chOff x="12270325" y="532765"/>
            <a:chExt cx="5349054" cy="590233"/>
          </a:xfrm>
        </p:grpSpPr>
        <p:grpSp>
          <p:nvGrpSpPr>
            <p:cNvPr id="1027" name="Group 1026">
              <a:extLst>
                <a:ext uri="{FF2B5EF4-FFF2-40B4-BE49-F238E27FC236}">
                  <a16:creationId xmlns:a16="http://schemas.microsoft.com/office/drawing/2014/main" id="{256AA962-A033-22BB-C857-1D2D7F216D20}"/>
                </a:ext>
              </a:extLst>
            </p:cNvPr>
            <p:cNvGrpSpPr/>
            <p:nvPr/>
          </p:nvGrpSpPr>
          <p:grpSpPr>
            <a:xfrm>
              <a:off x="12270325" y="532765"/>
              <a:ext cx="5349054" cy="590233"/>
              <a:chOff x="0" y="-38100"/>
              <a:chExt cx="7132073" cy="786976"/>
            </a:xfrm>
          </p:grpSpPr>
          <p:sp>
            <p:nvSpPr>
              <p:cNvPr id="1030" name="TextBox 6">
                <a:extLst>
                  <a:ext uri="{FF2B5EF4-FFF2-40B4-BE49-F238E27FC236}">
                    <a16:creationId xmlns:a16="http://schemas.microsoft.com/office/drawing/2014/main" id="{489AC5AC-116A-39C4-FC45-8652AE49CF19}"/>
                  </a:ext>
                </a:extLst>
              </p:cNvPr>
              <p:cNvSpPr txBox="1"/>
              <p:nvPr/>
            </p:nvSpPr>
            <p:spPr>
              <a:xfrm>
                <a:off x="2588147" y="-38100"/>
                <a:ext cx="4543926" cy="443626"/>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659"/>
                  </a:lnSpc>
                </a:pPr>
                <a:r>
                  <a:rPr lang="en-US" sz="1899" b="1" dirty="0">
                    <a:solidFill>
                      <a:srgbClr val="000000"/>
                    </a:solidFill>
                    <a:latin typeface="TT Fors Bold"/>
                    <a:ea typeface="TT Fors Bold"/>
                    <a:cs typeface="TT Fors Bold"/>
                    <a:sym typeface="TT Fors Bold"/>
                  </a:rPr>
                  <a:t>SHAFRAH APP</a:t>
                </a:r>
              </a:p>
            </p:txBody>
          </p:sp>
          <p:sp>
            <p:nvSpPr>
              <p:cNvPr id="1031" name="TextBox 7">
                <a:extLst>
                  <a:ext uri="{FF2B5EF4-FFF2-40B4-BE49-F238E27FC236}">
                    <a16:creationId xmlns:a16="http://schemas.microsoft.com/office/drawing/2014/main" id="{0048250E-834D-5206-854E-19F0E254A4BD}"/>
                  </a:ext>
                </a:extLst>
              </p:cNvPr>
              <p:cNvSpPr txBox="1"/>
              <p:nvPr/>
            </p:nvSpPr>
            <p:spPr>
              <a:xfrm>
                <a:off x="0" y="396663"/>
                <a:ext cx="7007567" cy="35221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239"/>
                  </a:lnSpc>
                </a:pPr>
                <a:r>
                  <a:rPr lang="en-US" sz="1599" dirty="0">
                    <a:solidFill>
                      <a:srgbClr val="545454"/>
                    </a:solidFill>
                    <a:latin typeface="TT Fors"/>
                    <a:ea typeface="TT Fors"/>
                    <a:cs typeface="TT Fors"/>
                    <a:sym typeface="TT Fors"/>
                  </a:rPr>
                  <a:t>www.Shafarh.net</a:t>
                </a:r>
              </a:p>
            </p:txBody>
          </p:sp>
        </p:grpSp>
        <p:sp>
          <p:nvSpPr>
            <p:cNvPr id="1029" name="object 2">
              <a:extLst>
                <a:ext uri="{FF2B5EF4-FFF2-40B4-BE49-F238E27FC236}">
                  <a16:creationId xmlns:a16="http://schemas.microsoft.com/office/drawing/2014/main" id="{2B39A26D-75F3-BCAC-AE80-BF5330DCDE99}"/>
                </a:ext>
              </a:extLst>
            </p:cNvPr>
            <p:cNvSpPr/>
            <p:nvPr/>
          </p:nvSpPr>
          <p:spPr>
            <a:xfrm>
              <a:off x="15557500" y="582844"/>
              <a:ext cx="264528" cy="540153"/>
            </a:xfrm>
            <a:custGeom>
              <a:avLst/>
              <a:gdLst/>
              <a:ahLst/>
              <a:cxnLst/>
              <a:rect l="l" t="t" r="r" b="b"/>
              <a:pathLst>
                <a:path w="170179" h="362584">
                  <a:moveTo>
                    <a:pt x="134048" y="0"/>
                  </a:moveTo>
                  <a:lnTo>
                    <a:pt x="35877" y="0"/>
                  </a:lnTo>
                  <a:lnTo>
                    <a:pt x="30772" y="5105"/>
                  </a:lnTo>
                  <a:lnTo>
                    <a:pt x="30772" y="27368"/>
                  </a:lnTo>
                  <a:lnTo>
                    <a:pt x="3556" y="27368"/>
                  </a:lnTo>
                  <a:lnTo>
                    <a:pt x="0" y="30772"/>
                  </a:lnTo>
                  <a:lnTo>
                    <a:pt x="0" y="173316"/>
                  </a:lnTo>
                  <a:lnTo>
                    <a:pt x="109461" y="282790"/>
                  </a:lnTo>
                  <a:lnTo>
                    <a:pt x="110553" y="285724"/>
                  </a:lnTo>
                  <a:lnTo>
                    <a:pt x="110553" y="291592"/>
                  </a:lnTo>
                  <a:lnTo>
                    <a:pt x="109461" y="294538"/>
                  </a:lnTo>
                  <a:lnTo>
                    <a:pt x="95084" y="308914"/>
                  </a:lnTo>
                  <a:lnTo>
                    <a:pt x="94475" y="311073"/>
                  </a:lnTo>
                  <a:lnTo>
                    <a:pt x="95250" y="316484"/>
                  </a:lnTo>
                  <a:lnTo>
                    <a:pt x="97866" y="319278"/>
                  </a:lnTo>
                  <a:lnTo>
                    <a:pt x="107149" y="319278"/>
                  </a:lnTo>
                  <a:lnTo>
                    <a:pt x="110401" y="322211"/>
                  </a:lnTo>
                  <a:lnTo>
                    <a:pt x="110705" y="330098"/>
                  </a:lnTo>
                  <a:lnTo>
                    <a:pt x="107454" y="333502"/>
                  </a:lnTo>
                  <a:lnTo>
                    <a:pt x="62776" y="333502"/>
                  </a:lnTo>
                  <a:lnTo>
                    <a:pt x="59524" y="330555"/>
                  </a:lnTo>
                  <a:lnTo>
                    <a:pt x="59220" y="322668"/>
                  </a:lnTo>
                  <a:lnTo>
                    <a:pt x="62471" y="319278"/>
                  </a:lnTo>
                  <a:lnTo>
                    <a:pt x="72047" y="319278"/>
                  </a:lnTo>
                  <a:lnTo>
                    <a:pt x="74676" y="316484"/>
                  </a:lnTo>
                  <a:lnTo>
                    <a:pt x="75450" y="311073"/>
                  </a:lnTo>
                  <a:lnTo>
                    <a:pt x="74841" y="308914"/>
                  </a:lnTo>
                  <a:lnTo>
                    <a:pt x="60452" y="294538"/>
                  </a:lnTo>
                  <a:lnTo>
                    <a:pt x="59372" y="291592"/>
                  </a:lnTo>
                  <a:lnTo>
                    <a:pt x="59372" y="285724"/>
                  </a:lnTo>
                  <a:lnTo>
                    <a:pt x="60452" y="282790"/>
                  </a:lnTo>
                  <a:lnTo>
                    <a:pt x="71272" y="271957"/>
                  </a:lnTo>
                  <a:lnTo>
                    <a:pt x="0" y="200837"/>
                  </a:lnTo>
                  <a:lnTo>
                    <a:pt x="0" y="331800"/>
                  </a:lnTo>
                  <a:lnTo>
                    <a:pt x="3556" y="335203"/>
                  </a:lnTo>
                  <a:lnTo>
                    <a:pt x="30772" y="335203"/>
                  </a:lnTo>
                  <a:lnTo>
                    <a:pt x="30772" y="357466"/>
                  </a:lnTo>
                  <a:lnTo>
                    <a:pt x="35877" y="362559"/>
                  </a:lnTo>
                  <a:lnTo>
                    <a:pt x="134048" y="362559"/>
                  </a:lnTo>
                  <a:lnTo>
                    <a:pt x="139153" y="357466"/>
                  </a:lnTo>
                  <a:lnTo>
                    <a:pt x="139153" y="335203"/>
                  </a:lnTo>
                  <a:lnTo>
                    <a:pt x="166370" y="335203"/>
                  </a:lnTo>
                  <a:lnTo>
                    <a:pt x="169926" y="331800"/>
                  </a:lnTo>
                  <a:lnTo>
                    <a:pt x="169926" y="189242"/>
                  </a:lnTo>
                  <a:lnTo>
                    <a:pt x="60452" y="79933"/>
                  </a:lnTo>
                  <a:lnTo>
                    <a:pt x="59372" y="76847"/>
                  </a:lnTo>
                  <a:lnTo>
                    <a:pt x="59372" y="70967"/>
                  </a:lnTo>
                  <a:lnTo>
                    <a:pt x="60452" y="68033"/>
                  </a:lnTo>
                  <a:lnTo>
                    <a:pt x="74371" y="54114"/>
                  </a:lnTo>
                  <a:lnTo>
                    <a:pt x="75145" y="52730"/>
                  </a:lnTo>
                  <a:lnTo>
                    <a:pt x="75603" y="47155"/>
                  </a:lnTo>
                  <a:lnTo>
                    <a:pt x="72669" y="43294"/>
                  </a:lnTo>
                  <a:lnTo>
                    <a:pt x="62776" y="43294"/>
                  </a:lnTo>
                  <a:lnTo>
                    <a:pt x="59524" y="40360"/>
                  </a:lnTo>
                  <a:lnTo>
                    <a:pt x="59220" y="32473"/>
                  </a:lnTo>
                  <a:lnTo>
                    <a:pt x="62471" y="29070"/>
                  </a:lnTo>
                  <a:lnTo>
                    <a:pt x="107454" y="29070"/>
                  </a:lnTo>
                  <a:lnTo>
                    <a:pt x="110705" y="32473"/>
                  </a:lnTo>
                  <a:lnTo>
                    <a:pt x="110401" y="40360"/>
                  </a:lnTo>
                  <a:lnTo>
                    <a:pt x="107149" y="43294"/>
                  </a:lnTo>
                  <a:lnTo>
                    <a:pt x="97256" y="43294"/>
                  </a:lnTo>
                  <a:lnTo>
                    <a:pt x="94310" y="47155"/>
                  </a:lnTo>
                  <a:lnTo>
                    <a:pt x="94932" y="52730"/>
                  </a:lnTo>
                  <a:lnTo>
                    <a:pt x="95554" y="54114"/>
                  </a:lnTo>
                  <a:lnTo>
                    <a:pt x="109461" y="68033"/>
                  </a:lnTo>
                  <a:lnTo>
                    <a:pt x="110553" y="70967"/>
                  </a:lnTo>
                  <a:lnTo>
                    <a:pt x="110553" y="76847"/>
                  </a:lnTo>
                  <a:lnTo>
                    <a:pt x="109461" y="79933"/>
                  </a:lnTo>
                  <a:lnTo>
                    <a:pt x="98640" y="90601"/>
                  </a:lnTo>
                  <a:lnTo>
                    <a:pt x="169926" y="161721"/>
                  </a:lnTo>
                  <a:lnTo>
                    <a:pt x="169926" y="30772"/>
                  </a:lnTo>
                  <a:lnTo>
                    <a:pt x="166370" y="27368"/>
                  </a:lnTo>
                  <a:lnTo>
                    <a:pt x="162191" y="27368"/>
                  </a:lnTo>
                  <a:lnTo>
                    <a:pt x="139153" y="27368"/>
                  </a:lnTo>
                  <a:lnTo>
                    <a:pt x="139153" y="5105"/>
                  </a:lnTo>
                  <a:lnTo>
                    <a:pt x="134048" y="0"/>
                  </a:lnTo>
                  <a:close/>
                </a:path>
              </a:pathLst>
            </a:custGeom>
            <a:solidFill>
              <a:srgbClr val="674292"/>
            </a:solid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grpSp>
        <p:nvGrpSpPr>
          <p:cNvPr id="1042" name="Group 1041">
            <a:extLst>
              <a:ext uri="{FF2B5EF4-FFF2-40B4-BE49-F238E27FC236}">
                <a16:creationId xmlns:a16="http://schemas.microsoft.com/office/drawing/2014/main" id="{87364590-CE91-672B-EC76-4730DC68B45F}"/>
              </a:ext>
            </a:extLst>
          </p:cNvPr>
          <p:cNvGrpSpPr/>
          <p:nvPr/>
        </p:nvGrpSpPr>
        <p:grpSpPr>
          <a:xfrm>
            <a:off x="11624388" y="2097530"/>
            <a:ext cx="3697540" cy="3253621"/>
            <a:chOff x="12685460" y="1409700"/>
            <a:chExt cx="3697540" cy="3253621"/>
          </a:xfrm>
        </p:grpSpPr>
        <p:pic>
          <p:nvPicPr>
            <p:cNvPr id="1040" name="Picture 1039">
              <a:extLst>
                <a:ext uri="{FF2B5EF4-FFF2-40B4-BE49-F238E27FC236}">
                  <a16:creationId xmlns:a16="http://schemas.microsoft.com/office/drawing/2014/main" id="{153E8A2A-272C-58B2-0D49-B0A960986B5B}"/>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11000" b="89500" l="4000" r="97500">
                          <a14:foregroundMark x1="95000" y1="12833" x2="16167" y2="13167"/>
                          <a14:foregroundMark x1="16167" y1="13167" x2="5500" y2="22667"/>
                          <a14:foregroundMark x1="5500" y1="22667" x2="8000" y2="39000"/>
                          <a14:foregroundMark x1="8000" y1="39000" x2="2833" y2="54000"/>
                          <a14:foregroundMark x1="2833" y1="54000" x2="5833" y2="70000"/>
                          <a14:foregroundMark x1="5833" y1="70000" x2="33333" y2="70500"/>
                          <a14:foregroundMark x1="42296" y1="79911" x2="43333" y2="81000"/>
                          <a14:foregroundMark x1="33333" y1="70500" x2="37893" y2="75288"/>
                          <a14:foregroundMark x1="65628" y1="75259" x2="82167" y2="71000"/>
                          <a14:foregroundMark x1="43333" y1="81000" x2="60483" y2="76584"/>
                          <a14:foregroundMark x1="82167" y1="71000" x2="95000" y2="64667"/>
                          <a14:foregroundMark x1="95000" y1="64667" x2="91333" y2="34500"/>
                          <a14:foregroundMark x1="91333" y1="34500" x2="96500" y2="11000"/>
                          <a14:foregroundMark x1="5000" y1="12833" x2="6333" y2="71833"/>
                          <a14:foregroundMark x1="43007" y1="76413" x2="50833" y2="78167"/>
                          <a14:foregroundMark x1="40657" y1="75886" x2="42235" y2="76240"/>
                          <a14:foregroundMark x1="4000" y1="67667" x2="37907" y2="75269"/>
                          <a14:foregroundMark x1="31500" y1="70667" x2="79667" y2="65333"/>
                          <a14:foregroundMark x1="48000" y1="72000" x2="76833" y2="69333"/>
                          <a14:foregroundMark x1="76833" y1="69333" x2="86167" y2="70167"/>
                          <a14:foregroundMark x1="93833" y1="62500" x2="80667" y2="70667"/>
                          <a14:foregroundMark x1="80667" y1="70667" x2="63500" y2="69500"/>
                          <a14:foregroundMark x1="94167" y1="61667" x2="87163" y2="74533"/>
                          <a14:foregroundMark x1="83350" y1="74549" x2="67667" y2="73333"/>
                          <a14:foregroundMark x1="83333" y1="73000" x2="94500" y2="62000"/>
                          <a14:foregroundMark x1="94500" y1="62000" x2="94667" y2="57333"/>
                          <a14:foregroundMark x1="95167" y1="59833" x2="90500" y2="73833"/>
                          <a14:foregroundMark x1="90500" y1="73833" x2="85833" y2="72833"/>
                          <a14:foregroundMark x1="89833" y1="73833" x2="95500" y2="60500"/>
                          <a14:foregroundMark x1="95500" y1="59833" x2="94500" y2="73833"/>
                          <a14:foregroundMark x1="94500" y1="73833" x2="85333" y2="72833"/>
                          <a14:foregroundMark x1="95167" y1="60167" x2="95333" y2="73333"/>
                          <a14:foregroundMark x1="95333" y1="73333" x2="83333" y2="73833"/>
                          <a14:foregroundMark x1="86802" y1="74511" x2="97000" y2="62667"/>
                          <a14:foregroundMark x1="97000" y1="62667" x2="97500" y2="62500"/>
                          <a14:foregroundMark x1="97000" y1="61500" x2="94796" y2="74999"/>
                          <a14:foregroundMark x1="53500" y1="78167" x2="45333" y2="88333"/>
                          <a14:foregroundMark x1="45333" y1="88333" x2="54000" y2="78167"/>
                          <a14:foregroundMark x1="54667" y1="83333" x2="39833" y2="89000"/>
                          <a14:foregroundMark x1="55833" y1="81333" x2="43667" y2="86500"/>
                          <a14:foregroundMark x1="44000" y1="86667" x2="59218" y2="88156"/>
                          <a14:foregroundMark x1="59333" y1="88167" x2="54000" y2="83167"/>
                          <a14:foregroundMark x1="40542" y1="87775" x2="42667" y2="86500"/>
                          <a14:foregroundMark x1="42667" y1="86500" x2="42667" y2="86500"/>
                          <a14:foregroundMark x1="42333" y1="85667" x2="37167" y2="89500"/>
                          <a14:foregroundMark x1="42333" y1="86167" x2="44167" y2="87500"/>
                          <a14:foregroundMark x1="59500" y1="85333" x2="58167" y2="87667"/>
                          <a14:foregroundMark x1="59500" y1="86167" x2="56167" y2="87667"/>
                          <a14:foregroundMark x1="59000" y1="86000" x2="63167" y2="88333"/>
                          <a14:foregroundMark x1="40500" y1="87167" x2="36500" y2="88500"/>
                          <a14:foregroundMark x1="40167" y1="86833" x2="35500" y2="88833"/>
                          <a14:backgroundMark x1="81833" y1="76667" x2="95500" y2="77500"/>
                          <a14:backgroundMark x1="66667" y1="77000" x2="60333" y2="76333"/>
                          <a14:backgroundMark x1="84833" y1="76833" x2="79500" y2="77000"/>
                          <a14:backgroundMark x1="36667" y1="77000" x2="39500" y2="77500"/>
                          <a14:backgroundMark x1="40167" y1="76333" x2="40333" y2="80000"/>
                          <a14:backgroundMark x1="63667" y1="88500" x2="61333" y2="90167"/>
                        </a14:backgroundRemoval>
                      </a14:imgEffect>
                    </a14:imgLayer>
                  </a14:imgProps>
                </a:ext>
              </a:extLst>
            </a:blip>
            <a:srcRect t="6003" b="6003"/>
            <a:stretch/>
          </p:blipFill>
          <p:spPr>
            <a:xfrm>
              <a:off x="12685460" y="1409700"/>
              <a:ext cx="3697540" cy="3253621"/>
            </a:xfrm>
            <a:prstGeom prst="rect">
              <a:avLst/>
            </a:prstGeom>
            <a:noFill/>
          </p:spPr>
        </p:pic>
        <p:pic>
          <p:nvPicPr>
            <p:cNvPr id="1041" name="Picture 1040" descr="A screenshot of a computer&#10;&#10;Description automatically generated">
              <a:extLst>
                <a:ext uri="{FF2B5EF4-FFF2-40B4-BE49-F238E27FC236}">
                  <a16:creationId xmlns:a16="http://schemas.microsoft.com/office/drawing/2014/main" id="{EBB0D866-F3AD-582B-B2BB-54B1E74797C3}"/>
                </a:ext>
              </a:extLst>
            </p:cNvPr>
            <p:cNvPicPr>
              <a:picLocks noChangeAspect="1"/>
            </p:cNvPicPr>
            <p:nvPr/>
          </p:nvPicPr>
          <p:blipFill>
            <a:blip r:embed="rId16" cstate="print">
              <a:extLst>
                <a:ext uri="{28A0092B-C50C-407E-A947-70E740481C1C}">
                  <a14:useLocalDpi xmlns:a14="http://schemas.microsoft.com/office/drawing/2010/main" val="0"/>
                </a:ext>
              </a:extLst>
            </a:blip>
            <a:srcRect b="67804"/>
            <a:stretch/>
          </p:blipFill>
          <p:spPr>
            <a:xfrm>
              <a:off x="12939340" y="1714500"/>
              <a:ext cx="3215060" cy="1829348"/>
            </a:xfrm>
            <a:prstGeom prst="rect">
              <a:avLst/>
            </a:prstGeom>
          </p:spPr>
        </p:pic>
      </p:grpSp>
      <p:grpSp>
        <p:nvGrpSpPr>
          <p:cNvPr id="1052" name="Group 1051">
            <a:extLst>
              <a:ext uri="{FF2B5EF4-FFF2-40B4-BE49-F238E27FC236}">
                <a16:creationId xmlns:a16="http://schemas.microsoft.com/office/drawing/2014/main" id="{D03331EB-56DE-665F-595E-505924DBE22F}"/>
              </a:ext>
            </a:extLst>
          </p:cNvPr>
          <p:cNvGrpSpPr/>
          <p:nvPr/>
        </p:nvGrpSpPr>
        <p:grpSpPr>
          <a:xfrm>
            <a:off x="3598217" y="2116809"/>
            <a:ext cx="2204780" cy="3514033"/>
            <a:chOff x="12314073" y="2382087"/>
            <a:chExt cx="3857607" cy="6148348"/>
          </a:xfrm>
        </p:grpSpPr>
        <p:sp>
          <p:nvSpPr>
            <p:cNvPr id="1044" name="Freeform: Shape 1043">
              <a:extLst>
                <a:ext uri="{FF2B5EF4-FFF2-40B4-BE49-F238E27FC236}">
                  <a16:creationId xmlns:a16="http://schemas.microsoft.com/office/drawing/2014/main" id="{D209173E-961D-3D07-99BB-960E5C57652B}"/>
                </a:ext>
              </a:extLst>
            </p:cNvPr>
            <p:cNvSpPr/>
            <p:nvPr/>
          </p:nvSpPr>
          <p:spPr>
            <a:xfrm>
              <a:off x="12535345" y="5574584"/>
              <a:ext cx="3636335" cy="2955851"/>
            </a:xfrm>
            <a:custGeom>
              <a:avLst/>
              <a:gdLst>
                <a:gd name="connsiteX0" fmla="*/ 1360967 w 3636335"/>
                <a:gd name="connsiteY0" fmla="*/ 2955851 h 2955851"/>
                <a:gd name="connsiteX1" fmla="*/ 3636335 w 3636335"/>
                <a:gd name="connsiteY1" fmla="*/ 1169582 h 2955851"/>
                <a:gd name="connsiteX2" fmla="*/ 1552353 w 3636335"/>
                <a:gd name="connsiteY2" fmla="*/ 0 h 2955851"/>
                <a:gd name="connsiteX3" fmla="*/ 0 w 3636335"/>
                <a:gd name="connsiteY3" fmla="*/ 1765005 h 2955851"/>
                <a:gd name="connsiteX4" fmla="*/ 1552353 w 3636335"/>
                <a:gd name="connsiteY4" fmla="*/ 2743200 h 2955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36335" h="2955851">
                  <a:moveTo>
                    <a:pt x="1360967" y="2955851"/>
                  </a:moveTo>
                  <a:lnTo>
                    <a:pt x="3636335" y="1169582"/>
                  </a:lnTo>
                  <a:lnTo>
                    <a:pt x="1552353" y="0"/>
                  </a:lnTo>
                  <a:lnTo>
                    <a:pt x="0" y="1765005"/>
                  </a:lnTo>
                  <a:lnTo>
                    <a:pt x="1552353" y="2743200"/>
                  </a:lnTo>
                </a:path>
              </a:pathLst>
            </a:custGeom>
            <a:solidFill>
              <a:schemeClr val="tx1">
                <a:lumMod val="65000"/>
                <a:lumOff val="35000"/>
                <a:alpha val="70000"/>
              </a:schemeClr>
            </a:solidFill>
            <a:ln>
              <a:noFill/>
            </a:ln>
            <a:effectLst>
              <a:softEdge rad="3556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45" name="Group 1044">
              <a:extLst>
                <a:ext uri="{FF2B5EF4-FFF2-40B4-BE49-F238E27FC236}">
                  <a16:creationId xmlns:a16="http://schemas.microsoft.com/office/drawing/2014/main" id="{9F0AADEE-9F1C-99A3-EA0E-E0DEBE05B488}"/>
                </a:ext>
              </a:extLst>
            </p:cNvPr>
            <p:cNvGrpSpPr/>
            <p:nvPr/>
          </p:nvGrpSpPr>
          <p:grpSpPr>
            <a:xfrm rot="21362075">
              <a:off x="12314073" y="2382087"/>
              <a:ext cx="2555529" cy="5188891"/>
              <a:chOff x="6915179" y="3870567"/>
              <a:chExt cx="4457640" cy="9051046"/>
            </a:xfrm>
            <a:effectLst>
              <a:outerShdw blurRad="50800" dist="38100" dir="18900000" algn="bl" rotWithShape="0">
                <a:prstClr val="black">
                  <a:alpha val="40000"/>
                </a:prstClr>
              </a:outerShdw>
            </a:effectLst>
            <a:scene3d>
              <a:camera prst="perspectiveHeroicExtremeLeftFacing">
                <a:rot lat="0" lon="1200000" rev="20400000"/>
              </a:camera>
              <a:lightRig rig="threePt" dir="t"/>
            </a:scene3d>
          </p:grpSpPr>
          <p:grpSp>
            <p:nvGrpSpPr>
              <p:cNvPr id="1046" name="Group 1045">
                <a:extLst>
                  <a:ext uri="{FF2B5EF4-FFF2-40B4-BE49-F238E27FC236}">
                    <a16:creationId xmlns:a16="http://schemas.microsoft.com/office/drawing/2014/main" id="{8F1EC419-3E67-7767-92CA-05EDFDE3927D}"/>
                  </a:ext>
                </a:extLst>
              </p:cNvPr>
              <p:cNvGrpSpPr/>
              <p:nvPr/>
            </p:nvGrpSpPr>
            <p:grpSpPr>
              <a:xfrm>
                <a:off x="6915179" y="3870567"/>
                <a:ext cx="4457640" cy="9051046"/>
                <a:chOff x="7086600" y="3679181"/>
                <a:chExt cx="4457640" cy="9051046"/>
              </a:xfrm>
            </p:grpSpPr>
            <p:grpSp>
              <p:nvGrpSpPr>
                <p:cNvPr id="1048" name="Group 1047">
                  <a:extLst>
                    <a:ext uri="{FF2B5EF4-FFF2-40B4-BE49-F238E27FC236}">
                      <a16:creationId xmlns:a16="http://schemas.microsoft.com/office/drawing/2014/main" id="{ECF95BE5-3FF4-CE6D-1C13-849BF25B48BC}"/>
                    </a:ext>
                  </a:extLst>
                </p:cNvPr>
                <p:cNvGrpSpPr/>
                <p:nvPr/>
              </p:nvGrpSpPr>
              <p:grpSpPr>
                <a:xfrm rot="5400000">
                  <a:off x="4789897" y="5975884"/>
                  <a:ext cx="9051046" cy="4457640"/>
                  <a:chOff x="515993" y="920007"/>
                  <a:chExt cx="17017787" cy="8381260"/>
                </a:xfrm>
              </p:grpSpPr>
              <p:sp>
                <p:nvSpPr>
                  <p:cNvPr id="1050" name="Freeform 10">
                    <a:extLst>
                      <a:ext uri="{FF2B5EF4-FFF2-40B4-BE49-F238E27FC236}">
                        <a16:creationId xmlns:a16="http://schemas.microsoft.com/office/drawing/2014/main" id="{F1776910-76F3-24F7-1C88-68CE035380D3}"/>
                      </a:ext>
                    </a:extLst>
                  </p:cNvPr>
                  <p:cNvSpPr/>
                  <p:nvPr/>
                </p:nvSpPr>
                <p:spPr>
                  <a:xfrm rot="16200000">
                    <a:off x="4834257" y="-3398257"/>
                    <a:ext cx="8381260" cy="17017787"/>
                  </a:xfrm>
                  <a:custGeom>
                    <a:avLst/>
                    <a:gdLst/>
                    <a:ahLst/>
                    <a:cxnLst/>
                    <a:rect l="l" t="t" r="r" b="b"/>
                    <a:pathLst>
                      <a:path w="4542613" h="9223580">
                        <a:moveTo>
                          <a:pt x="0" y="0"/>
                        </a:moveTo>
                        <a:lnTo>
                          <a:pt x="4542613" y="0"/>
                        </a:lnTo>
                        <a:lnTo>
                          <a:pt x="4542613" y="9223580"/>
                        </a:lnTo>
                        <a:lnTo>
                          <a:pt x="0" y="9223580"/>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US"/>
                  </a:p>
                </p:txBody>
              </p:sp>
              <p:sp>
                <p:nvSpPr>
                  <p:cNvPr id="1051" name="Rectangle: Rounded Corners 35">
                    <a:extLst>
                      <a:ext uri="{FF2B5EF4-FFF2-40B4-BE49-F238E27FC236}">
                        <a16:creationId xmlns:a16="http://schemas.microsoft.com/office/drawing/2014/main" id="{242C790F-C239-517E-6921-74F225D89E06}"/>
                      </a:ext>
                    </a:extLst>
                  </p:cNvPr>
                  <p:cNvSpPr/>
                  <p:nvPr/>
                </p:nvSpPr>
                <p:spPr>
                  <a:xfrm rot="16200000">
                    <a:off x="5226516" y="-3016718"/>
                    <a:ext cx="7543800" cy="16244236"/>
                  </a:xfrm>
                  <a:custGeom>
                    <a:avLst/>
                    <a:gdLst>
                      <a:gd name="connsiteX0" fmla="*/ 0 w 7543800"/>
                      <a:gd name="connsiteY0" fmla="*/ 977903 h 16190891"/>
                      <a:gd name="connsiteX1" fmla="*/ 977903 w 7543800"/>
                      <a:gd name="connsiteY1" fmla="*/ 0 h 16190891"/>
                      <a:gd name="connsiteX2" fmla="*/ 6565897 w 7543800"/>
                      <a:gd name="connsiteY2" fmla="*/ 0 h 16190891"/>
                      <a:gd name="connsiteX3" fmla="*/ 7543800 w 7543800"/>
                      <a:gd name="connsiteY3" fmla="*/ 977903 h 16190891"/>
                      <a:gd name="connsiteX4" fmla="*/ 7543800 w 7543800"/>
                      <a:gd name="connsiteY4" fmla="*/ 15212988 h 16190891"/>
                      <a:gd name="connsiteX5" fmla="*/ 6565897 w 7543800"/>
                      <a:gd name="connsiteY5" fmla="*/ 16190891 h 16190891"/>
                      <a:gd name="connsiteX6" fmla="*/ 977903 w 7543800"/>
                      <a:gd name="connsiteY6" fmla="*/ 16190891 h 16190891"/>
                      <a:gd name="connsiteX7" fmla="*/ 0 w 7543800"/>
                      <a:gd name="connsiteY7" fmla="*/ 15212988 h 16190891"/>
                      <a:gd name="connsiteX8" fmla="*/ 0 w 7543800"/>
                      <a:gd name="connsiteY8" fmla="*/ 977903 h 16190891"/>
                      <a:gd name="connsiteX0" fmla="*/ 0 w 7543800"/>
                      <a:gd name="connsiteY0" fmla="*/ 1016005 h 16228993"/>
                      <a:gd name="connsiteX1" fmla="*/ 977903 w 7543800"/>
                      <a:gd name="connsiteY1" fmla="*/ 38102 h 16228993"/>
                      <a:gd name="connsiteX2" fmla="*/ 6642097 w 7543800"/>
                      <a:gd name="connsiteY2" fmla="*/ 0 h 16228993"/>
                      <a:gd name="connsiteX3" fmla="*/ 7543800 w 7543800"/>
                      <a:gd name="connsiteY3" fmla="*/ 1016005 h 16228993"/>
                      <a:gd name="connsiteX4" fmla="*/ 7543800 w 7543800"/>
                      <a:gd name="connsiteY4" fmla="*/ 15251090 h 16228993"/>
                      <a:gd name="connsiteX5" fmla="*/ 6565897 w 7543800"/>
                      <a:gd name="connsiteY5" fmla="*/ 16228993 h 16228993"/>
                      <a:gd name="connsiteX6" fmla="*/ 977903 w 7543800"/>
                      <a:gd name="connsiteY6" fmla="*/ 16228993 h 16228993"/>
                      <a:gd name="connsiteX7" fmla="*/ 0 w 7543800"/>
                      <a:gd name="connsiteY7" fmla="*/ 15251090 h 16228993"/>
                      <a:gd name="connsiteX8" fmla="*/ 0 w 7543800"/>
                      <a:gd name="connsiteY8" fmla="*/ 1016005 h 16228993"/>
                      <a:gd name="connsiteX0" fmla="*/ 0 w 7543800"/>
                      <a:gd name="connsiteY0" fmla="*/ 1016005 h 16228993"/>
                      <a:gd name="connsiteX1" fmla="*/ 871223 w 7543800"/>
                      <a:gd name="connsiteY1" fmla="*/ 45722 h 16228993"/>
                      <a:gd name="connsiteX2" fmla="*/ 6642097 w 7543800"/>
                      <a:gd name="connsiteY2" fmla="*/ 0 h 16228993"/>
                      <a:gd name="connsiteX3" fmla="*/ 7543800 w 7543800"/>
                      <a:gd name="connsiteY3" fmla="*/ 1016005 h 16228993"/>
                      <a:gd name="connsiteX4" fmla="*/ 7543800 w 7543800"/>
                      <a:gd name="connsiteY4" fmla="*/ 15251090 h 16228993"/>
                      <a:gd name="connsiteX5" fmla="*/ 6565897 w 7543800"/>
                      <a:gd name="connsiteY5" fmla="*/ 16228993 h 16228993"/>
                      <a:gd name="connsiteX6" fmla="*/ 977903 w 7543800"/>
                      <a:gd name="connsiteY6" fmla="*/ 16228993 h 16228993"/>
                      <a:gd name="connsiteX7" fmla="*/ 0 w 7543800"/>
                      <a:gd name="connsiteY7" fmla="*/ 15251090 h 16228993"/>
                      <a:gd name="connsiteX8" fmla="*/ 0 w 7543800"/>
                      <a:gd name="connsiteY8" fmla="*/ 1016005 h 16228993"/>
                      <a:gd name="connsiteX0" fmla="*/ 0 w 7543800"/>
                      <a:gd name="connsiteY0" fmla="*/ 1016005 h 16228993"/>
                      <a:gd name="connsiteX1" fmla="*/ 848363 w 7543800"/>
                      <a:gd name="connsiteY1" fmla="*/ 22862 h 16228993"/>
                      <a:gd name="connsiteX2" fmla="*/ 6642097 w 7543800"/>
                      <a:gd name="connsiteY2" fmla="*/ 0 h 16228993"/>
                      <a:gd name="connsiteX3" fmla="*/ 7543800 w 7543800"/>
                      <a:gd name="connsiteY3" fmla="*/ 1016005 h 16228993"/>
                      <a:gd name="connsiteX4" fmla="*/ 7543800 w 7543800"/>
                      <a:gd name="connsiteY4" fmla="*/ 15251090 h 16228993"/>
                      <a:gd name="connsiteX5" fmla="*/ 6565897 w 7543800"/>
                      <a:gd name="connsiteY5" fmla="*/ 16228993 h 16228993"/>
                      <a:gd name="connsiteX6" fmla="*/ 977903 w 7543800"/>
                      <a:gd name="connsiteY6" fmla="*/ 16228993 h 16228993"/>
                      <a:gd name="connsiteX7" fmla="*/ 0 w 7543800"/>
                      <a:gd name="connsiteY7" fmla="*/ 15251090 h 16228993"/>
                      <a:gd name="connsiteX8" fmla="*/ 0 w 7543800"/>
                      <a:gd name="connsiteY8" fmla="*/ 1016005 h 16228993"/>
                      <a:gd name="connsiteX0" fmla="*/ 0 w 7543800"/>
                      <a:gd name="connsiteY0" fmla="*/ 1016005 h 16244236"/>
                      <a:gd name="connsiteX1" fmla="*/ 848363 w 7543800"/>
                      <a:gd name="connsiteY1" fmla="*/ 22862 h 16244236"/>
                      <a:gd name="connsiteX2" fmla="*/ 6642097 w 7543800"/>
                      <a:gd name="connsiteY2" fmla="*/ 0 h 16244236"/>
                      <a:gd name="connsiteX3" fmla="*/ 7543800 w 7543800"/>
                      <a:gd name="connsiteY3" fmla="*/ 1016005 h 16244236"/>
                      <a:gd name="connsiteX4" fmla="*/ 7543800 w 7543800"/>
                      <a:gd name="connsiteY4" fmla="*/ 15251090 h 16244236"/>
                      <a:gd name="connsiteX5" fmla="*/ 6619237 w 7543800"/>
                      <a:gd name="connsiteY5" fmla="*/ 16244236 h 16244236"/>
                      <a:gd name="connsiteX6" fmla="*/ 977903 w 7543800"/>
                      <a:gd name="connsiteY6" fmla="*/ 16228993 h 16244236"/>
                      <a:gd name="connsiteX7" fmla="*/ 0 w 7543800"/>
                      <a:gd name="connsiteY7" fmla="*/ 15251090 h 16244236"/>
                      <a:gd name="connsiteX8" fmla="*/ 0 w 7543800"/>
                      <a:gd name="connsiteY8" fmla="*/ 1016005 h 16244236"/>
                      <a:gd name="connsiteX0" fmla="*/ 0 w 7543800"/>
                      <a:gd name="connsiteY0" fmla="*/ 1016005 h 16244236"/>
                      <a:gd name="connsiteX1" fmla="*/ 848363 w 7543800"/>
                      <a:gd name="connsiteY1" fmla="*/ 22862 h 16244236"/>
                      <a:gd name="connsiteX2" fmla="*/ 6642097 w 7543800"/>
                      <a:gd name="connsiteY2" fmla="*/ 0 h 16244236"/>
                      <a:gd name="connsiteX3" fmla="*/ 7543800 w 7543800"/>
                      <a:gd name="connsiteY3" fmla="*/ 1016005 h 16244236"/>
                      <a:gd name="connsiteX4" fmla="*/ 7543800 w 7543800"/>
                      <a:gd name="connsiteY4" fmla="*/ 15251090 h 16244236"/>
                      <a:gd name="connsiteX5" fmla="*/ 6619237 w 7543800"/>
                      <a:gd name="connsiteY5" fmla="*/ 16244236 h 16244236"/>
                      <a:gd name="connsiteX6" fmla="*/ 947423 w 7543800"/>
                      <a:gd name="connsiteY6" fmla="*/ 16228993 h 16244236"/>
                      <a:gd name="connsiteX7" fmla="*/ 0 w 7543800"/>
                      <a:gd name="connsiteY7" fmla="*/ 15251090 h 16244236"/>
                      <a:gd name="connsiteX8" fmla="*/ 0 w 7543800"/>
                      <a:gd name="connsiteY8" fmla="*/ 1016005 h 16244236"/>
                      <a:gd name="connsiteX0" fmla="*/ 0 w 7543800"/>
                      <a:gd name="connsiteY0" fmla="*/ 1016005 h 16244236"/>
                      <a:gd name="connsiteX1" fmla="*/ 848363 w 7543800"/>
                      <a:gd name="connsiteY1" fmla="*/ 22862 h 16244236"/>
                      <a:gd name="connsiteX2" fmla="*/ 6642097 w 7543800"/>
                      <a:gd name="connsiteY2" fmla="*/ 0 h 16244236"/>
                      <a:gd name="connsiteX3" fmla="*/ 7543800 w 7543800"/>
                      <a:gd name="connsiteY3" fmla="*/ 1016005 h 16244236"/>
                      <a:gd name="connsiteX4" fmla="*/ 7543800 w 7543800"/>
                      <a:gd name="connsiteY4" fmla="*/ 15251090 h 16244236"/>
                      <a:gd name="connsiteX5" fmla="*/ 6619237 w 7543800"/>
                      <a:gd name="connsiteY5" fmla="*/ 16244236 h 16244236"/>
                      <a:gd name="connsiteX6" fmla="*/ 932183 w 7543800"/>
                      <a:gd name="connsiteY6" fmla="*/ 16236613 h 16244236"/>
                      <a:gd name="connsiteX7" fmla="*/ 0 w 7543800"/>
                      <a:gd name="connsiteY7" fmla="*/ 15251090 h 16244236"/>
                      <a:gd name="connsiteX8" fmla="*/ 0 w 7543800"/>
                      <a:gd name="connsiteY8" fmla="*/ 1016005 h 16244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43800" h="16244236">
                        <a:moveTo>
                          <a:pt x="0" y="1016005"/>
                        </a:moveTo>
                        <a:cubicBezTo>
                          <a:pt x="0" y="475924"/>
                          <a:pt x="308282" y="22862"/>
                          <a:pt x="848363" y="22862"/>
                        </a:cubicBezTo>
                        <a:lnTo>
                          <a:pt x="6642097" y="0"/>
                        </a:lnTo>
                        <a:cubicBezTo>
                          <a:pt x="7182178" y="0"/>
                          <a:pt x="7543800" y="475924"/>
                          <a:pt x="7543800" y="1016005"/>
                        </a:cubicBezTo>
                        <a:lnTo>
                          <a:pt x="7543800" y="15251090"/>
                        </a:lnTo>
                        <a:cubicBezTo>
                          <a:pt x="7543800" y="15791171"/>
                          <a:pt x="7159318" y="16244236"/>
                          <a:pt x="6619237" y="16244236"/>
                        </a:cubicBezTo>
                        <a:lnTo>
                          <a:pt x="932183" y="16236613"/>
                        </a:lnTo>
                        <a:cubicBezTo>
                          <a:pt x="392102" y="16236613"/>
                          <a:pt x="0" y="15791171"/>
                          <a:pt x="0" y="15251090"/>
                        </a:cubicBezTo>
                        <a:lnTo>
                          <a:pt x="0" y="1016005"/>
                        </a:lnTo>
                        <a:close/>
                      </a:path>
                    </a:pathLst>
                  </a:cu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49" name="Rectangle: Rounded Corners 1048">
                  <a:extLst>
                    <a:ext uri="{FF2B5EF4-FFF2-40B4-BE49-F238E27FC236}">
                      <a16:creationId xmlns:a16="http://schemas.microsoft.com/office/drawing/2014/main" id="{2157E92B-C48D-3958-9537-44669556DD48}"/>
                    </a:ext>
                  </a:extLst>
                </p:cNvPr>
                <p:cNvSpPr/>
                <p:nvPr/>
              </p:nvSpPr>
              <p:spPr>
                <a:xfrm flipV="1">
                  <a:off x="8782021" y="4037714"/>
                  <a:ext cx="1179958" cy="304098"/>
                </a:xfrm>
                <a:prstGeom prst="roundRect">
                  <a:avLst>
                    <a:gd name="adj" fmla="val 41667"/>
                  </a:avLst>
                </a:prstGeom>
                <a:solidFill>
                  <a:srgbClr val="2B2B2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47" name="Graphic 1046">
                <a:extLst>
                  <a:ext uri="{FF2B5EF4-FFF2-40B4-BE49-F238E27FC236}">
                    <a16:creationId xmlns:a16="http://schemas.microsoft.com/office/drawing/2014/main" id="{F481FDDF-788B-7AD5-24A6-DD5CC8BE208B}"/>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7609482" y="7231808"/>
                <a:ext cx="3069035" cy="1289884"/>
              </a:xfrm>
              <a:prstGeom prst="rect">
                <a:avLst/>
              </a:prstGeom>
            </p:spPr>
          </p:pic>
        </p:grpSp>
      </p:grpSp>
      <p:grpSp>
        <p:nvGrpSpPr>
          <p:cNvPr id="3" name="Group 2">
            <a:extLst>
              <a:ext uri="{FF2B5EF4-FFF2-40B4-BE49-F238E27FC236}">
                <a16:creationId xmlns:a16="http://schemas.microsoft.com/office/drawing/2014/main" id="{0CC6BDA7-54E0-9AC5-BA45-315441CC19D8}"/>
              </a:ext>
            </a:extLst>
          </p:cNvPr>
          <p:cNvGrpSpPr/>
          <p:nvPr/>
        </p:nvGrpSpPr>
        <p:grpSpPr>
          <a:xfrm>
            <a:off x="7149672" y="1845177"/>
            <a:ext cx="3505200" cy="3505200"/>
            <a:chOff x="7149672" y="1845177"/>
            <a:chExt cx="3505200" cy="3505200"/>
          </a:xfrm>
        </p:grpSpPr>
        <p:sp>
          <p:nvSpPr>
            <p:cNvPr id="27" name="Oval 26">
              <a:extLst>
                <a:ext uri="{FF2B5EF4-FFF2-40B4-BE49-F238E27FC236}">
                  <a16:creationId xmlns:a16="http://schemas.microsoft.com/office/drawing/2014/main" id="{8D2D6115-334D-055B-4133-2B5F930257D4}"/>
                </a:ext>
              </a:extLst>
            </p:cNvPr>
            <p:cNvSpPr/>
            <p:nvPr/>
          </p:nvSpPr>
          <p:spPr>
            <a:xfrm>
              <a:off x="7149672" y="1845177"/>
              <a:ext cx="3505200" cy="3505200"/>
            </a:xfrm>
            <a:prstGeom prst="ellipse">
              <a:avLst/>
            </a:prstGeom>
            <a:solidFill>
              <a:schemeClr val="bg1"/>
            </a:solidFill>
            <a:ln w="63500">
              <a:solidFill>
                <a:srgbClr val="67429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5300" dirty="0"/>
            </a:p>
          </p:txBody>
        </p:sp>
        <p:pic>
          <p:nvPicPr>
            <p:cNvPr id="2" name="Picture 1">
              <a:extLst>
                <a:ext uri="{FF2B5EF4-FFF2-40B4-BE49-F238E27FC236}">
                  <a16:creationId xmlns:a16="http://schemas.microsoft.com/office/drawing/2014/main" id="{886E0553-F521-9CA4-6EE3-7ADCDB4CD0A4}"/>
                </a:ext>
              </a:extLst>
            </p:cNvPr>
            <p:cNvPicPr>
              <a:picLocks noChangeAspect="1"/>
            </p:cNvPicPr>
            <p:nvPr/>
          </p:nvPicPr>
          <p:blipFill>
            <a:blip r:embed="rId21">
              <a:extLst>
                <a:ext uri="{28A0092B-C50C-407E-A947-70E740481C1C}">
                  <a14:useLocalDpi xmlns:a14="http://schemas.microsoft.com/office/drawing/2010/main" val="0"/>
                </a:ext>
              </a:extLst>
            </a:blip>
            <a:srcRect l="28931" t="37999" r="28036" b="25817"/>
            <a:stretch/>
          </p:blipFill>
          <p:spPr>
            <a:xfrm>
              <a:off x="7259483" y="2950090"/>
              <a:ext cx="3118787" cy="1501130"/>
            </a:xfrm>
            <a:prstGeom prst="ellipse">
              <a:avLst/>
            </a:prstGeom>
          </p:spPr>
        </p:pic>
      </p:grpSp>
    </p:spTree>
    <p:extLst>
      <p:ext uri="{BB962C8B-B14F-4D97-AF65-F5344CB8AC3E}">
        <p14:creationId xmlns:p14="http://schemas.microsoft.com/office/powerpoint/2010/main" val="8062850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E"/>
        </a:solidFill>
        <a:effectLst/>
      </p:bgPr>
    </p:bg>
    <p:spTree>
      <p:nvGrpSpPr>
        <p:cNvPr id="1" name=""/>
        <p:cNvGrpSpPr/>
        <p:nvPr/>
      </p:nvGrpSpPr>
      <p:grpSpPr>
        <a:xfrm>
          <a:off x="0" y="0"/>
          <a:ext cx="0" cy="0"/>
          <a:chOff x="0" y="0"/>
          <a:chExt cx="0" cy="0"/>
        </a:xfrm>
      </p:grpSpPr>
      <p:sp>
        <p:nvSpPr>
          <p:cNvPr id="3989" name="Freeform 9">
            <a:extLst>
              <a:ext uri="{FF2B5EF4-FFF2-40B4-BE49-F238E27FC236}">
                <a16:creationId xmlns:a16="http://schemas.microsoft.com/office/drawing/2014/main" id="{FEBDC715-47F2-0277-40BA-DDC2CBD37942}"/>
              </a:ext>
            </a:extLst>
          </p:cNvPr>
          <p:cNvSpPr>
            <a:spLocks/>
          </p:cNvSpPr>
          <p:nvPr/>
        </p:nvSpPr>
        <p:spPr>
          <a:xfrm rot="10800000">
            <a:off x="-35585401" y="-18320281"/>
            <a:ext cx="53971849" cy="28654144"/>
          </a:xfrm>
          <a:custGeom>
            <a:avLst/>
            <a:gdLst/>
            <a:ahLst/>
            <a:cxnLst/>
            <a:rect l="l" t="t" r="r" b="b"/>
            <a:pathLst>
              <a:path w="7315200" h="3883706">
                <a:moveTo>
                  <a:pt x="0" y="0"/>
                </a:moveTo>
                <a:lnTo>
                  <a:pt x="7315200" y="0"/>
                </a:lnTo>
                <a:lnTo>
                  <a:pt x="7315200" y="3883706"/>
                </a:lnTo>
                <a:lnTo>
                  <a:pt x="0" y="3883706"/>
                </a:lnTo>
                <a:lnTo>
                  <a:pt x="0" y="0"/>
                </a:lnTo>
                <a:close/>
              </a:path>
            </a:pathLst>
          </a:custGeom>
          <a:blipFill dpi="0" rotWithShape="1">
            <a:blip r:embed="rId2">
              <a:alphaModFix amt="68000"/>
              <a:extLst>
                <a:ext uri="{96DAC541-7B7A-43D3-8B79-37D633B846F1}">
                  <asvg:svgBlip xmlns:asvg="http://schemas.microsoft.com/office/drawing/2016/SVG/main" r:embed="rId3"/>
                </a:ext>
              </a:extLst>
            </a:blip>
            <a:srcRect/>
            <a:stretch>
              <a:fillRect/>
            </a:stretch>
          </a:blipFill>
        </p:spPr>
        <p:txBody>
          <a:bodyPr/>
          <a:lstStyle/>
          <a:p>
            <a:endParaRPr lang="en-US" dirty="0"/>
          </a:p>
        </p:txBody>
      </p:sp>
      <p:sp>
        <p:nvSpPr>
          <p:cNvPr id="3" name="TextBox 3"/>
          <p:cNvSpPr txBox="1"/>
          <p:nvPr/>
        </p:nvSpPr>
        <p:spPr>
          <a:xfrm>
            <a:off x="4614930" y="1411818"/>
            <a:ext cx="9148196" cy="3873689"/>
          </a:xfrm>
          <a:prstGeom prst="rect">
            <a:avLst/>
          </a:prstGeom>
        </p:spPr>
        <p:txBody>
          <a:bodyPr lIns="0" tIns="0" rIns="0" bIns="0" rtlCol="0" anchor="t">
            <a:spAutoFit/>
          </a:bodyPr>
          <a:lstStyle/>
          <a:p>
            <a:pPr algn="ctr" rtl="1">
              <a:lnSpc>
                <a:spcPct val="150000"/>
              </a:lnSpc>
            </a:pPr>
            <a:r>
              <a:rPr lang="en-US" sz="5600" b="1" dirty="0">
                <a:solidFill>
                  <a:srgbClr val="7030A0"/>
                </a:solidFill>
                <a:latin typeface="Cairo" pitchFamily="2" charset="-78"/>
                <a:ea typeface="TT Fors"/>
                <a:cs typeface="Cairo" pitchFamily="2" charset="-78"/>
                <a:sym typeface="TT Fors"/>
                <a:rtl/>
              </a:rPr>
              <a:t>Our vision </a:t>
            </a:r>
            <a:r>
              <a:rPr lang="en-US" sz="2274" dirty="0">
                <a:solidFill>
                  <a:schemeClr val="bg1"/>
                </a:solidFill>
                <a:latin typeface="Cairo" pitchFamily="2" charset="-78"/>
                <a:ea typeface="TT Fors"/>
                <a:cs typeface="Cairo" pitchFamily="2" charset="-78"/>
                <a:sym typeface="TT Fors"/>
                <a:rtl/>
              </a:rPr>
              <a:t> is to be a leading platform in salon management and personal care, contributing in raising the quality of life in Saudi Arabia by setting new standards of excellence, innovation, and customer satisfaction in the beauty industry, while fostering sustainability and aligning with Saudi Vision 2030.</a:t>
            </a:r>
          </a:p>
          <a:p>
            <a:pPr algn="ctr" rtl="1">
              <a:lnSpc>
                <a:spcPct val="150000"/>
              </a:lnSpc>
            </a:pPr>
            <a:endParaRPr lang="ar-EG" sz="2274" dirty="0">
              <a:latin typeface="Cairo" pitchFamily="2" charset="-78"/>
              <a:ea typeface="TT Fors"/>
              <a:cs typeface="Cairo" pitchFamily="2" charset="-78"/>
              <a:sym typeface="TT Fors"/>
              <a:rtl/>
            </a:endParaRPr>
          </a:p>
        </p:txBody>
      </p:sp>
      <p:sp>
        <p:nvSpPr>
          <p:cNvPr id="5" name="Rectangle 4">
            <a:extLst>
              <a:ext uri="{FF2B5EF4-FFF2-40B4-BE49-F238E27FC236}">
                <a16:creationId xmlns:a16="http://schemas.microsoft.com/office/drawing/2014/main" id="{4784ACD7-D2A0-55E3-142D-E9205F26C7F6}"/>
              </a:ext>
            </a:extLst>
          </p:cNvPr>
          <p:cNvSpPr/>
          <p:nvPr/>
        </p:nvSpPr>
        <p:spPr>
          <a:xfrm>
            <a:off x="-15642" y="1448576"/>
            <a:ext cx="990600" cy="1562100"/>
          </a:xfrm>
          <a:prstGeom prst="rect">
            <a:avLst/>
          </a:prstGeom>
          <a:solidFill>
            <a:srgbClr val="6742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9912E7E9-0FD5-F8D7-5C45-C45C3E4E4144}"/>
              </a:ext>
            </a:extLst>
          </p:cNvPr>
          <p:cNvSpPr txBox="1"/>
          <p:nvPr/>
        </p:nvSpPr>
        <p:spPr>
          <a:xfrm>
            <a:off x="11773" y="1829516"/>
            <a:ext cx="838200" cy="400110"/>
          </a:xfrm>
          <a:prstGeom prst="rect">
            <a:avLst/>
          </a:prstGeom>
          <a:noFill/>
        </p:spPr>
        <p:txBody>
          <a:bodyPr wrap="square" rtlCol="0">
            <a:spAutoFit/>
          </a:bodyPr>
          <a:lstStyle/>
          <a:p>
            <a:pPr algn="l"/>
            <a:r>
              <a:rPr lang="en-US" sz="2000" dirty="0">
                <a:solidFill>
                  <a:schemeClr val="bg1"/>
                </a:solidFill>
                <a:latin typeface="Cairo" pitchFamily="2" charset="-78"/>
                <a:cs typeface="Cairo" pitchFamily="2" charset="-78"/>
              </a:rPr>
              <a:t>Vision</a:t>
            </a:r>
          </a:p>
        </p:txBody>
      </p:sp>
      <p:sp>
        <p:nvSpPr>
          <p:cNvPr id="3988" name="Freeform 8">
            <a:extLst>
              <a:ext uri="{FF2B5EF4-FFF2-40B4-BE49-F238E27FC236}">
                <a16:creationId xmlns:a16="http://schemas.microsoft.com/office/drawing/2014/main" id="{55FEEB70-8CAB-EAB4-EBA4-3E182DE4549A}"/>
              </a:ext>
            </a:extLst>
          </p:cNvPr>
          <p:cNvSpPr/>
          <p:nvPr/>
        </p:nvSpPr>
        <p:spPr>
          <a:xfrm rot="10589837">
            <a:off x="11427326" y="10985130"/>
            <a:ext cx="7315200" cy="3883706"/>
          </a:xfrm>
          <a:custGeom>
            <a:avLst/>
            <a:gdLst/>
            <a:ahLst/>
            <a:cxnLst/>
            <a:rect l="l" t="t" r="r" b="b"/>
            <a:pathLst>
              <a:path w="7315200" h="3883706">
                <a:moveTo>
                  <a:pt x="0" y="0"/>
                </a:moveTo>
                <a:lnTo>
                  <a:pt x="7315200" y="0"/>
                </a:lnTo>
                <a:lnTo>
                  <a:pt x="7315200" y="3883706"/>
                </a:lnTo>
                <a:lnTo>
                  <a:pt x="0" y="3883706"/>
                </a:lnTo>
                <a:lnTo>
                  <a:pt x="0" y="0"/>
                </a:lnTo>
                <a:close/>
              </a:path>
            </a:pathLst>
          </a:custGeom>
          <a:blipFill>
            <a:blip r:embed="rId2">
              <a:alphaModFix amt="43000"/>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3993" name="Picture 4">
            <a:extLst>
              <a:ext uri="{FF2B5EF4-FFF2-40B4-BE49-F238E27FC236}">
                <a16:creationId xmlns:a16="http://schemas.microsoft.com/office/drawing/2014/main" id="{DFD66530-714F-F1E2-0998-342147635FC2}"/>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7838" r="92027">
                        <a14:foregroundMark x1="10135" y1="29595" x2="7838" y2="36351"/>
                        <a14:foregroundMark x1="7838" y1="36351" x2="10676" y2="39324"/>
                        <a14:foregroundMark x1="24189" y1="57568" x2="27432" y2="63919"/>
                        <a14:foregroundMark x1="89054" y1="55000" x2="92027" y2="63243"/>
                        <a14:foregroundMark x1="92027" y1="63243" x2="88514" y2="65811"/>
                      </a14:backgroundRemoval>
                    </a14:imgEffect>
                  </a14:imgLayer>
                </a14:imgProps>
              </a:ext>
              <a:ext uri="{28A0092B-C50C-407E-A947-70E740481C1C}">
                <a14:useLocalDpi xmlns:a14="http://schemas.microsoft.com/office/drawing/2010/main" val="0"/>
              </a:ext>
            </a:extLst>
          </a:blip>
          <a:srcRect/>
          <a:stretch>
            <a:fillRect/>
          </a:stretch>
        </p:blipFill>
        <p:spPr bwMode="auto">
          <a:xfrm>
            <a:off x="4921194" y="3052518"/>
            <a:ext cx="9329982" cy="9329982"/>
          </a:xfrm>
          <a:prstGeom prst="rect">
            <a:avLst/>
          </a:prstGeom>
          <a:noFill/>
          <a:extLst>
            <a:ext uri="{909E8E84-426E-40DD-AFC4-6F175D3DCCD1}">
              <a14:hiddenFill xmlns:a14="http://schemas.microsoft.com/office/drawing/2010/main">
                <a:solidFill>
                  <a:srgbClr val="FFFFFF"/>
                </a:solidFill>
              </a14:hiddenFill>
            </a:ext>
          </a:extLst>
        </p:spPr>
      </p:pic>
      <p:grpSp>
        <p:nvGrpSpPr>
          <p:cNvPr id="3990" name="object 9">
            <a:extLst>
              <a:ext uri="{FF2B5EF4-FFF2-40B4-BE49-F238E27FC236}">
                <a16:creationId xmlns:a16="http://schemas.microsoft.com/office/drawing/2014/main" id="{95AC3942-EF58-2C67-50A2-B2F19FC453A1}"/>
              </a:ext>
            </a:extLst>
          </p:cNvPr>
          <p:cNvGrpSpPr/>
          <p:nvPr/>
        </p:nvGrpSpPr>
        <p:grpSpPr>
          <a:xfrm>
            <a:off x="8048324" y="5881476"/>
            <a:ext cx="2191352" cy="2463047"/>
            <a:chOff x="0" y="-1"/>
            <a:chExt cx="3014563" cy="3388326"/>
          </a:xfrm>
        </p:grpSpPr>
        <p:sp>
          <p:nvSpPr>
            <p:cNvPr id="3991" name="Shape">
              <a:extLst>
                <a:ext uri="{FF2B5EF4-FFF2-40B4-BE49-F238E27FC236}">
                  <a16:creationId xmlns:a16="http://schemas.microsoft.com/office/drawing/2014/main" id="{D4293857-2424-C63F-A224-90F17FD708CD}"/>
                </a:ext>
              </a:extLst>
            </p:cNvPr>
            <p:cNvSpPr/>
            <p:nvPr/>
          </p:nvSpPr>
          <p:spPr>
            <a:xfrm>
              <a:off x="0" y="-1"/>
              <a:ext cx="3014563" cy="3388326"/>
            </a:xfrm>
            <a:custGeom>
              <a:avLst/>
              <a:gdLst/>
              <a:ahLst/>
              <a:cxnLst>
                <a:cxn ang="0">
                  <a:pos x="wd2" y="hd2"/>
                </a:cxn>
                <a:cxn ang="5400000">
                  <a:pos x="wd2" y="hd2"/>
                </a:cxn>
                <a:cxn ang="10800000">
                  <a:pos x="wd2" y="hd2"/>
                </a:cxn>
                <a:cxn ang="16200000">
                  <a:pos x="wd2" y="hd2"/>
                </a:cxn>
              </a:cxnLst>
              <a:rect l="0" t="0" r="r" b="b"/>
              <a:pathLst>
                <a:path w="21600" h="21600" extrusionOk="0">
                  <a:moveTo>
                    <a:pt x="0" y="1652"/>
                  </a:moveTo>
                  <a:lnTo>
                    <a:pt x="0" y="1652"/>
                  </a:lnTo>
                  <a:cubicBezTo>
                    <a:pt x="0" y="739"/>
                    <a:pt x="831" y="0"/>
                    <a:pt x="1856" y="0"/>
                  </a:cubicBezTo>
                  <a:lnTo>
                    <a:pt x="19744" y="0"/>
                  </a:lnTo>
                  <a:lnTo>
                    <a:pt x="19744" y="0"/>
                  </a:lnTo>
                  <a:cubicBezTo>
                    <a:pt x="20769" y="0"/>
                    <a:pt x="21600" y="739"/>
                    <a:pt x="21600" y="1652"/>
                  </a:cubicBezTo>
                  <a:lnTo>
                    <a:pt x="21600" y="19948"/>
                  </a:lnTo>
                  <a:lnTo>
                    <a:pt x="21600" y="19948"/>
                  </a:lnTo>
                  <a:cubicBezTo>
                    <a:pt x="21600" y="20861"/>
                    <a:pt x="20769" y="21600"/>
                    <a:pt x="19744" y="21600"/>
                  </a:cubicBezTo>
                  <a:lnTo>
                    <a:pt x="1856" y="21600"/>
                  </a:lnTo>
                  <a:lnTo>
                    <a:pt x="1856" y="21600"/>
                  </a:lnTo>
                  <a:cubicBezTo>
                    <a:pt x="831" y="21600"/>
                    <a:pt x="0" y="20861"/>
                    <a:pt x="0" y="19948"/>
                  </a:cubicBezTo>
                  <a:close/>
                </a:path>
              </a:pathLst>
            </a:custGeom>
            <a:solidFill>
              <a:srgbClr val="EDEDED"/>
            </a:solidFill>
            <a:ln w="12700" cap="flat">
              <a:noFill/>
              <a:miter lim="400000"/>
            </a:ln>
            <a:effectLst/>
          </p:spPr>
          <p:txBody>
            <a:bodyPr wrap="square" lIns="91438" tIns="91438" rIns="91438" bIns="91438" numCol="1" anchor="ctr">
              <a:no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endParaRPr sz="7200"/>
            </a:p>
          </p:txBody>
        </p:sp>
        <p:pic>
          <p:nvPicPr>
            <p:cNvPr id="3992" name="image3.png" descr="image3.png">
              <a:extLst>
                <a:ext uri="{FF2B5EF4-FFF2-40B4-BE49-F238E27FC236}">
                  <a16:creationId xmlns:a16="http://schemas.microsoft.com/office/drawing/2014/main" id="{FA3483AF-00B9-2686-F066-3405A97BA1E5}"/>
                </a:ext>
              </a:extLst>
            </p:cNvPr>
            <p:cNvPicPr>
              <a:picLocks noChangeAspect="1"/>
            </p:cNvPicPr>
            <p:nvPr/>
          </p:nvPicPr>
          <p:blipFill>
            <a:blip r:embed="rId6"/>
            <a:srcRect/>
            <a:stretch>
              <a:fillRect/>
            </a:stretch>
          </p:blipFill>
          <p:spPr>
            <a:xfrm>
              <a:off x="0" y="0"/>
              <a:ext cx="3014563" cy="3388325"/>
            </a:xfrm>
            <a:custGeom>
              <a:avLst/>
              <a:gdLst/>
              <a:ahLst/>
              <a:cxnLst>
                <a:cxn ang="0">
                  <a:pos x="wd2" y="hd2"/>
                </a:cxn>
                <a:cxn ang="5400000">
                  <a:pos x="wd2" y="hd2"/>
                </a:cxn>
                <a:cxn ang="10800000">
                  <a:pos x="wd2" y="hd2"/>
                </a:cxn>
                <a:cxn ang="16200000">
                  <a:pos x="wd2" y="hd2"/>
                </a:cxn>
              </a:cxnLst>
              <a:rect l="0" t="0" r="r" b="b"/>
              <a:pathLst>
                <a:path w="21600" h="21600" extrusionOk="0">
                  <a:moveTo>
                    <a:pt x="1857" y="0"/>
                  </a:moveTo>
                  <a:cubicBezTo>
                    <a:pt x="832" y="0"/>
                    <a:pt x="0" y="740"/>
                    <a:pt x="0" y="1652"/>
                  </a:cubicBezTo>
                  <a:lnTo>
                    <a:pt x="0" y="19948"/>
                  </a:lnTo>
                  <a:cubicBezTo>
                    <a:pt x="0" y="20860"/>
                    <a:pt x="832" y="21600"/>
                    <a:pt x="1857" y="21600"/>
                  </a:cubicBezTo>
                  <a:lnTo>
                    <a:pt x="19743" y="21600"/>
                  </a:lnTo>
                  <a:cubicBezTo>
                    <a:pt x="20768" y="21600"/>
                    <a:pt x="21600" y="20860"/>
                    <a:pt x="21600" y="19948"/>
                  </a:cubicBezTo>
                  <a:lnTo>
                    <a:pt x="21600" y="1652"/>
                  </a:lnTo>
                  <a:cubicBezTo>
                    <a:pt x="21600" y="740"/>
                    <a:pt x="20768" y="0"/>
                    <a:pt x="19743" y="0"/>
                  </a:cubicBezTo>
                  <a:lnTo>
                    <a:pt x="1857" y="0"/>
                  </a:lnTo>
                  <a:close/>
                </a:path>
              </a:pathLst>
            </a:custGeom>
            <a:ln w="12700" cap="flat">
              <a:noFill/>
              <a:miter lim="400000"/>
            </a:ln>
            <a:effectLst>
              <a:reflection stA="38000" endPos="40000" dir="5400000" sy="-100000" algn="bl" rotWithShape="0"/>
            </a:effectLst>
          </p:spPr>
        </p:pic>
      </p:grpSp>
      <p:sp>
        <p:nvSpPr>
          <p:cNvPr id="3994" name="Tetrahedron">
            <a:extLst>
              <a:ext uri="{FF2B5EF4-FFF2-40B4-BE49-F238E27FC236}">
                <a16:creationId xmlns:a16="http://schemas.microsoft.com/office/drawing/2014/main" id="{A672EA26-F0F7-043F-D2A7-E342E0C583A8}"/>
              </a:ext>
            </a:extLst>
          </p:cNvPr>
          <p:cNvSpPr/>
          <p:nvPr/>
        </p:nvSpPr>
        <p:spPr>
          <a:xfrm>
            <a:off x="7326149" y="-1402517"/>
            <a:ext cx="1122576" cy="1072002"/>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noFill/>
          <a:ln w="3175" cap="flat">
            <a:solidFill>
              <a:srgbClr val="664192"/>
            </a:solidFill>
            <a:prstDash val="solid"/>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a:p>
        </p:txBody>
      </p:sp>
      <p:sp>
        <p:nvSpPr>
          <p:cNvPr id="3995" name="Tetrahedron">
            <a:extLst>
              <a:ext uri="{FF2B5EF4-FFF2-40B4-BE49-F238E27FC236}">
                <a16:creationId xmlns:a16="http://schemas.microsoft.com/office/drawing/2014/main" id="{47793547-0F84-E64E-7A94-FBAE19C6F3C1}"/>
              </a:ext>
            </a:extLst>
          </p:cNvPr>
          <p:cNvSpPr/>
          <p:nvPr/>
        </p:nvSpPr>
        <p:spPr>
          <a:xfrm rot="10800000">
            <a:off x="6588369" y="-1376723"/>
            <a:ext cx="1068551" cy="1020413"/>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solidFill>
            <a:srgbClr val="FFFFFF"/>
          </a:solidFill>
          <a:ln w="3175" cap="flat">
            <a:noFill/>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a:p>
        </p:txBody>
      </p:sp>
      <p:sp>
        <p:nvSpPr>
          <p:cNvPr id="3996" name="Tetrahedron">
            <a:extLst>
              <a:ext uri="{FF2B5EF4-FFF2-40B4-BE49-F238E27FC236}">
                <a16:creationId xmlns:a16="http://schemas.microsoft.com/office/drawing/2014/main" id="{954ACA15-ED0B-CC50-4480-CBD76E74B200}"/>
              </a:ext>
            </a:extLst>
          </p:cNvPr>
          <p:cNvSpPr/>
          <p:nvPr/>
        </p:nvSpPr>
        <p:spPr>
          <a:xfrm>
            <a:off x="5854595" y="-1336272"/>
            <a:ext cx="1122574" cy="1072002"/>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noFill/>
          <a:ln w="3175" cap="flat">
            <a:solidFill>
              <a:srgbClr val="664192"/>
            </a:solidFill>
            <a:prstDash val="solid"/>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a:p>
        </p:txBody>
      </p:sp>
      <p:sp>
        <p:nvSpPr>
          <p:cNvPr id="3997" name="Tetrahedron">
            <a:extLst>
              <a:ext uri="{FF2B5EF4-FFF2-40B4-BE49-F238E27FC236}">
                <a16:creationId xmlns:a16="http://schemas.microsoft.com/office/drawing/2014/main" id="{64360280-1DD2-7BDB-2060-4A556EEC3B0A}"/>
              </a:ext>
            </a:extLst>
          </p:cNvPr>
          <p:cNvSpPr/>
          <p:nvPr/>
        </p:nvSpPr>
        <p:spPr>
          <a:xfrm rot="10800000">
            <a:off x="5116813" y="-1376723"/>
            <a:ext cx="1068553" cy="1020413"/>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solidFill>
            <a:srgbClr val="FFFFFF"/>
          </a:solidFill>
          <a:ln w="3175" cap="flat">
            <a:noFill/>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a:p>
        </p:txBody>
      </p:sp>
      <p:sp>
        <p:nvSpPr>
          <p:cNvPr id="3998" name="Tetrahedron">
            <a:extLst>
              <a:ext uri="{FF2B5EF4-FFF2-40B4-BE49-F238E27FC236}">
                <a16:creationId xmlns:a16="http://schemas.microsoft.com/office/drawing/2014/main" id="{A51F0436-3397-D50A-E0A5-CF4BDF707AA3}"/>
              </a:ext>
            </a:extLst>
          </p:cNvPr>
          <p:cNvSpPr/>
          <p:nvPr/>
        </p:nvSpPr>
        <p:spPr>
          <a:xfrm>
            <a:off x="4320410" y="-1402517"/>
            <a:ext cx="1122576" cy="1072002"/>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noFill/>
          <a:ln w="3175" cap="flat">
            <a:solidFill>
              <a:srgbClr val="664192"/>
            </a:solidFill>
            <a:prstDash val="solid"/>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a:p>
        </p:txBody>
      </p:sp>
      <p:sp>
        <p:nvSpPr>
          <p:cNvPr id="3999" name="Tetrahedron">
            <a:extLst>
              <a:ext uri="{FF2B5EF4-FFF2-40B4-BE49-F238E27FC236}">
                <a16:creationId xmlns:a16="http://schemas.microsoft.com/office/drawing/2014/main" id="{09A7F596-FAB3-BCE1-1BFE-084166BDB5D6}"/>
              </a:ext>
            </a:extLst>
          </p:cNvPr>
          <p:cNvSpPr/>
          <p:nvPr/>
        </p:nvSpPr>
        <p:spPr>
          <a:xfrm rot="10800000">
            <a:off x="3582630" y="-1376723"/>
            <a:ext cx="1068553" cy="1020413"/>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solidFill>
            <a:srgbClr val="FFFFFF"/>
          </a:solidFill>
          <a:ln w="3175" cap="flat">
            <a:noFill/>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a:p>
        </p:txBody>
      </p:sp>
      <p:sp>
        <p:nvSpPr>
          <p:cNvPr id="4000" name="Tetrahedron">
            <a:extLst>
              <a:ext uri="{FF2B5EF4-FFF2-40B4-BE49-F238E27FC236}">
                <a16:creationId xmlns:a16="http://schemas.microsoft.com/office/drawing/2014/main" id="{9F628D32-4FB7-01FE-DA75-FDF8A3E0B562}"/>
              </a:ext>
            </a:extLst>
          </p:cNvPr>
          <p:cNvSpPr/>
          <p:nvPr/>
        </p:nvSpPr>
        <p:spPr>
          <a:xfrm>
            <a:off x="2786227" y="-1402517"/>
            <a:ext cx="1122576" cy="1072002"/>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noFill/>
          <a:ln w="3175" cap="flat">
            <a:solidFill>
              <a:srgbClr val="664192"/>
            </a:solidFill>
            <a:prstDash val="solid"/>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a:p>
        </p:txBody>
      </p:sp>
      <p:sp>
        <p:nvSpPr>
          <p:cNvPr id="4001" name="Tetrahedron">
            <a:extLst>
              <a:ext uri="{FF2B5EF4-FFF2-40B4-BE49-F238E27FC236}">
                <a16:creationId xmlns:a16="http://schemas.microsoft.com/office/drawing/2014/main" id="{5D0754B5-312C-CBFF-6E56-40507FE1B7EF}"/>
              </a:ext>
            </a:extLst>
          </p:cNvPr>
          <p:cNvSpPr/>
          <p:nvPr/>
        </p:nvSpPr>
        <p:spPr>
          <a:xfrm rot="10800000">
            <a:off x="2048447" y="-1376723"/>
            <a:ext cx="1068551" cy="1020413"/>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solidFill>
            <a:srgbClr val="FFFFFF"/>
          </a:solidFill>
          <a:ln w="3175" cap="flat">
            <a:noFill/>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a:p>
        </p:txBody>
      </p:sp>
      <p:sp>
        <p:nvSpPr>
          <p:cNvPr id="4002" name="Tetrahedron">
            <a:extLst>
              <a:ext uri="{FF2B5EF4-FFF2-40B4-BE49-F238E27FC236}">
                <a16:creationId xmlns:a16="http://schemas.microsoft.com/office/drawing/2014/main" id="{A7F39AAE-D590-94CA-5903-D6CA11D167FC}"/>
              </a:ext>
            </a:extLst>
          </p:cNvPr>
          <p:cNvSpPr/>
          <p:nvPr/>
        </p:nvSpPr>
        <p:spPr>
          <a:xfrm>
            <a:off x="1314672" y="-1402517"/>
            <a:ext cx="1122576" cy="1072002"/>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noFill/>
          <a:ln w="3175" cap="flat">
            <a:solidFill>
              <a:srgbClr val="664192"/>
            </a:solidFill>
            <a:prstDash val="solid"/>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a:p>
        </p:txBody>
      </p:sp>
      <p:sp>
        <p:nvSpPr>
          <p:cNvPr id="4003" name="Tetrahedron">
            <a:extLst>
              <a:ext uri="{FF2B5EF4-FFF2-40B4-BE49-F238E27FC236}">
                <a16:creationId xmlns:a16="http://schemas.microsoft.com/office/drawing/2014/main" id="{AAA633C9-655F-084E-30B8-BDA07EF0DB8C}"/>
              </a:ext>
            </a:extLst>
          </p:cNvPr>
          <p:cNvSpPr/>
          <p:nvPr/>
        </p:nvSpPr>
        <p:spPr>
          <a:xfrm rot="10800000">
            <a:off x="576893" y="-1376723"/>
            <a:ext cx="1068551" cy="1020413"/>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solidFill>
            <a:srgbClr val="FFFFFF"/>
          </a:solidFill>
          <a:ln w="3175" cap="flat">
            <a:noFill/>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dirty="0"/>
          </a:p>
        </p:txBody>
      </p:sp>
      <p:sp>
        <p:nvSpPr>
          <p:cNvPr id="4004" name="Tetrahedron">
            <a:extLst>
              <a:ext uri="{FF2B5EF4-FFF2-40B4-BE49-F238E27FC236}">
                <a16:creationId xmlns:a16="http://schemas.microsoft.com/office/drawing/2014/main" id="{CB231BB2-9E29-B61F-FEAE-7643006F3061}"/>
              </a:ext>
            </a:extLst>
          </p:cNvPr>
          <p:cNvSpPr/>
          <p:nvPr/>
        </p:nvSpPr>
        <p:spPr>
          <a:xfrm>
            <a:off x="21700954" y="3335796"/>
            <a:ext cx="1122576" cy="1072000"/>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solidFill>
            <a:srgbClr val="FFFFFF"/>
          </a:solidFill>
          <a:ln w="3175" cap="flat">
            <a:noFill/>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a:p>
        </p:txBody>
      </p:sp>
      <p:sp>
        <p:nvSpPr>
          <p:cNvPr id="4005" name="Tetrahedron">
            <a:extLst>
              <a:ext uri="{FF2B5EF4-FFF2-40B4-BE49-F238E27FC236}">
                <a16:creationId xmlns:a16="http://schemas.microsoft.com/office/drawing/2014/main" id="{0D29E79F-235C-3C2B-FE33-39C00EC93E89}"/>
              </a:ext>
            </a:extLst>
          </p:cNvPr>
          <p:cNvSpPr/>
          <p:nvPr/>
        </p:nvSpPr>
        <p:spPr>
          <a:xfrm rot="10800000">
            <a:off x="24262059" y="3361590"/>
            <a:ext cx="1068551" cy="1020412"/>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noFill/>
          <a:ln w="3175" cap="flat">
            <a:solidFill>
              <a:srgbClr val="664192"/>
            </a:solidFill>
            <a:prstDash val="solid"/>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a:p>
        </p:txBody>
      </p:sp>
      <p:sp>
        <p:nvSpPr>
          <p:cNvPr id="4006" name="Tetrahedron">
            <a:extLst>
              <a:ext uri="{FF2B5EF4-FFF2-40B4-BE49-F238E27FC236}">
                <a16:creationId xmlns:a16="http://schemas.microsoft.com/office/drawing/2014/main" id="{81B80F8C-DECF-1914-108D-151457AF0331}"/>
              </a:ext>
            </a:extLst>
          </p:cNvPr>
          <p:cNvSpPr/>
          <p:nvPr/>
        </p:nvSpPr>
        <p:spPr>
          <a:xfrm>
            <a:off x="23587000" y="3335796"/>
            <a:ext cx="1122574" cy="1072000"/>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solidFill>
            <a:srgbClr val="FFFFFF"/>
          </a:solidFill>
          <a:ln w="3175" cap="flat">
            <a:noFill/>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a:p>
        </p:txBody>
      </p:sp>
      <p:sp>
        <p:nvSpPr>
          <p:cNvPr id="4007" name="Tetrahedron">
            <a:extLst>
              <a:ext uri="{FF2B5EF4-FFF2-40B4-BE49-F238E27FC236}">
                <a16:creationId xmlns:a16="http://schemas.microsoft.com/office/drawing/2014/main" id="{A17086EB-C0C5-60B2-71C5-B4A5C2D0DD8E}"/>
              </a:ext>
            </a:extLst>
          </p:cNvPr>
          <p:cNvSpPr/>
          <p:nvPr/>
        </p:nvSpPr>
        <p:spPr>
          <a:xfrm rot="10800000">
            <a:off x="22790503" y="3361590"/>
            <a:ext cx="1068553" cy="1020412"/>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noFill/>
          <a:ln w="3175" cap="flat">
            <a:solidFill>
              <a:srgbClr val="664192"/>
            </a:solidFill>
            <a:prstDash val="solid"/>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a:p>
        </p:txBody>
      </p:sp>
      <p:sp>
        <p:nvSpPr>
          <p:cNvPr id="4008" name="Tetrahedron">
            <a:extLst>
              <a:ext uri="{FF2B5EF4-FFF2-40B4-BE49-F238E27FC236}">
                <a16:creationId xmlns:a16="http://schemas.microsoft.com/office/drawing/2014/main" id="{C14082C2-37CE-0930-374B-BCED85DA3E6A}"/>
              </a:ext>
            </a:extLst>
          </p:cNvPr>
          <p:cNvSpPr/>
          <p:nvPr/>
        </p:nvSpPr>
        <p:spPr>
          <a:xfrm>
            <a:off x="21994100" y="3335796"/>
            <a:ext cx="1122576" cy="1072000"/>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solidFill>
            <a:srgbClr val="FFFFFF"/>
          </a:solidFill>
          <a:ln w="3175" cap="flat">
            <a:noFill/>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a:p>
        </p:txBody>
      </p:sp>
      <p:sp>
        <p:nvSpPr>
          <p:cNvPr id="4009" name="Tetrahedron">
            <a:extLst>
              <a:ext uri="{FF2B5EF4-FFF2-40B4-BE49-F238E27FC236}">
                <a16:creationId xmlns:a16="http://schemas.microsoft.com/office/drawing/2014/main" id="{EAED3D09-1853-7B82-5278-892FD3D0F788}"/>
              </a:ext>
            </a:extLst>
          </p:cNvPr>
          <p:cNvSpPr/>
          <p:nvPr/>
        </p:nvSpPr>
        <p:spPr>
          <a:xfrm rot="10800000">
            <a:off x="21256320" y="3361590"/>
            <a:ext cx="1068553" cy="1020412"/>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noFill/>
          <a:ln w="3175" cap="flat">
            <a:solidFill>
              <a:srgbClr val="664192"/>
            </a:solidFill>
            <a:prstDash val="solid"/>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a:p>
        </p:txBody>
      </p:sp>
      <p:sp>
        <p:nvSpPr>
          <p:cNvPr id="4010" name="Tetrahedron">
            <a:extLst>
              <a:ext uri="{FF2B5EF4-FFF2-40B4-BE49-F238E27FC236}">
                <a16:creationId xmlns:a16="http://schemas.microsoft.com/office/drawing/2014/main" id="{80831BC7-D067-F2D0-A54A-45805DC623BB}"/>
              </a:ext>
            </a:extLst>
          </p:cNvPr>
          <p:cNvSpPr/>
          <p:nvPr/>
        </p:nvSpPr>
        <p:spPr>
          <a:xfrm>
            <a:off x="20459917" y="3335796"/>
            <a:ext cx="1122576" cy="1072000"/>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solidFill>
            <a:srgbClr val="FFFFFF"/>
          </a:solidFill>
          <a:ln w="3175" cap="flat">
            <a:noFill/>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a:p>
        </p:txBody>
      </p:sp>
      <p:sp>
        <p:nvSpPr>
          <p:cNvPr id="4011" name="Tetrahedron">
            <a:extLst>
              <a:ext uri="{FF2B5EF4-FFF2-40B4-BE49-F238E27FC236}">
                <a16:creationId xmlns:a16="http://schemas.microsoft.com/office/drawing/2014/main" id="{29F57829-A56F-8062-9041-5FC0388B2A59}"/>
              </a:ext>
            </a:extLst>
          </p:cNvPr>
          <p:cNvSpPr/>
          <p:nvPr/>
        </p:nvSpPr>
        <p:spPr>
          <a:xfrm rot="10800000">
            <a:off x="19722137" y="3361590"/>
            <a:ext cx="1068551" cy="1020412"/>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noFill/>
          <a:ln w="3175" cap="flat">
            <a:solidFill>
              <a:srgbClr val="664192"/>
            </a:solidFill>
            <a:prstDash val="solid"/>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a:p>
        </p:txBody>
      </p:sp>
      <p:sp>
        <p:nvSpPr>
          <p:cNvPr id="4012" name="Tetrahedron">
            <a:extLst>
              <a:ext uri="{FF2B5EF4-FFF2-40B4-BE49-F238E27FC236}">
                <a16:creationId xmlns:a16="http://schemas.microsoft.com/office/drawing/2014/main" id="{C87F2DCE-0C26-3CB7-2D70-C62148D0CA03}"/>
              </a:ext>
            </a:extLst>
          </p:cNvPr>
          <p:cNvSpPr/>
          <p:nvPr/>
        </p:nvSpPr>
        <p:spPr>
          <a:xfrm>
            <a:off x="18988362" y="3335796"/>
            <a:ext cx="1122574" cy="1072000"/>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solidFill>
            <a:srgbClr val="FFFFFF"/>
          </a:solidFill>
          <a:ln w="3175" cap="flat">
            <a:noFill/>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a:p>
        </p:txBody>
      </p:sp>
      <p:sp>
        <p:nvSpPr>
          <p:cNvPr id="4013" name="Tetrahedron">
            <a:extLst>
              <a:ext uri="{FF2B5EF4-FFF2-40B4-BE49-F238E27FC236}">
                <a16:creationId xmlns:a16="http://schemas.microsoft.com/office/drawing/2014/main" id="{D4C01181-B4DB-105E-7011-A78B6CEF3F61}"/>
              </a:ext>
            </a:extLst>
          </p:cNvPr>
          <p:cNvSpPr/>
          <p:nvPr/>
        </p:nvSpPr>
        <p:spPr>
          <a:xfrm rot="10800000">
            <a:off x="18250583" y="3361590"/>
            <a:ext cx="1068551" cy="1020412"/>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noFill/>
          <a:ln w="3175" cap="flat">
            <a:solidFill>
              <a:srgbClr val="664192"/>
            </a:solidFill>
            <a:prstDash val="solid"/>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a:p>
        </p:txBody>
      </p:sp>
      <p:sp>
        <p:nvSpPr>
          <p:cNvPr id="4014" name="Tetrahedron">
            <a:extLst>
              <a:ext uri="{FF2B5EF4-FFF2-40B4-BE49-F238E27FC236}">
                <a16:creationId xmlns:a16="http://schemas.microsoft.com/office/drawing/2014/main" id="{46DE0399-47B4-60BD-4CC0-7BEE213A4FCF}"/>
              </a:ext>
            </a:extLst>
          </p:cNvPr>
          <p:cNvSpPr/>
          <p:nvPr/>
        </p:nvSpPr>
        <p:spPr>
          <a:xfrm>
            <a:off x="-1426015" y="4462543"/>
            <a:ext cx="1122576" cy="1072002"/>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noFill/>
          <a:ln w="3175" cap="flat">
            <a:solidFill>
              <a:srgbClr val="664192"/>
            </a:solidFill>
            <a:prstDash val="solid"/>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a:p>
        </p:txBody>
      </p:sp>
      <p:sp>
        <p:nvSpPr>
          <p:cNvPr id="4015" name="Tetrahedron">
            <a:extLst>
              <a:ext uri="{FF2B5EF4-FFF2-40B4-BE49-F238E27FC236}">
                <a16:creationId xmlns:a16="http://schemas.microsoft.com/office/drawing/2014/main" id="{4FA26D31-51AA-C574-C2B1-CCBA18A6446D}"/>
              </a:ext>
            </a:extLst>
          </p:cNvPr>
          <p:cNvSpPr/>
          <p:nvPr/>
        </p:nvSpPr>
        <p:spPr>
          <a:xfrm rot="10800000">
            <a:off x="-1747948" y="4488337"/>
            <a:ext cx="1068551" cy="1020413"/>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solidFill>
            <a:srgbClr val="FFFFFF"/>
          </a:solidFill>
          <a:ln w="3175" cap="flat">
            <a:noFill/>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a:p>
        </p:txBody>
      </p:sp>
      <p:sp>
        <p:nvSpPr>
          <p:cNvPr id="4016" name="Tetrahedron">
            <a:extLst>
              <a:ext uri="{FF2B5EF4-FFF2-40B4-BE49-F238E27FC236}">
                <a16:creationId xmlns:a16="http://schemas.microsoft.com/office/drawing/2014/main" id="{93EC762C-23B7-604E-7E57-3E5166CC1A5B}"/>
              </a:ext>
            </a:extLst>
          </p:cNvPr>
          <p:cNvSpPr/>
          <p:nvPr/>
        </p:nvSpPr>
        <p:spPr>
          <a:xfrm>
            <a:off x="-2897569" y="4462543"/>
            <a:ext cx="1122574" cy="1072002"/>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noFill/>
          <a:ln w="3175" cap="flat">
            <a:solidFill>
              <a:srgbClr val="664192"/>
            </a:solidFill>
            <a:prstDash val="solid"/>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a:p>
        </p:txBody>
      </p:sp>
      <p:sp>
        <p:nvSpPr>
          <p:cNvPr id="4017" name="Tetrahedron">
            <a:extLst>
              <a:ext uri="{FF2B5EF4-FFF2-40B4-BE49-F238E27FC236}">
                <a16:creationId xmlns:a16="http://schemas.microsoft.com/office/drawing/2014/main" id="{3BF509DE-0472-11E6-B9DA-627EB975F60B}"/>
              </a:ext>
            </a:extLst>
          </p:cNvPr>
          <p:cNvSpPr/>
          <p:nvPr/>
        </p:nvSpPr>
        <p:spPr>
          <a:xfrm rot="10800000">
            <a:off x="-3219504" y="4488337"/>
            <a:ext cx="1068553" cy="1020413"/>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solidFill>
            <a:srgbClr val="FFFFFF"/>
          </a:solidFill>
          <a:ln w="3175" cap="flat">
            <a:noFill/>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dirty="0"/>
          </a:p>
        </p:txBody>
      </p:sp>
      <p:sp>
        <p:nvSpPr>
          <p:cNvPr id="4018" name="Tetrahedron">
            <a:extLst>
              <a:ext uri="{FF2B5EF4-FFF2-40B4-BE49-F238E27FC236}">
                <a16:creationId xmlns:a16="http://schemas.microsoft.com/office/drawing/2014/main" id="{1A1A5562-FBC3-1D38-2753-B45ABC3D5DB2}"/>
              </a:ext>
            </a:extLst>
          </p:cNvPr>
          <p:cNvSpPr/>
          <p:nvPr/>
        </p:nvSpPr>
        <p:spPr>
          <a:xfrm>
            <a:off x="-4431754" y="4462543"/>
            <a:ext cx="1122576" cy="1072002"/>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noFill/>
          <a:ln w="3175" cap="flat">
            <a:solidFill>
              <a:srgbClr val="664192"/>
            </a:solidFill>
            <a:prstDash val="solid"/>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a:p>
        </p:txBody>
      </p:sp>
      <p:sp>
        <p:nvSpPr>
          <p:cNvPr id="4019" name="Tetrahedron">
            <a:extLst>
              <a:ext uri="{FF2B5EF4-FFF2-40B4-BE49-F238E27FC236}">
                <a16:creationId xmlns:a16="http://schemas.microsoft.com/office/drawing/2014/main" id="{A9799350-576A-B20D-5056-D4685A63C7FB}"/>
              </a:ext>
            </a:extLst>
          </p:cNvPr>
          <p:cNvSpPr/>
          <p:nvPr/>
        </p:nvSpPr>
        <p:spPr>
          <a:xfrm rot="10800000">
            <a:off x="-5169534" y="4488337"/>
            <a:ext cx="1068553" cy="1020413"/>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solidFill>
            <a:srgbClr val="FFFFFF"/>
          </a:solidFill>
          <a:ln w="3175" cap="flat">
            <a:noFill/>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a:p>
        </p:txBody>
      </p:sp>
      <p:sp>
        <p:nvSpPr>
          <p:cNvPr id="4020" name="Tetrahedron">
            <a:extLst>
              <a:ext uri="{FF2B5EF4-FFF2-40B4-BE49-F238E27FC236}">
                <a16:creationId xmlns:a16="http://schemas.microsoft.com/office/drawing/2014/main" id="{76CC3565-B86E-9C9F-7AF4-D1CAB1C70821}"/>
              </a:ext>
            </a:extLst>
          </p:cNvPr>
          <p:cNvSpPr/>
          <p:nvPr/>
        </p:nvSpPr>
        <p:spPr>
          <a:xfrm>
            <a:off x="-5965937" y="4462543"/>
            <a:ext cx="1122576" cy="1072002"/>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noFill/>
          <a:ln w="3175" cap="flat">
            <a:solidFill>
              <a:srgbClr val="664192"/>
            </a:solidFill>
            <a:prstDash val="solid"/>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a:p>
        </p:txBody>
      </p:sp>
      <p:sp>
        <p:nvSpPr>
          <p:cNvPr id="4021" name="Tetrahedron">
            <a:extLst>
              <a:ext uri="{FF2B5EF4-FFF2-40B4-BE49-F238E27FC236}">
                <a16:creationId xmlns:a16="http://schemas.microsoft.com/office/drawing/2014/main" id="{5CC511D8-2A3B-D70D-5824-B1D62105E77B}"/>
              </a:ext>
            </a:extLst>
          </p:cNvPr>
          <p:cNvSpPr/>
          <p:nvPr/>
        </p:nvSpPr>
        <p:spPr>
          <a:xfrm rot="10800000">
            <a:off x="-6703717" y="4488337"/>
            <a:ext cx="1068551" cy="1020413"/>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solidFill>
            <a:srgbClr val="FFFFFF"/>
          </a:solidFill>
          <a:ln w="3175" cap="flat">
            <a:noFill/>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a:p>
        </p:txBody>
      </p:sp>
      <p:sp>
        <p:nvSpPr>
          <p:cNvPr id="4022" name="Tetrahedron">
            <a:extLst>
              <a:ext uri="{FF2B5EF4-FFF2-40B4-BE49-F238E27FC236}">
                <a16:creationId xmlns:a16="http://schemas.microsoft.com/office/drawing/2014/main" id="{8621C25E-8233-C77D-EC0D-B6438AE0A5E0}"/>
              </a:ext>
            </a:extLst>
          </p:cNvPr>
          <p:cNvSpPr/>
          <p:nvPr/>
        </p:nvSpPr>
        <p:spPr>
          <a:xfrm>
            <a:off x="-7437492" y="4462543"/>
            <a:ext cx="1122576" cy="1072002"/>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noFill/>
          <a:ln w="3175" cap="flat">
            <a:solidFill>
              <a:srgbClr val="664192"/>
            </a:solidFill>
            <a:prstDash val="solid"/>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a:p>
        </p:txBody>
      </p:sp>
      <p:sp>
        <p:nvSpPr>
          <p:cNvPr id="4023" name="Tetrahedron">
            <a:extLst>
              <a:ext uri="{FF2B5EF4-FFF2-40B4-BE49-F238E27FC236}">
                <a16:creationId xmlns:a16="http://schemas.microsoft.com/office/drawing/2014/main" id="{4B062465-E4A9-3F32-D1E2-657687CCD287}"/>
              </a:ext>
            </a:extLst>
          </p:cNvPr>
          <p:cNvSpPr/>
          <p:nvPr/>
        </p:nvSpPr>
        <p:spPr>
          <a:xfrm rot="10800000">
            <a:off x="-8175271" y="4488337"/>
            <a:ext cx="1068551" cy="1020413"/>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solidFill>
            <a:srgbClr val="FFFFFF"/>
          </a:solidFill>
          <a:ln w="3175" cap="flat">
            <a:noFill/>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dirty="0"/>
          </a:p>
        </p:txBody>
      </p:sp>
      <p:sp>
        <p:nvSpPr>
          <p:cNvPr id="4024" name="Tetrahedron">
            <a:extLst>
              <a:ext uri="{FF2B5EF4-FFF2-40B4-BE49-F238E27FC236}">
                <a16:creationId xmlns:a16="http://schemas.microsoft.com/office/drawing/2014/main" id="{FB685750-9BE1-EA30-C03D-66E42D54BA6B}"/>
              </a:ext>
            </a:extLst>
          </p:cNvPr>
          <p:cNvSpPr/>
          <p:nvPr/>
        </p:nvSpPr>
        <p:spPr>
          <a:xfrm>
            <a:off x="-1336341" y="5550439"/>
            <a:ext cx="1122576" cy="1072000"/>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solidFill>
            <a:srgbClr val="FFFFFF"/>
          </a:solidFill>
          <a:ln w="3175" cap="flat">
            <a:noFill/>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a:p>
        </p:txBody>
      </p:sp>
      <p:sp>
        <p:nvSpPr>
          <p:cNvPr id="4025" name="Tetrahedron">
            <a:extLst>
              <a:ext uri="{FF2B5EF4-FFF2-40B4-BE49-F238E27FC236}">
                <a16:creationId xmlns:a16="http://schemas.microsoft.com/office/drawing/2014/main" id="{0564EAFF-C6F7-8B7F-5417-6A89FF59AE55}"/>
              </a:ext>
            </a:extLst>
          </p:cNvPr>
          <p:cNvSpPr/>
          <p:nvPr/>
        </p:nvSpPr>
        <p:spPr>
          <a:xfrm rot="10800000">
            <a:off x="-2074121" y="5576233"/>
            <a:ext cx="1068551" cy="1020412"/>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noFill/>
          <a:ln w="3175" cap="flat">
            <a:solidFill>
              <a:srgbClr val="664192"/>
            </a:solidFill>
            <a:prstDash val="solid"/>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a:p>
        </p:txBody>
      </p:sp>
      <p:sp>
        <p:nvSpPr>
          <p:cNvPr id="4026" name="Tetrahedron">
            <a:extLst>
              <a:ext uri="{FF2B5EF4-FFF2-40B4-BE49-F238E27FC236}">
                <a16:creationId xmlns:a16="http://schemas.microsoft.com/office/drawing/2014/main" id="{5623D694-014F-4E1F-7743-E9F17393DC92}"/>
              </a:ext>
            </a:extLst>
          </p:cNvPr>
          <p:cNvSpPr/>
          <p:nvPr/>
        </p:nvSpPr>
        <p:spPr>
          <a:xfrm>
            <a:off x="-2807895" y="5550439"/>
            <a:ext cx="1122574" cy="1072000"/>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solidFill>
            <a:srgbClr val="FFFFFF"/>
          </a:solidFill>
          <a:ln w="3175" cap="flat">
            <a:noFill/>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a:p>
        </p:txBody>
      </p:sp>
      <p:sp>
        <p:nvSpPr>
          <p:cNvPr id="4027" name="Tetrahedron">
            <a:extLst>
              <a:ext uri="{FF2B5EF4-FFF2-40B4-BE49-F238E27FC236}">
                <a16:creationId xmlns:a16="http://schemas.microsoft.com/office/drawing/2014/main" id="{D15ADB42-A532-38E3-204F-FB7387BA558B}"/>
              </a:ext>
            </a:extLst>
          </p:cNvPr>
          <p:cNvSpPr/>
          <p:nvPr/>
        </p:nvSpPr>
        <p:spPr>
          <a:xfrm rot="10800000">
            <a:off x="-3545677" y="5576233"/>
            <a:ext cx="1068553" cy="1020412"/>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noFill/>
          <a:ln w="3175" cap="flat">
            <a:solidFill>
              <a:srgbClr val="664192"/>
            </a:solidFill>
            <a:prstDash val="solid"/>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a:p>
        </p:txBody>
      </p:sp>
      <p:sp>
        <p:nvSpPr>
          <p:cNvPr id="4028" name="Tetrahedron">
            <a:extLst>
              <a:ext uri="{FF2B5EF4-FFF2-40B4-BE49-F238E27FC236}">
                <a16:creationId xmlns:a16="http://schemas.microsoft.com/office/drawing/2014/main" id="{228EC7D3-E14F-F322-0D92-BAD951ACE04D}"/>
              </a:ext>
            </a:extLst>
          </p:cNvPr>
          <p:cNvSpPr/>
          <p:nvPr/>
        </p:nvSpPr>
        <p:spPr>
          <a:xfrm>
            <a:off x="-4342080" y="5550439"/>
            <a:ext cx="1122576" cy="1072000"/>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solidFill>
            <a:srgbClr val="FFFFFF"/>
          </a:solidFill>
          <a:ln w="3175" cap="flat">
            <a:noFill/>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a:p>
        </p:txBody>
      </p:sp>
      <p:sp>
        <p:nvSpPr>
          <p:cNvPr id="4029" name="Tetrahedron">
            <a:extLst>
              <a:ext uri="{FF2B5EF4-FFF2-40B4-BE49-F238E27FC236}">
                <a16:creationId xmlns:a16="http://schemas.microsoft.com/office/drawing/2014/main" id="{5519F105-C843-916F-7821-33F5A2D1A65E}"/>
              </a:ext>
            </a:extLst>
          </p:cNvPr>
          <p:cNvSpPr/>
          <p:nvPr/>
        </p:nvSpPr>
        <p:spPr>
          <a:xfrm rot="10800000">
            <a:off x="-5079860" y="5576233"/>
            <a:ext cx="1068553" cy="1020412"/>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noFill/>
          <a:ln w="3175" cap="flat">
            <a:solidFill>
              <a:srgbClr val="664192"/>
            </a:solidFill>
            <a:prstDash val="solid"/>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a:p>
        </p:txBody>
      </p:sp>
      <p:sp>
        <p:nvSpPr>
          <p:cNvPr id="4030" name="Tetrahedron">
            <a:extLst>
              <a:ext uri="{FF2B5EF4-FFF2-40B4-BE49-F238E27FC236}">
                <a16:creationId xmlns:a16="http://schemas.microsoft.com/office/drawing/2014/main" id="{886F5ED0-A2CD-E6D6-EE4A-43875DEF0B7F}"/>
              </a:ext>
            </a:extLst>
          </p:cNvPr>
          <p:cNvSpPr/>
          <p:nvPr/>
        </p:nvSpPr>
        <p:spPr>
          <a:xfrm>
            <a:off x="-5876263" y="5550439"/>
            <a:ext cx="1122576" cy="1072000"/>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solidFill>
            <a:srgbClr val="FFFFFF"/>
          </a:solidFill>
          <a:ln w="3175" cap="flat">
            <a:noFill/>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a:p>
        </p:txBody>
      </p:sp>
      <p:sp>
        <p:nvSpPr>
          <p:cNvPr id="4031" name="Tetrahedron">
            <a:extLst>
              <a:ext uri="{FF2B5EF4-FFF2-40B4-BE49-F238E27FC236}">
                <a16:creationId xmlns:a16="http://schemas.microsoft.com/office/drawing/2014/main" id="{1E5B89CB-3D55-C75E-FEDB-9627DFA68E3B}"/>
              </a:ext>
            </a:extLst>
          </p:cNvPr>
          <p:cNvSpPr/>
          <p:nvPr/>
        </p:nvSpPr>
        <p:spPr>
          <a:xfrm rot="10800000">
            <a:off x="-6614043" y="5576233"/>
            <a:ext cx="1068551" cy="1020412"/>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noFill/>
          <a:ln w="3175" cap="flat">
            <a:solidFill>
              <a:srgbClr val="664192"/>
            </a:solidFill>
            <a:prstDash val="solid"/>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a:p>
        </p:txBody>
      </p:sp>
      <p:sp>
        <p:nvSpPr>
          <p:cNvPr id="4032" name="Tetrahedron">
            <a:extLst>
              <a:ext uri="{FF2B5EF4-FFF2-40B4-BE49-F238E27FC236}">
                <a16:creationId xmlns:a16="http://schemas.microsoft.com/office/drawing/2014/main" id="{FDE7BA02-0BE1-7B45-18AF-B0414741411A}"/>
              </a:ext>
            </a:extLst>
          </p:cNvPr>
          <p:cNvSpPr/>
          <p:nvPr/>
        </p:nvSpPr>
        <p:spPr>
          <a:xfrm>
            <a:off x="-7347818" y="5550439"/>
            <a:ext cx="1122574" cy="1072000"/>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solidFill>
            <a:srgbClr val="FFFFFF"/>
          </a:solidFill>
          <a:ln w="3175" cap="flat">
            <a:noFill/>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a:p>
        </p:txBody>
      </p:sp>
      <p:sp>
        <p:nvSpPr>
          <p:cNvPr id="4033" name="Tetrahedron">
            <a:extLst>
              <a:ext uri="{FF2B5EF4-FFF2-40B4-BE49-F238E27FC236}">
                <a16:creationId xmlns:a16="http://schemas.microsoft.com/office/drawing/2014/main" id="{F3A9424A-561A-8121-CC09-0554EA6C46BE}"/>
              </a:ext>
            </a:extLst>
          </p:cNvPr>
          <p:cNvSpPr/>
          <p:nvPr/>
        </p:nvSpPr>
        <p:spPr>
          <a:xfrm rot="10800000">
            <a:off x="-8085597" y="5576233"/>
            <a:ext cx="1068551" cy="1020412"/>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noFill/>
          <a:ln w="3175" cap="flat">
            <a:solidFill>
              <a:srgbClr val="664192"/>
            </a:solidFill>
            <a:prstDash val="solid"/>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dirty="0"/>
          </a:p>
        </p:txBody>
      </p:sp>
      <p:sp>
        <p:nvSpPr>
          <p:cNvPr id="4034" name="Tetrahedron">
            <a:extLst>
              <a:ext uri="{FF2B5EF4-FFF2-40B4-BE49-F238E27FC236}">
                <a16:creationId xmlns:a16="http://schemas.microsoft.com/office/drawing/2014/main" id="{3DB936D1-E596-CDA2-7C1D-B4AE51589568}"/>
              </a:ext>
            </a:extLst>
          </p:cNvPr>
          <p:cNvSpPr/>
          <p:nvPr/>
        </p:nvSpPr>
        <p:spPr>
          <a:xfrm>
            <a:off x="25910105" y="6739073"/>
            <a:ext cx="1122576" cy="1072002"/>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noFill/>
          <a:ln w="3175" cap="flat">
            <a:solidFill>
              <a:srgbClr val="664192"/>
            </a:solidFill>
            <a:prstDash val="solid"/>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a:p>
        </p:txBody>
      </p:sp>
      <p:sp>
        <p:nvSpPr>
          <p:cNvPr id="4035" name="Tetrahedron">
            <a:extLst>
              <a:ext uri="{FF2B5EF4-FFF2-40B4-BE49-F238E27FC236}">
                <a16:creationId xmlns:a16="http://schemas.microsoft.com/office/drawing/2014/main" id="{AB46AEF0-F9AE-0FE3-A476-B219C4A69415}"/>
              </a:ext>
            </a:extLst>
          </p:cNvPr>
          <p:cNvSpPr/>
          <p:nvPr/>
        </p:nvSpPr>
        <p:spPr>
          <a:xfrm rot="10800000">
            <a:off x="-2074121" y="6764867"/>
            <a:ext cx="1068551" cy="1020413"/>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solidFill>
            <a:srgbClr val="FFFFFF"/>
          </a:solidFill>
          <a:ln w="3175" cap="flat">
            <a:noFill/>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a:p>
        </p:txBody>
      </p:sp>
      <p:sp>
        <p:nvSpPr>
          <p:cNvPr id="4036" name="Tetrahedron">
            <a:extLst>
              <a:ext uri="{FF2B5EF4-FFF2-40B4-BE49-F238E27FC236}">
                <a16:creationId xmlns:a16="http://schemas.microsoft.com/office/drawing/2014/main" id="{05F49A89-30F6-BF23-1503-5ED9327CBD7F}"/>
              </a:ext>
            </a:extLst>
          </p:cNvPr>
          <p:cNvSpPr/>
          <p:nvPr/>
        </p:nvSpPr>
        <p:spPr>
          <a:xfrm>
            <a:off x="24438551" y="6739073"/>
            <a:ext cx="1122574" cy="1072002"/>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noFill/>
          <a:ln w="3175" cap="flat">
            <a:solidFill>
              <a:srgbClr val="664192"/>
            </a:solidFill>
            <a:prstDash val="solid"/>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a:p>
        </p:txBody>
      </p:sp>
      <p:sp>
        <p:nvSpPr>
          <p:cNvPr id="4037" name="Tetrahedron">
            <a:extLst>
              <a:ext uri="{FF2B5EF4-FFF2-40B4-BE49-F238E27FC236}">
                <a16:creationId xmlns:a16="http://schemas.microsoft.com/office/drawing/2014/main" id="{6F412396-D6AF-6D63-9E53-6D6029CE7978}"/>
              </a:ext>
            </a:extLst>
          </p:cNvPr>
          <p:cNvSpPr/>
          <p:nvPr/>
        </p:nvSpPr>
        <p:spPr>
          <a:xfrm rot="10800000">
            <a:off x="23700770" y="6764867"/>
            <a:ext cx="1068553" cy="1020413"/>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solidFill>
            <a:srgbClr val="FFFFFF"/>
          </a:solidFill>
          <a:ln w="3175" cap="flat">
            <a:noFill/>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a:p>
        </p:txBody>
      </p:sp>
      <p:sp>
        <p:nvSpPr>
          <p:cNvPr id="4038" name="Tetrahedron">
            <a:extLst>
              <a:ext uri="{FF2B5EF4-FFF2-40B4-BE49-F238E27FC236}">
                <a16:creationId xmlns:a16="http://schemas.microsoft.com/office/drawing/2014/main" id="{09262A89-79AE-CEC1-A281-B7DDD0AFF916}"/>
              </a:ext>
            </a:extLst>
          </p:cNvPr>
          <p:cNvSpPr/>
          <p:nvPr/>
        </p:nvSpPr>
        <p:spPr>
          <a:xfrm>
            <a:off x="22904366" y="6739073"/>
            <a:ext cx="1122576" cy="1072002"/>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noFill/>
          <a:ln w="3175" cap="flat">
            <a:solidFill>
              <a:srgbClr val="664192"/>
            </a:solidFill>
            <a:prstDash val="solid"/>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a:p>
        </p:txBody>
      </p:sp>
      <p:sp>
        <p:nvSpPr>
          <p:cNvPr id="4039" name="Tetrahedron">
            <a:extLst>
              <a:ext uri="{FF2B5EF4-FFF2-40B4-BE49-F238E27FC236}">
                <a16:creationId xmlns:a16="http://schemas.microsoft.com/office/drawing/2014/main" id="{5A4333A3-81C7-859F-D40D-82E2B3A6752B}"/>
              </a:ext>
            </a:extLst>
          </p:cNvPr>
          <p:cNvSpPr/>
          <p:nvPr/>
        </p:nvSpPr>
        <p:spPr>
          <a:xfrm rot="10800000">
            <a:off x="22166587" y="6764867"/>
            <a:ext cx="1068553" cy="1020413"/>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solidFill>
            <a:srgbClr val="FFFFFF"/>
          </a:solidFill>
          <a:ln w="3175" cap="flat">
            <a:noFill/>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a:p>
        </p:txBody>
      </p:sp>
      <p:sp>
        <p:nvSpPr>
          <p:cNvPr id="4040" name="Tetrahedron">
            <a:extLst>
              <a:ext uri="{FF2B5EF4-FFF2-40B4-BE49-F238E27FC236}">
                <a16:creationId xmlns:a16="http://schemas.microsoft.com/office/drawing/2014/main" id="{863C2EC1-CC38-F967-2F2E-B80B0C0E12C9}"/>
              </a:ext>
            </a:extLst>
          </p:cNvPr>
          <p:cNvSpPr/>
          <p:nvPr/>
        </p:nvSpPr>
        <p:spPr>
          <a:xfrm>
            <a:off x="21370183" y="6739073"/>
            <a:ext cx="1122576" cy="1072002"/>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noFill/>
          <a:ln w="3175" cap="flat">
            <a:solidFill>
              <a:srgbClr val="664192"/>
            </a:solidFill>
            <a:prstDash val="solid"/>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a:p>
        </p:txBody>
      </p:sp>
      <p:sp>
        <p:nvSpPr>
          <p:cNvPr id="4041" name="Tetrahedron">
            <a:extLst>
              <a:ext uri="{FF2B5EF4-FFF2-40B4-BE49-F238E27FC236}">
                <a16:creationId xmlns:a16="http://schemas.microsoft.com/office/drawing/2014/main" id="{A169E690-2059-F2EE-331E-68C792C23F28}"/>
              </a:ext>
            </a:extLst>
          </p:cNvPr>
          <p:cNvSpPr/>
          <p:nvPr/>
        </p:nvSpPr>
        <p:spPr>
          <a:xfrm rot="10800000">
            <a:off x="20632403" y="6764867"/>
            <a:ext cx="1068551" cy="1020413"/>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solidFill>
            <a:srgbClr val="FFFFFF"/>
          </a:solidFill>
          <a:ln w="3175" cap="flat">
            <a:noFill/>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dirty="0"/>
          </a:p>
        </p:txBody>
      </p:sp>
      <p:sp>
        <p:nvSpPr>
          <p:cNvPr id="4042" name="Tetrahedron">
            <a:extLst>
              <a:ext uri="{FF2B5EF4-FFF2-40B4-BE49-F238E27FC236}">
                <a16:creationId xmlns:a16="http://schemas.microsoft.com/office/drawing/2014/main" id="{BB236BA8-8F5C-41E3-C60A-2F77AC3F6258}"/>
              </a:ext>
            </a:extLst>
          </p:cNvPr>
          <p:cNvSpPr/>
          <p:nvPr/>
        </p:nvSpPr>
        <p:spPr>
          <a:xfrm>
            <a:off x="19898629" y="6739073"/>
            <a:ext cx="1122576" cy="1072002"/>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noFill/>
          <a:ln w="3175" cap="flat">
            <a:solidFill>
              <a:srgbClr val="664192"/>
            </a:solidFill>
            <a:prstDash val="solid"/>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a:p>
        </p:txBody>
      </p:sp>
      <p:sp>
        <p:nvSpPr>
          <p:cNvPr id="4043" name="Tetrahedron">
            <a:extLst>
              <a:ext uri="{FF2B5EF4-FFF2-40B4-BE49-F238E27FC236}">
                <a16:creationId xmlns:a16="http://schemas.microsoft.com/office/drawing/2014/main" id="{754A797D-9D46-F142-8537-6061249E0DC2}"/>
              </a:ext>
            </a:extLst>
          </p:cNvPr>
          <p:cNvSpPr/>
          <p:nvPr/>
        </p:nvSpPr>
        <p:spPr>
          <a:xfrm rot="10800000">
            <a:off x="19160849" y="6764867"/>
            <a:ext cx="1068551" cy="1020413"/>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solidFill>
            <a:srgbClr val="FFFFFF"/>
          </a:solidFill>
          <a:ln w="3175" cap="flat">
            <a:noFill/>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dirty="0"/>
          </a:p>
        </p:txBody>
      </p:sp>
      <p:sp>
        <p:nvSpPr>
          <p:cNvPr id="4044" name="Tetrahedron">
            <a:extLst>
              <a:ext uri="{FF2B5EF4-FFF2-40B4-BE49-F238E27FC236}">
                <a16:creationId xmlns:a16="http://schemas.microsoft.com/office/drawing/2014/main" id="{02012DB1-3E10-87BA-85FD-7F5E5C1ABF1E}"/>
              </a:ext>
            </a:extLst>
          </p:cNvPr>
          <p:cNvSpPr/>
          <p:nvPr/>
        </p:nvSpPr>
        <p:spPr>
          <a:xfrm>
            <a:off x="7365645" y="11020556"/>
            <a:ext cx="1122576" cy="1072000"/>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solidFill>
            <a:srgbClr val="FFFFFF"/>
          </a:solidFill>
          <a:ln w="3175" cap="flat">
            <a:noFill/>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a:p>
        </p:txBody>
      </p:sp>
      <p:sp>
        <p:nvSpPr>
          <p:cNvPr id="4045" name="Tetrahedron">
            <a:extLst>
              <a:ext uri="{FF2B5EF4-FFF2-40B4-BE49-F238E27FC236}">
                <a16:creationId xmlns:a16="http://schemas.microsoft.com/office/drawing/2014/main" id="{43336F9F-41D0-A0B0-E9A2-FAD9E0A4EA9B}"/>
              </a:ext>
            </a:extLst>
          </p:cNvPr>
          <p:cNvSpPr/>
          <p:nvPr/>
        </p:nvSpPr>
        <p:spPr>
          <a:xfrm rot="10800000">
            <a:off x="6627865" y="11046350"/>
            <a:ext cx="1068551" cy="1020412"/>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noFill/>
          <a:ln w="3175" cap="flat">
            <a:solidFill>
              <a:srgbClr val="664192"/>
            </a:solidFill>
            <a:prstDash val="solid"/>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a:p>
        </p:txBody>
      </p:sp>
      <p:sp>
        <p:nvSpPr>
          <p:cNvPr id="4046" name="Tetrahedron">
            <a:extLst>
              <a:ext uri="{FF2B5EF4-FFF2-40B4-BE49-F238E27FC236}">
                <a16:creationId xmlns:a16="http://schemas.microsoft.com/office/drawing/2014/main" id="{92E7FD0A-BB6A-15B6-5A0C-C30AB6F16360}"/>
              </a:ext>
            </a:extLst>
          </p:cNvPr>
          <p:cNvSpPr/>
          <p:nvPr/>
        </p:nvSpPr>
        <p:spPr>
          <a:xfrm>
            <a:off x="5894091" y="11020556"/>
            <a:ext cx="1122574" cy="1072000"/>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solidFill>
            <a:srgbClr val="FFFFFF"/>
          </a:solidFill>
          <a:ln w="3175" cap="flat">
            <a:noFill/>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a:p>
        </p:txBody>
      </p:sp>
      <p:sp>
        <p:nvSpPr>
          <p:cNvPr id="4047" name="Tetrahedron">
            <a:extLst>
              <a:ext uri="{FF2B5EF4-FFF2-40B4-BE49-F238E27FC236}">
                <a16:creationId xmlns:a16="http://schemas.microsoft.com/office/drawing/2014/main" id="{AC0B0704-AC59-BA93-39A3-FAB960777E50}"/>
              </a:ext>
            </a:extLst>
          </p:cNvPr>
          <p:cNvSpPr/>
          <p:nvPr/>
        </p:nvSpPr>
        <p:spPr>
          <a:xfrm rot="10800000">
            <a:off x="5156310" y="11046350"/>
            <a:ext cx="1068553" cy="1020412"/>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noFill/>
          <a:ln w="3175" cap="flat">
            <a:solidFill>
              <a:srgbClr val="664192"/>
            </a:solidFill>
            <a:prstDash val="solid"/>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a:p>
        </p:txBody>
      </p:sp>
      <p:sp>
        <p:nvSpPr>
          <p:cNvPr id="4048" name="Tetrahedron">
            <a:extLst>
              <a:ext uri="{FF2B5EF4-FFF2-40B4-BE49-F238E27FC236}">
                <a16:creationId xmlns:a16="http://schemas.microsoft.com/office/drawing/2014/main" id="{F66A1BA2-621C-B776-5F2E-A94DF34E0BEC}"/>
              </a:ext>
            </a:extLst>
          </p:cNvPr>
          <p:cNvSpPr/>
          <p:nvPr/>
        </p:nvSpPr>
        <p:spPr>
          <a:xfrm>
            <a:off x="4359906" y="11020556"/>
            <a:ext cx="1122576" cy="1072000"/>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solidFill>
            <a:srgbClr val="FFFFFF"/>
          </a:solidFill>
          <a:ln w="3175" cap="flat">
            <a:noFill/>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a:p>
        </p:txBody>
      </p:sp>
      <p:sp>
        <p:nvSpPr>
          <p:cNvPr id="4049" name="Tetrahedron">
            <a:extLst>
              <a:ext uri="{FF2B5EF4-FFF2-40B4-BE49-F238E27FC236}">
                <a16:creationId xmlns:a16="http://schemas.microsoft.com/office/drawing/2014/main" id="{207F7D04-5B8A-2B9D-5CA9-6A4700A512F3}"/>
              </a:ext>
            </a:extLst>
          </p:cNvPr>
          <p:cNvSpPr/>
          <p:nvPr/>
        </p:nvSpPr>
        <p:spPr>
          <a:xfrm rot="10800000">
            <a:off x="3622127" y="11046350"/>
            <a:ext cx="1068553" cy="1020412"/>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noFill/>
          <a:ln w="3175" cap="flat">
            <a:solidFill>
              <a:srgbClr val="664192"/>
            </a:solidFill>
            <a:prstDash val="solid"/>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a:p>
        </p:txBody>
      </p:sp>
      <p:sp>
        <p:nvSpPr>
          <p:cNvPr id="4050" name="Tetrahedron">
            <a:extLst>
              <a:ext uri="{FF2B5EF4-FFF2-40B4-BE49-F238E27FC236}">
                <a16:creationId xmlns:a16="http://schemas.microsoft.com/office/drawing/2014/main" id="{48403552-BAAB-C20F-4022-3F4E1B474D07}"/>
              </a:ext>
            </a:extLst>
          </p:cNvPr>
          <p:cNvSpPr/>
          <p:nvPr/>
        </p:nvSpPr>
        <p:spPr>
          <a:xfrm>
            <a:off x="2825723" y="11020556"/>
            <a:ext cx="1122576" cy="1072000"/>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solidFill>
            <a:srgbClr val="FFFFFF"/>
          </a:solidFill>
          <a:ln w="3175" cap="flat">
            <a:noFill/>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a:p>
        </p:txBody>
      </p:sp>
      <p:sp>
        <p:nvSpPr>
          <p:cNvPr id="4051" name="Tetrahedron">
            <a:extLst>
              <a:ext uri="{FF2B5EF4-FFF2-40B4-BE49-F238E27FC236}">
                <a16:creationId xmlns:a16="http://schemas.microsoft.com/office/drawing/2014/main" id="{103F4B2C-64BE-454D-1923-80A705537BE7}"/>
              </a:ext>
            </a:extLst>
          </p:cNvPr>
          <p:cNvSpPr/>
          <p:nvPr/>
        </p:nvSpPr>
        <p:spPr>
          <a:xfrm rot="10800000">
            <a:off x="2087943" y="11046350"/>
            <a:ext cx="1068551" cy="1020412"/>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noFill/>
          <a:ln w="3175" cap="flat">
            <a:solidFill>
              <a:srgbClr val="664192"/>
            </a:solidFill>
            <a:prstDash val="solid"/>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a:p>
        </p:txBody>
      </p:sp>
      <p:sp>
        <p:nvSpPr>
          <p:cNvPr id="4052" name="Tetrahedron">
            <a:extLst>
              <a:ext uri="{FF2B5EF4-FFF2-40B4-BE49-F238E27FC236}">
                <a16:creationId xmlns:a16="http://schemas.microsoft.com/office/drawing/2014/main" id="{60A950C7-9AB0-460F-1BB4-CB29152D3028}"/>
              </a:ext>
            </a:extLst>
          </p:cNvPr>
          <p:cNvSpPr/>
          <p:nvPr/>
        </p:nvSpPr>
        <p:spPr>
          <a:xfrm>
            <a:off x="1354169" y="11020556"/>
            <a:ext cx="1122574" cy="1072000"/>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solidFill>
            <a:srgbClr val="FFFFFF"/>
          </a:solidFill>
          <a:ln w="3175" cap="flat">
            <a:noFill/>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a:p>
        </p:txBody>
      </p:sp>
      <p:sp>
        <p:nvSpPr>
          <p:cNvPr id="4053" name="Tetrahedron">
            <a:extLst>
              <a:ext uri="{FF2B5EF4-FFF2-40B4-BE49-F238E27FC236}">
                <a16:creationId xmlns:a16="http://schemas.microsoft.com/office/drawing/2014/main" id="{15426B4C-23FC-44B8-11B3-2902C647AD63}"/>
              </a:ext>
            </a:extLst>
          </p:cNvPr>
          <p:cNvSpPr/>
          <p:nvPr/>
        </p:nvSpPr>
        <p:spPr>
          <a:xfrm rot="10800000">
            <a:off x="616389" y="11046350"/>
            <a:ext cx="1068551" cy="1020412"/>
          </a:xfrm>
          <a:custGeom>
            <a:avLst/>
            <a:gdLst/>
            <a:ahLst/>
            <a:cxnLst>
              <a:cxn ang="0">
                <a:pos x="wd2" y="hd2"/>
              </a:cxn>
              <a:cxn ang="5400000">
                <a:pos x="wd2" y="hd2"/>
              </a:cxn>
              <a:cxn ang="10800000">
                <a:pos x="wd2" y="hd2"/>
              </a:cxn>
              <a:cxn ang="16200000">
                <a:pos x="wd2" y="hd2"/>
              </a:cxn>
            </a:cxnLst>
            <a:rect l="0" t="0" r="r" b="b"/>
            <a:pathLst>
              <a:path w="21558" h="21595" extrusionOk="0">
                <a:moveTo>
                  <a:pt x="10508" y="2"/>
                </a:moveTo>
                <a:cubicBezTo>
                  <a:pt x="10486" y="-5"/>
                  <a:pt x="10460" y="5"/>
                  <a:pt x="10446" y="33"/>
                </a:cubicBezTo>
                <a:lnTo>
                  <a:pt x="8" y="20930"/>
                </a:lnTo>
                <a:cubicBezTo>
                  <a:pt x="-21" y="20987"/>
                  <a:pt x="34" y="21049"/>
                  <a:pt x="83" y="21017"/>
                </a:cubicBezTo>
                <a:lnTo>
                  <a:pt x="10481" y="14106"/>
                </a:lnTo>
                <a:cubicBezTo>
                  <a:pt x="10523" y="14077"/>
                  <a:pt x="10550" y="14025"/>
                  <a:pt x="10550" y="13969"/>
                </a:cubicBezTo>
                <a:lnTo>
                  <a:pt x="10550" y="64"/>
                </a:lnTo>
                <a:cubicBezTo>
                  <a:pt x="10550" y="31"/>
                  <a:pt x="10531" y="9"/>
                  <a:pt x="10508" y="2"/>
                </a:cubicBezTo>
                <a:close/>
                <a:moveTo>
                  <a:pt x="11050" y="2"/>
                </a:moveTo>
                <a:cubicBezTo>
                  <a:pt x="11027" y="9"/>
                  <a:pt x="11008" y="31"/>
                  <a:pt x="11008" y="64"/>
                </a:cubicBezTo>
                <a:lnTo>
                  <a:pt x="11008" y="13969"/>
                </a:lnTo>
                <a:cubicBezTo>
                  <a:pt x="11008" y="14025"/>
                  <a:pt x="11033" y="14078"/>
                  <a:pt x="11075" y="14106"/>
                </a:cubicBezTo>
                <a:lnTo>
                  <a:pt x="21473" y="21017"/>
                </a:lnTo>
                <a:cubicBezTo>
                  <a:pt x="21523" y="21050"/>
                  <a:pt x="21579" y="20987"/>
                  <a:pt x="21550" y="20930"/>
                </a:cubicBezTo>
                <a:lnTo>
                  <a:pt x="11112" y="33"/>
                </a:lnTo>
                <a:cubicBezTo>
                  <a:pt x="11098" y="5"/>
                  <a:pt x="11072" y="-5"/>
                  <a:pt x="11050" y="2"/>
                </a:cubicBezTo>
                <a:close/>
                <a:moveTo>
                  <a:pt x="10779" y="14543"/>
                </a:moveTo>
                <a:cubicBezTo>
                  <a:pt x="10756" y="14543"/>
                  <a:pt x="10732" y="14550"/>
                  <a:pt x="10711" y="14564"/>
                </a:cubicBezTo>
                <a:lnTo>
                  <a:pt x="316" y="21475"/>
                </a:lnTo>
                <a:cubicBezTo>
                  <a:pt x="267" y="21508"/>
                  <a:pt x="286" y="21595"/>
                  <a:pt x="343" y="21595"/>
                </a:cubicBezTo>
                <a:lnTo>
                  <a:pt x="21213" y="21595"/>
                </a:lnTo>
                <a:cubicBezTo>
                  <a:pt x="21271" y="21595"/>
                  <a:pt x="21289" y="21507"/>
                  <a:pt x="21240" y="21475"/>
                </a:cubicBezTo>
                <a:lnTo>
                  <a:pt x="10845" y="14564"/>
                </a:lnTo>
                <a:cubicBezTo>
                  <a:pt x="10824" y="14550"/>
                  <a:pt x="10802" y="14543"/>
                  <a:pt x="10779" y="14543"/>
                </a:cubicBezTo>
                <a:close/>
              </a:path>
            </a:pathLst>
          </a:custGeom>
          <a:noFill/>
          <a:ln w="3175" cap="flat">
            <a:solidFill>
              <a:srgbClr val="664192"/>
            </a:solidFill>
            <a:prstDash val="solid"/>
            <a:miter lim="400000"/>
          </a:ln>
          <a:effectLst/>
        </p:spPr>
        <p:txBody>
          <a:bodyPr wrap="square" lIns="19050" tIns="19050" rIns="19050" bIns="19050" numCol="1" anchor="ctr">
            <a:noAutofit/>
          </a:bodyPr>
          <a:lstStyle/>
          <a:p>
            <a:pPr algn="ctr" defTabSz="309562">
              <a:defRPr sz="1200">
                <a:solidFill>
                  <a:srgbClr val="FFFFFF"/>
                </a:solidFill>
                <a:latin typeface="Graphik Light"/>
                <a:ea typeface="Graphik Light"/>
                <a:cs typeface="Graphik Light"/>
                <a:sym typeface="Graphik Light"/>
              </a:defRPr>
            </a:pPr>
            <a:endParaRPr/>
          </a:p>
        </p:txBody>
      </p:sp>
      <p:grpSp>
        <p:nvGrpSpPr>
          <p:cNvPr id="2" name="Group 1">
            <a:extLst>
              <a:ext uri="{FF2B5EF4-FFF2-40B4-BE49-F238E27FC236}">
                <a16:creationId xmlns:a16="http://schemas.microsoft.com/office/drawing/2014/main" id="{CD068293-E73F-7468-8C4B-100A6C1AFE02}"/>
              </a:ext>
            </a:extLst>
          </p:cNvPr>
          <p:cNvGrpSpPr/>
          <p:nvPr/>
        </p:nvGrpSpPr>
        <p:grpSpPr>
          <a:xfrm>
            <a:off x="12877800" y="174002"/>
            <a:ext cx="5255675" cy="561658"/>
            <a:chOff x="12270325" y="561340"/>
            <a:chExt cx="5255675" cy="561658"/>
          </a:xfrm>
        </p:grpSpPr>
        <p:grpSp>
          <p:nvGrpSpPr>
            <p:cNvPr id="4" name="Group 5">
              <a:extLst>
                <a:ext uri="{FF2B5EF4-FFF2-40B4-BE49-F238E27FC236}">
                  <a16:creationId xmlns:a16="http://schemas.microsoft.com/office/drawing/2014/main" id="{841DB7D2-66D8-337F-EC13-0EBA07F43519}"/>
                </a:ext>
              </a:extLst>
            </p:cNvPr>
            <p:cNvGrpSpPr/>
            <p:nvPr/>
          </p:nvGrpSpPr>
          <p:grpSpPr>
            <a:xfrm>
              <a:off x="12270325" y="561340"/>
              <a:ext cx="5255675" cy="561658"/>
              <a:chOff x="0" y="0"/>
              <a:chExt cx="7007567" cy="748877"/>
            </a:xfrm>
          </p:grpSpPr>
          <p:sp>
            <p:nvSpPr>
              <p:cNvPr id="8" name="TextBox 6">
                <a:extLst>
                  <a:ext uri="{FF2B5EF4-FFF2-40B4-BE49-F238E27FC236}">
                    <a16:creationId xmlns:a16="http://schemas.microsoft.com/office/drawing/2014/main" id="{0ED9E142-9BEC-D377-72AC-0EFCC7758DD3}"/>
                  </a:ext>
                </a:extLst>
              </p:cNvPr>
              <p:cNvSpPr txBox="1"/>
              <p:nvPr/>
            </p:nvSpPr>
            <p:spPr>
              <a:xfrm>
                <a:off x="2463641" y="-38100"/>
                <a:ext cx="4543926" cy="418254"/>
              </a:xfrm>
              <a:prstGeom prst="rect">
                <a:avLst/>
              </a:prstGeom>
            </p:spPr>
            <p:txBody>
              <a:bodyPr lIns="0" tIns="0" rIns="0" bIns="0" rtlCol="0" anchor="t">
                <a:spAutoFit/>
              </a:bodyPr>
              <a:lstStyle/>
              <a:p>
                <a:pPr algn="r">
                  <a:lnSpc>
                    <a:spcPts val="2659"/>
                  </a:lnSpc>
                </a:pPr>
                <a:r>
                  <a:rPr lang="en-US" sz="1899" b="1" dirty="0">
                    <a:solidFill>
                      <a:srgbClr val="000000"/>
                    </a:solidFill>
                    <a:latin typeface="TT Fors Bold"/>
                    <a:ea typeface="TT Fors Bold"/>
                    <a:cs typeface="TT Fors Bold"/>
                    <a:sym typeface="TT Fors Bold"/>
                  </a:rPr>
                  <a:t>SHAFAH APP</a:t>
                </a:r>
              </a:p>
            </p:txBody>
          </p:sp>
          <p:sp>
            <p:nvSpPr>
              <p:cNvPr id="9" name="TextBox 7">
                <a:extLst>
                  <a:ext uri="{FF2B5EF4-FFF2-40B4-BE49-F238E27FC236}">
                    <a16:creationId xmlns:a16="http://schemas.microsoft.com/office/drawing/2014/main" id="{641624A3-5950-4449-018A-B46D16FB85A6}"/>
                  </a:ext>
                </a:extLst>
              </p:cNvPr>
              <p:cNvSpPr txBox="1"/>
              <p:nvPr/>
            </p:nvSpPr>
            <p:spPr>
              <a:xfrm>
                <a:off x="0" y="396663"/>
                <a:ext cx="7007567" cy="352213"/>
              </a:xfrm>
              <a:prstGeom prst="rect">
                <a:avLst/>
              </a:prstGeom>
            </p:spPr>
            <p:txBody>
              <a:bodyPr lIns="0" tIns="0" rIns="0" bIns="0" rtlCol="0" anchor="t">
                <a:spAutoFit/>
              </a:bodyPr>
              <a:lstStyle/>
              <a:p>
                <a:pPr algn="r">
                  <a:lnSpc>
                    <a:spcPts val="2239"/>
                  </a:lnSpc>
                </a:pPr>
                <a:r>
                  <a:rPr lang="en-US" sz="1599" dirty="0">
                    <a:solidFill>
                      <a:srgbClr val="545454"/>
                    </a:solidFill>
                    <a:latin typeface="TT Fors"/>
                    <a:ea typeface="TT Fors"/>
                    <a:cs typeface="TT Fors"/>
                    <a:sym typeface="TT Fors"/>
                  </a:rPr>
                  <a:t>www.Shafarh.net</a:t>
                </a:r>
              </a:p>
            </p:txBody>
          </p:sp>
        </p:grpSp>
        <p:sp>
          <p:nvSpPr>
            <p:cNvPr id="6" name="object 2">
              <a:extLst>
                <a:ext uri="{FF2B5EF4-FFF2-40B4-BE49-F238E27FC236}">
                  <a16:creationId xmlns:a16="http://schemas.microsoft.com/office/drawing/2014/main" id="{CDB44E37-E38A-AF58-59BD-77E7A41BC841}"/>
                </a:ext>
              </a:extLst>
            </p:cNvPr>
            <p:cNvSpPr/>
            <p:nvPr/>
          </p:nvSpPr>
          <p:spPr>
            <a:xfrm>
              <a:off x="15557500" y="582844"/>
              <a:ext cx="264528" cy="540153"/>
            </a:xfrm>
            <a:custGeom>
              <a:avLst/>
              <a:gdLst/>
              <a:ahLst/>
              <a:cxnLst/>
              <a:rect l="l" t="t" r="r" b="b"/>
              <a:pathLst>
                <a:path w="170179" h="362584">
                  <a:moveTo>
                    <a:pt x="134048" y="0"/>
                  </a:moveTo>
                  <a:lnTo>
                    <a:pt x="35877" y="0"/>
                  </a:lnTo>
                  <a:lnTo>
                    <a:pt x="30772" y="5105"/>
                  </a:lnTo>
                  <a:lnTo>
                    <a:pt x="30772" y="27368"/>
                  </a:lnTo>
                  <a:lnTo>
                    <a:pt x="3556" y="27368"/>
                  </a:lnTo>
                  <a:lnTo>
                    <a:pt x="0" y="30772"/>
                  </a:lnTo>
                  <a:lnTo>
                    <a:pt x="0" y="173316"/>
                  </a:lnTo>
                  <a:lnTo>
                    <a:pt x="109461" y="282790"/>
                  </a:lnTo>
                  <a:lnTo>
                    <a:pt x="110553" y="285724"/>
                  </a:lnTo>
                  <a:lnTo>
                    <a:pt x="110553" y="291592"/>
                  </a:lnTo>
                  <a:lnTo>
                    <a:pt x="109461" y="294538"/>
                  </a:lnTo>
                  <a:lnTo>
                    <a:pt x="95084" y="308914"/>
                  </a:lnTo>
                  <a:lnTo>
                    <a:pt x="94475" y="311073"/>
                  </a:lnTo>
                  <a:lnTo>
                    <a:pt x="95250" y="316484"/>
                  </a:lnTo>
                  <a:lnTo>
                    <a:pt x="97866" y="319278"/>
                  </a:lnTo>
                  <a:lnTo>
                    <a:pt x="107149" y="319278"/>
                  </a:lnTo>
                  <a:lnTo>
                    <a:pt x="110401" y="322211"/>
                  </a:lnTo>
                  <a:lnTo>
                    <a:pt x="110705" y="330098"/>
                  </a:lnTo>
                  <a:lnTo>
                    <a:pt x="107454" y="333502"/>
                  </a:lnTo>
                  <a:lnTo>
                    <a:pt x="62776" y="333502"/>
                  </a:lnTo>
                  <a:lnTo>
                    <a:pt x="59524" y="330555"/>
                  </a:lnTo>
                  <a:lnTo>
                    <a:pt x="59220" y="322668"/>
                  </a:lnTo>
                  <a:lnTo>
                    <a:pt x="62471" y="319278"/>
                  </a:lnTo>
                  <a:lnTo>
                    <a:pt x="72047" y="319278"/>
                  </a:lnTo>
                  <a:lnTo>
                    <a:pt x="74676" y="316484"/>
                  </a:lnTo>
                  <a:lnTo>
                    <a:pt x="75450" y="311073"/>
                  </a:lnTo>
                  <a:lnTo>
                    <a:pt x="74841" y="308914"/>
                  </a:lnTo>
                  <a:lnTo>
                    <a:pt x="60452" y="294538"/>
                  </a:lnTo>
                  <a:lnTo>
                    <a:pt x="59372" y="291592"/>
                  </a:lnTo>
                  <a:lnTo>
                    <a:pt x="59372" y="285724"/>
                  </a:lnTo>
                  <a:lnTo>
                    <a:pt x="60452" y="282790"/>
                  </a:lnTo>
                  <a:lnTo>
                    <a:pt x="71272" y="271957"/>
                  </a:lnTo>
                  <a:lnTo>
                    <a:pt x="0" y="200837"/>
                  </a:lnTo>
                  <a:lnTo>
                    <a:pt x="0" y="331800"/>
                  </a:lnTo>
                  <a:lnTo>
                    <a:pt x="3556" y="335203"/>
                  </a:lnTo>
                  <a:lnTo>
                    <a:pt x="30772" y="335203"/>
                  </a:lnTo>
                  <a:lnTo>
                    <a:pt x="30772" y="357466"/>
                  </a:lnTo>
                  <a:lnTo>
                    <a:pt x="35877" y="362559"/>
                  </a:lnTo>
                  <a:lnTo>
                    <a:pt x="134048" y="362559"/>
                  </a:lnTo>
                  <a:lnTo>
                    <a:pt x="139153" y="357466"/>
                  </a:lnTo>
                  <a:lnTo>
                    <a:pt x="139153" y="335203"/>
                  </a:lnTo>
                  <a:lnTo>
                    <a:pt x="166370" y="335203"/>
                  </a:lnTo>
                  <a:lnTo>
                    <a:pt x="169926" y="331800"/>
                  </a:lnTo>
                  <a:lnTo>
                    <a:pt x="169926" y="189242"/>
                  </a:lnTo>
                  <a:lnTo>
                    <a:pt x="60452" y="79933"/>
                  </a:lnTo>
                  <a:lnTo>
                    <a:pt x="59372" y="76847"/>
                  </a:lnTo>
                  <a:lnTo>
                    <a:pt x="59372" y="70967"/>
                  </a:lnTo>
                  <a:lnTo>
                    <a:pt x="60452" y="68033"/>
                  </a:lnTo>
                  <a:lnTo>
                    <a:pt x="74371" y="54114"/>
                  </a:lnTo>
                  <a:lnTo>
                    <a:pt x="75145" y="52730"/>
                  </a:lnTo>
                  <a:lnTo>
                    <a:pt x="75603" y="47155"/>
                  </a:lnTo>
                  <a:lnTo>
                    <a:pt x="72669" y="43294"/>
                  </a:lnTo>
                  <a:lnTo>
                    <a:pt x="62776" y="43294"/>
                  </a:lnTo>
                  <a:lnTo>
                    <a:pt x="59524" y="40360"/>
                  </a:lnTo>
                  <a:lnTo>
                    <a:pt x="59220" y="32473"/>
                  </a:lnTo>
                  <a:lnTo>
                    <a:pt x="62471" y="29070"/>
                  </a:lnTo>
                  <a:lnTo>
                    <a:pt x="107454" y="29070"/>
                  </a:lnTo>
                  <a:lnTo>
                    <a:pt x="110705" y="32473"/>
                  </a:lnTo>
                  <a:lnTo>
                    <a:pt x="110401" y="40360"/>
                  </a:lnTo>
                  <a:lnTo>
                    <a:pt x="107149" y="43294"/>
                  </a:lnTo>
                  <a:lnTo>
                    <a:pt x="97256" y="43294"/>
                  </a:lnTo>
                  <a:lnTo>
                    <a:pt x="94310" y="47155"/>
                  </a:lnTo>
                  <a:lnTo>
                    <a:pt x="94932" y="52730"/>
                  </a:lnTo>
                  <a:lnTo>
                    <a:pt x="95554" y="54114"/>
                  </a:lnTo>
                  <a:lnTo>
                    <a:pt x="109461" y="68033"/>
                  </a:lnTo>
                  <a:lnTo>
                    <a:pt x="110553" y="70967"/>
                  </a:lnTo>
                  <a:lnTo>
                    <a:pt x="110553" y="76847"/>
                  </a:lnTo>
                  <a:lnTo>
                    <a:pt x="109461" y="79933"/>
                  </a:lnTo>
                  <a:lnTo>
                    <a:pt x="98640" y="90601"/>
                  </a:lnTo>
                  <a:lnTo>
                    <a:pt x="169926" y="161721"/>
                  </a:lnTo>
                  <a:lnTo>
                    <a:pt x="169926" y="30772"/>
                  </a:lnTo>
                  <a:lnTo>
                    <a:pt x="166370" y="27368"/>
                  </a:lnTo>
                  <a:lnTo>
                    <a:pt x="162191" y="27368"/>
                  </a:lnTo>
                  <a:lnTo>
                    <a:pt x="139153" y="27368"/>
                  </a:lnTo>
                  <a:lnTo>
                    <a:pt x="139153" y="5105"/>
                  </a:lnTo>
                  <a:lnTo>
                    <a:pt x="134048" y="0"/>
                  </a:lnTo>
                  <a:close/>
                </a:path>
              </a:pathLst>
            </a:custGeom>
            <a:solidFill>
              <a:srgbClr val="674292"/>
            </a:solidFill>
          </p:spPr>
          <p:txBody>
            <a:bodyPr wrap="square" lIns="0" tIns="0" rIns="0" bIns="0" rtlCol="0"/>
            <a:lstStyle/>
            <a:p>
              <a:endParaRPr/>
            </a:p>
          </p:txBody>
        </p:sp>
      </p:grpSp>
    </p:spTree>
    <p:extLst>
      <p:ext uri="{BB962C8B-B14F-4D97-AF65-F5344CB8AC3E}">
        <p14:creationId xmlns:p14="http://schemas.microsoft.com/office/powerpoint/2010/main" val="41122362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9833290-92E7-69D1-B080-2CB3C05F0DC2}"/>
              </a:ext>
            </a:extLst>
          </p:cNvPr>
          <p:cNvSpPr/>
          <p:nvPr/>
        </p:nvSpPr>
        <p:spPr>
          <a:xfrm>
            <a:off x="18734793" y="1154369"/>
            <a:ext cx="8231814" cy="8428098"/>
          </a:xfrm>
          <a:prstGeom prst="rect">
            <a:avLst/>
          </a:prstGeom>
          <a:solidFill>
            <a:srgbClr val="F3F6F9"/>
          </a:solidFill>
          <a:ln>
            <a:noFill/>
          </a:ln>
          <a:effectLst>
            <a:outerShdw blurRad="558800" dist="152400" dir="7620000" sx="102000" sy="102000" algn="ctr" rotWithShape="0">
              <a:schemeClr val="bg1">
                <a:lumMod val="50000"/>
                <a:alpha val="39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6" name="Group 195">
            <a:extLst>
              <a:ext uri="{FF2B5EF4-FFF2-40B4-BE49-F238E27FC236}">
                <a16:creationId xmlns:a16="http://schemas.microsoft.com/office/drawing/2014/main" id="{E01B392D-0148-FC90-D157-C8CFE360774F}"/>
              </a:ext>
            </a:extLst>
          </p:cNvPr>
          <p:cNvGrpSpPr/>
          <p:nvPr/>
        </p:nvGrpSpPr>
        <p:grpSpPr>
          <a:xfrm>
            <a:off x="6068112" y="1163834"/>
            <a:ext cx="6068955" cy="8416245"/>
            <a:chOff x="6068112" y="1163834"/>
            <a:chExt cx="6068955" cy="8416245"/>
          </a:xfrm>
        </p:grpSpPr>
        <p:sp>
          <p:nvSpPr>
            <p:cNvPr id="178" name="Rectangle 177">
              <a:extLst>
                <a:ext uri="{FF2B5EF4-FFF2-40B4-BE49-F238E27FC236}">
                  <a16:creationId xmlns:a16="http://schemas.microsoft.com/office/drawing/2014/main" id="{5C77A3E8-333F-D968-D768-C6277C56E5BB}"/>
                </a:ext>
              </a:extLst>
            </p:cNvPr>
            <p:cNvSpPr/>
            <p:nvPr/>
          </p:nvSpPr>
          <p:spPr>
            <a:xfrm>
              <a:off x="6068112" y="1163834"/>
              <a:ext cx="3076575" cy="3947925"/>
            </a:xfrm>
            <a:custGeom>
              <a:avLst/>
              <a:gdLst>
                <a:gd name="connsiteX0" fmla="*/ 0 w 2209800"/>
                <a:gd name="connsiteY0" fmla="*/ 0 h 2109600"/>
                <a:gd name="connsiteX1" fmla="*/ 2209800 w 2209800"/>
                <a:gd name="connsiteY1" fmla="*/ 0 h 2109600"/>
                <a:gd name="connsiteX2" fmla="*/ 2209800 w 2209800"/>
                <a:gd name="connsiteY2" fmla="*/ 2109600 h 2109600"/>
                <a:gd name="connsiteX3" fmla="*/ 0 w 2209800"/>
                <a:gd name="connsiteY3" fmla="*/ 2109600 h 2109600"/>
                <a:gd name="connsiteX4" fmla="*/ 0 w 2209800"/>
                <a:gd name="connsiteY4" fmla="*/ 0 h 2109600"/>
                <a:gd name="connsiteX0" fmla="*/ 0 w 3076575"/>
                <a:gd name="connsiteY0" fmla="*/ 0 h 3947925"/>
                <a:gd name="connsiteX1" fmla="*/ 2209800 w 3076575"/>
                <a:gd name="connsiteY1" fmla="*/ 0 h 3947925"/>
                <a:gd name="connsiteX2" fmla="*/ 3076575 w 3076575"/>
                <a:gd name="connsiteY2" fmla="*/ 3947925 h 3947925"/>
                <a:gd name="connsiteX3" fmla="*/ 0 w 3076575"/>
                <a:gd name="connsiteY3" fmla="*/ 2109600 h 3947925"/>
                <a:gd name="connsiteX4" fmla="*/ 0 w 3076575"/>
                <a:gd name="connsiteY4" fmla="*/ 0 h 3947925"/>
                <a:gd name="connsiteX0" fmla="*/ 0 w 3076575"/>
                <a:gd name="connsiteY0" fmla="*/ 0 h 3947925"/>
                <a:gd name="connsiteX1" fmla="*/ 2800350 w 3076575"/>
                <a:gd name="connsiteY1" fmla="*/ 3019425 h 3947925"/>
                <a:gd name="connsiteX2" fmla="*/ 3076575 w 3076575"/>
                <a:gd name="connsiteY2" fmla="*/ 3947925 h 3947925"/>
                <a:gd name="connsiteX3" fmla="*/ 0 w 3076575"/>
                <a:gd name="connsiteY3" fmla="*/ 2109600 h 3947925"/>
                <a:gd name="connsiteX4" fmla="*/ 0 w 3076575"/>
                <a:gd name="connsiteY4" fmla="*/ 0 h 3947925"/>
                <a:gd name="connsiteX0" fmla="*/ 0 w 3076575"/>
                <a:gd name="connsiteY0" fmla="*/ 0 h 3947925"/>
                <a:gd name="connsiteX1" fmla="*/ 3076575 w 3076575"/>
                <a:gd name="connsiteY1" fmla="*/ 3924300 h 3947925"/>
                <a:gd name="connsiteX2" fmla="*/ 3076575 w 3076575"/>
                <a:gd name="connsiteY2" fmla="*/ 3947925 h 3947925"/>
                <a:gd name="connsiteX3" fmla="*/ 0 w 3076575"/>
                <a:gd name="connsiteY3" fmla="*/ 2109600 h 3947925"/>
                <a:gd name="connsiteX4" fmla="*/ 0 w 3076575"/>
                <a:gd name="connsiteY4" fmla="*/ 0 h 3947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6575" h="3947925">
                  <a:moveTo>
                    <a:pt x="0" y="0"/>
                  </a:moveTo>
                  <a:lnTo>
                    <a:pt x="3076575" y="3924300"/>
                  </a:lnTo>
                  <a:lnTo>
                    <a:pt x="3076575" y="3947925"/>
                  </a:lnTo>
                  <a:lnTo>
                    <a:pt x="0" y="2109600"/>
                  </a:lnTo>
                  <a:lnTo>
                    <a:pt x="0" y="0"/>
                  </a:lnTo>
                  <a:close/>
                </a:path>
              </a:pathLst>
            </a:custGeom>
            <a:solidFill>
              <a:srgbClr val="5134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9" name="Rectangle 178">
              <a:extLst>
                <a:ext uri="{FF2B5EF4-FFF2-40B4-BE49-F238E27FC236}">
                  <a16:creationId xmlns:a16="http://schemas.microsoft.com/office/drawing/2014/main" id="{B358953D-A0B0-4570-0E10-C22C00ED2A01}"/>
                </a:ext>
              </a:extLst>
            </p:cNvPr>
            <p:cNvSpPr/>
            <p:nvPr/>
          </p:nvSpPr>
          <p:spPr>
            <a:xfrm>
              <a:off x="6068112" y="3269102"/>
              <a:ext cx="3048000" cy="2109600"/>
            </a:xfrm>
            <a:custGeom>
              <a:avLst/>
              <a:gdLst>
                <a:gd name="connsiteX0" fmla="*/ 0 w 2209800"/>
                <a:gd name="connsiteY0" fmla="*/ 0 h 2109600"/>
                <a:gd name="connsiteX1" fmla="*/ 2209800 w 2209800"/>
                <a:gd name="connsiteY1" fmla="*/ 0 h 2109600"/>
                <a:gd name="connsiteX2" fmla="*/ 2209800 w 2209800"/>
                <a:gd name="connsiteY2" fmla="*/ 2109600 h 2109600"/>
                <a:gd name="connsiteX3" fmla="*/ 0 w 2209800"/>
                <a:gd name="connsiteY3" fmla="*/ 2109600 h 2109600"/>
                <a:gd name="connsiteX4" fmla="*/ 0 w 2209800"/>
                <a:gd name="connsiteY4" fmla="*/ 0 h 2109600"/>
                <a:gd name="connsiteX0" fmla="*/ 0 w 3067050"/>
                <a:gd name="connsiteY0" fmla="*/ 0 h 2109600"/>
                <a:gd name="connsiteX1" fmla="*/ 3067050 w 3067050"/>
                <a:gd name="connsiteY1" fmla="*/ 1828800 h 2109600"/>
                <a:gd name="connsiteX2" fmla="*/ 2209800 w 3067050"/>
                <a:gd name="connsiteY2" fmla="*/ 2109600 h 2109600"/>
                <a:gd name="connsiteX3" fmla="*/ 0 w 3067050"/>
                <a:gd name="connsiteY3" fmla="*/ 2109600 h 2109600"/>
                <a:gd name="connsiteX4" fmla="*/ 0 w 3067050"/>
                <a:gd name="connsiteY4" fmla="*/ 0 h 2109600"/>
                <a:gd name="connsiteX0" fmla="*/ 0 w 3067050"/>
                <a:gd name="connsiteY0" fmla="*/ 0 h 2109600"/>
                <a:gd name="connsiteX1" fmla="*/ 3067050 w 3067050"/>
                <a:gd name="connsiteY1" fmla="*/ 1828800 h 2109600"/>
                <a:gd name="connsiteX2" fmla="*/ 3048000 w 3067050"/>
                <a:gd name="connsiteY2" fmla="*/ 1823850 h 2109600"/>
                <a:gd name="connsiteX3" fmla="*/ 0 w 3067050"/>
                <a:gd name="connsiteY3" fmla="*/ 2109600 h 2109600"/>
                <a:gd name="connsiteX4" fmla="*/ 0 w 3067050"/>
                <a:gd name="connsiteY4" fmla="*/ 0 h 2109600"/>
                <a:gd name="connsiteX0" fmla="*/ 0 w 3076575"/>
                <a:gd name="connsiteY0" fmla="*/ 0 h 2109600"/>
                <a:gd name="connsiteX1" fmla="*/ 3076575 w 3076575"/>
                <a:gd name="connsiteY1" fmla="*/ 1790700 h 2109600"/>
                <a:gd name="connsiteX2" fmla="*/ 3048000 w 3076575"/>
                <a:gd name="connsiteY2" fmla="*/ 1823850 h 2109600"/>
                <a:gd name="connsiteX3" fmla="*/ 0 w 3076575"/>
                <a:gd name="connsiteY3" fmla="*/ 2109600 h 2109600"/>
                <a:gd name="connsiteX4" fmla="*/ 0 w 3076575"/>
                <a:gd name="connsiteY4" fmla="*/ 0 h 2109600"/>
                <a:gd name="connsiteX0" fmla="*/ 0 w 3048000"/>
                <a:gd name="connsiteY0" fmla="*/ 0 h 2109600"/>
                <a:gd name="connsiteX1" fmla="*/ 3048000 w 3048000"/>
                <a:gd name="connsiteY1" fmla="*/ 1816100 h 2109600"/>
                <a:gd name="connsiteX2" fmla="*/ 3048000 w 3048000"/>
                <a:gd name="connsiteY2" fmla="*/ 1823850 h 2109600"/>
                <a:gd name="connsiteX3" fmla="*/ 0 w 3048000"/>
                <a:gd name="connsiteY3" fmla="*/ 2109600 h 2109600"/>
                <a:gd name="connsiteX4" fmla="*/ 0 w 3048000"/>
                <a:gd name="connsiteY4" fmla="*/ 0 h 210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8000" h="2109600">
                  <a:moveTo>
                    <a:pt x="0" y="0"/>
                  </a:moveTo>
                  <a:lnTo>
                    <a:pt x="3048000" y="1816100"/>
                  </a:lnTo>
                  <a:lnTo>
                    <a:pt x="3048000" y="1823850"/>
                  </a:lnTo>
                  <a:lnTo>
                    <a:pt x="0" y="2109600"/>
                  </a:lnTo>
                  <a:lnTo>
                    <a:pt x="0" y="0"/>
                  </a:lnTo>
                  <a:close/>
                </a:path>
              </a:pathLst>
            </a:custGeom>
            <a:solidFill>
              <a:srgbClr val="533676">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0" name="Rectangle 179">
              <a:extLst>
                <a:ext uri="{FF2B5EF4-FFF2-40B4-BE49-F238E27FC236}">
                  <a16:creationId xmlns:a16="http://schemas.microsoft.com/office/drawing/2014/main" id="{6A45E4D1-A2E4-7F14-5060-59E57004A302}"/>
                </a:ext>
              </a:extLst>
            </p:cNvPr>
            <p:cNvSpPr/>
            <p:nvPr/>
          </p:nvSpPr>
          <p:spPr>
            <a:xfrm>
              <a:off x="6068112" y="5078664"/>
              <a:ext cx="3067050" cy="2404875"/>
            </a:xfrm>
            <a:custGeom>
              <a:avLst/>
              <a:gdLst>
                <a:gd name="connsiteX0" fmla="*/ 0 w 2209800"/>
                <a:gd name="connsiteY0" fmla="*/ 0 h 2109600"/>
                <a:gd name="connsiteX1" fmla="*/ 2209800 w 2209800"/>
                <a:gd name="connsiteY1" fmla="*/ 0 h 2109600"/>
                <a:gd name="connsiteX2" fmla="*/ 2209800 w 2209800"/>
                <a:gd name="connsiteY2" fmla="*/ 2109600 h 2109600"/>
                <a:gd name="connsiteX3" fmla="*/ 0 w 2209800"/>
                <a:gd name="connsiteY3" fmla="*/ 2109600 h 2109600"/>
                <a:gd name="connsiteX4" fmla="*/ 0 w 2209800"/>
                <a:gd name="connsiteY4" fmla="*/ 0 h 2109600"/>
                <a:gd name="connsiteX0" fmla="*/ 0 w 3067050"/>
                <a:gd name="connsiteY0" fmla="*/ 295275 h 2404875"/>
                <a:gd name="connsiteX1" fmla="*/ 3067050 w 3067050"/>
                <a:gd name="connsiteY1" fmla="*/ 0 h 2404875"/>
                <a:gd name="connsiteX2" fmla="*/ 2209800 w 3067050"/>
                <a:gd name="connsiteY2" fmla="*/ 2404875 h 2404875"/>
                <a:gd name="connsiteX3" fmla="*/ 0 w 3067050"/>
                <a:gd name="connsiteY3" fmla="*/ 2404875 h 2404875"/>
                <a:gd name="connsiteX4" fmla="*/ 0 w 3067050"/>
                <a:gd name="connsiteY4" fmla="*/ 295275 h 2404875"/>
                <a:gd name="connsiteX0" fmla="*/ 0 w 3067050"/>
                <a:gd name="connsiteY0" fmla="*/ 295275 h 2404875"/>
                <a:gd name="connsiteX1" fmla="*/ 3067050 w 3067050"/>
                <a:gd name="connsiteY1" fmla="*/ 0 h 2404875"/>
                <a:gd name="connsiteX2" fmla="*/ 3057525 w 3067050"/>
                <a:gd name="connsiteY2" fmla="*/ 52200 h 2404875"/>
                <a:gd name="connsiteX3" fmla="*/ 0 w 3067050"/>
                <a:gd name="connsiteY3" fmla="*/ 2404875 h 2404875"/>
                <a:gd name="connsiteX4" fmla="*/ 0 w 3067050"/>
                <a:gd name="connsiteY4" fmla="*/ 295275 h 2404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67050" h="2404875">
                  <a:moveTo>
                    <a:pt x="0" y="295275"/>
                  </a:moveTo>
                  <a:lnTo>
                    <a:pt x="3067050" y="0"/>
                  </a:lnTo>
                  <a:lnTo>
                    <a:pt x="3057525" y="52200"/>
                  </a:lnTo>
                  <a:lnTo>
                    <a:pt x="0" y="2404875"/>
                  </a:lnTo>
                  <a:lnTo>
                    <a:pt x="0" y="295275"/>
                  </a:lnTo>
                  <a:close/>
                </a:path>
              </a:pathLst>
            </a:custGeom>
            <a:solidFill>
              <a:srgbClr val="553779">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1" name="Rectangle 180">
              <a:extLst>
                <a:ext uri="{FF2B5EF4-FFF2-40B4-BE49-F238E27FC236}">
                  <a16:creationId xmlns:a16="http://schemas.microsoft.com/office/drawing/2014/main" id="{2BED8824-BC81-C823-04F2-D6D957A1264C}"/>
                </a:ext>
              </a:extLst>
            </p:cNvPr>
            <p:cNvSpPr/>
            <p:nvPr/>
          </p:nvSpPr>
          <p:spPr>
            <a:xfrm>
              <a:off x="6068113" y="5079704"/>
              <a:ext cx="3086100" cy="4500375"/>
            </a:xfrm>
            <a:custGeom>
              <a:avLst/>
              <a:gdLst>
                <a:gd name="connsiteX0" fmla="*/ 0 w 2209800"/>
                <a:gd name="connsiteY0" fmla="*/ 0 h 2109600"/>
                <a:gd name="connsiteX1" fmla="*/ 2209800 w 2209800"/>
                <a:gd name="connsiteY1" fmla="*/ 0 h 2109600"/>
                <a:gd name="connsiteX2" fmla="*/ 2209800 w 2209800"/>
                <a:gd name="connsiteY2" fmla="*/ 2109600 h 2109600"/>
                <a:gd name="connsiteX3" fmla="*/ 0 w 2209800"/>
                <a:gd name="connsiteY3" fmla="*/ 2109600 h 2109600"/>
                <a:gd name="connsiteX4" fmla="*/ 0 w 2209800"/>
                <a:gd name="connsiteY4" fmla="*/ 0 h 2109600"/>
                <a:gd name="connsiteX0" fmla="*/ 0 w 3076575"/>
                <a:gd name="connsiteY0" fmla="*/ 2390775 h 4500375"/>
                <a:gd name="connsiteX1" fmla="*/ 3076575 w 3076575"/>
                <a:gd name="connsiteY1" fmla="*/ 0 h 4500375"/>
                <a:gd name="connsiteX2" fmla="*/ 2209800 w 3076575"/>
                <a:gd name="connsiteY2" fmla="*/ 4500375 h 4500375"/>
                <a:gd name="connsiteX3" fmla="*/ 0 w 3076575"/>
                <a:gd name="connsiteY3" fmla="*/ 4500375 h 4500375"/>
                <a:gd name="connsiteX4" fmla="*/ 0 w 3076575"/>
                <a:gd name="connsiteY4" fmla="*/ 2390775 h 4500375"/>
                <a:gd name="connsiteX0" fmla="*/ 0 w 3076575"/>
                <a:gd name="connsiteY0" fmla="*/ 2390775 h 4500375"/>
                <a:gd name="connsiteX1" fmla="*/ 3076575 w 3076575"/>
                <a:gd name="connsiteY1" fmla="*/ 0 h 4500375"/>
                <a:gd name="connsiteX2" fmla="*/ 3076575 w 3076575"/>
                <a:gd name="connsiteY2" fmla="*/ 1423800 h 4500375"/>
                <a:gd name="connsiteX3" fmla="*/ 0 w 3076575"/>
                <a:gd name="connsiteY3" fmla="*/ 4500375 h 4500375"/>
                <a:gd name="connsiteX4" fmla="*/ 0 w 3076575"/>
                <a:gd name="connsiteY4" fmla="*/ 2390775 h 4500375"/>
                <a:gd name="connsiteX0" fmla="*/ 0 w 3086100"/>
                <a:gd name="connsiteY0" fmla="*/ 2390775 h 4500375"/>
                <a:gd name="connsiteX1" fmla="*/ 3076575 w 3086100"/>
                <a:gd name="connsiteY1" fmla="*/ 0 h 4500375"/>
                <a:gd name="connsiteX2" fmla="*/ 3086100 w 3086100"/>
                <a:gd name="connsiteY2" fmla="*/ 14100 h 4500375"/>
                <a:gd name="connsiteX3" fmla="*/ 0 w 3086100"/>
                <a:gd name="connsiteY3" fmla="*/ 4500375 h 4500375"/>
                <a:gd name="connsiteX4" fmla="*/ 0 w 3086100"/>
                <a:gd name="connsiteY4" fmla="*/ 2390775 h 4500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6100" h="4500375">
                  <a:moveTo>
                    <a:pt x="0" y="2390775"/>
                  </a:moveTo>
                  <a:lnTo>
                    <a:pt x="3076575" y="0"/>
                  </a:lnTo>
                  <a:lnTo>
                    <a:pt x="3086100" y="14100"/>
                  </a:lnTo>
                  <a:lnTo>
                    <a:pt x="0" y="4500375"/>
                  </a:lnTo>
                  <a:lnTo>
                    <a:pt x="0" y="2390775"/>
                  </a:lnTo>
                  <a:close/>
                </a:path>
              </a:pathLst>
            </a:custGeom>
            <a:solidFill>
              <a:srgbClr val="4C316D">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0" name="Rectangle 177">
              <a:extLst>
                <a:ext uri="{FF2B5EF4-FFF2-40B4-BE49-F238E27FC236}">
                  <a16:creationId xmlns:a16="http://schemas.microsoft.com/office/drawing/2014/main" id="{B3838D35-435C-7DAA-53B8-123853FC37B7}"/>
                </a:ext>
              </a:extLst>
            </p:cNvPr>
            <p:cNvSpPr/>
            <p:nvPr/>
          </p:nvSpPr>
          <p:spPr>
            <a:xfrm flipH="1">
              <a:off x="9060492" y="1163834"/>
              <a:ext cx="3076575" cy="3947925"/>
            </a:xfrm>
            <a:custGeom>
              <a:avLst/>
              <a:gdLst>
                <a:gd name="connsiteX0" fmla="*/ 0 w 2209800"/>
                <a:gd name="connsiteY0" fmla="*/ 0 h 2109600"/>
                <a:gd name="connsiteX1" fmla="*/ 2209800 w 2209800"/>
                <a:gd name="connsiteY1" fmla="*/ 0 h 2109600"/>
                <a:gd name="connsiteX2" fmla="*/ 2209800 w 2209800"/>
                <a:gd name="connsiteY2" fmla="*/ 2109600 h 2109600"/>
                <a:gd name="connsiteX3" fmla="*/ 0 w 2209800"/>
                <a:gd name="connsiteY3" fmla="*/ 2109600 h 2109600"/>
                <a:gd name="connsiteX4" fmla="*/ 0 w 2209800"/>
                <a:gd name="connsiteY4" fmla="*/ 0 h 2109600"/>
                <a:gd name="connsiteX0" fmla="*/ 0 w 3076575"/>
                <a:gd name="connsiteY0" fmla="*/ 0 h 3947925"/>
                <a:gd name="connsiteX1" fmla="*/ 2209800 w 3076575"/>
                <a:gd name="connsiteY1" fmla="*/ 0 h 3947925"/>
                <a:gd name="connsiteX2" fmla="*/ 3076575 w 3076575"/>
                <a:gd name="connsiteY2" fmla="*/ 3947925 h 3947925"/>
                <a:gd name="connsiteX3" fmla="*/ 0 w 3076575"/>
                <a:gd name="connsiteY3" fmla="*/ 2109600 h 3947925"/>
                <a:gd name="connsiteX4" fmla="*/ 0 w 3076575"/>
                <a:gd name="connsiteY4" fmla="*/ 0 h 3947925"/>
                <a:gd name="connsiteX0" fmla="*/ 0 w 3076575"/>
                <a:gd name="connsiteY0" fmla="*/ 0 h 3947925"/>
                <a:gd name="connsiteX1" fmla="*/ 2800350 w 3076575"/>
                <a:gd name="connsiteY1" fmla="*/ 3019425 h 3947925"/>
                <a:gd name="connsiteX2" fmla="*/ 3076575 w 3076575"/>
                <a:gd name="connsiteY2" fmla="*/ 3947925 h 3947925"/>
                <a:gd name="connsiteX3" fmla="*/ 0 w 3076575"/>
                <a:gd name="connsiteY3" fmla="*/ 2109600 h 3947925"/>
                <a:gd name="connsiteX4" fmla="*/ 0 w 3076575"/>
                <a:gd name="connsiteY4" fmla="*/ 0 h 3947925"/>
                <a:gd name="connsiteX0" fmla="*/ 0 w 3076575"/>
                <a:gd name="connsiteY0" fmla="*/ 0 h 3947925"/>
                <a:gd name="connsiteX1" fmla="*/ 3076575 w 3076575"/>
                <a:gd name="connsiteY1" fmla="*/ 3924300 h 3947925"/>
                <a:gd name="connsiteX2" fmla="*/ 3076575 w 3076575"/>
                <a:gd name="connsiteY2" fmla="*/ 3947925 h 3947925"/>
                <a:gd name="connsiteX3" fmla="*/ 0 w 3076575"/>
                <a:gd name="connsiteY3" fmla="*/ 2109600 h 3947925"/>
                <a:gd name="connsiteX4" fmla="*/ 0 w 3076575"/>
                <a:gd name="connsiteY4" fmla="*/ 0 h 3947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6575" h="3947925">
                  <a:moveTo>
                    <a:pt x="0" y="0"/>
                  </a:moveTo>
                  <a:lnTo>
                    <a:pt x="3076575" y="3924300"/>
                  </a:lnTo>
                  <a:lnTo>
                    <a:pt x="3076575" y="3947925"/>
                  </a:lnTo>
                  <a:lnTo>
                    <a:pt x="0" y="2109600"/>
                  </a:lnTo>
                  <a:lnTo>
                    <a:pt x="0" y="0"/>
                  </a:lnTo>
                  <a:close/>
                </a:path>
              </a:pathLst>
            </a:custGeom>
            <a:solidFill>
              <a:srgbClr val="5134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1" name="Rectangle 178">
              <a:extLst>
                <a:ext uri="{FF2B5EF4-FFF2-40B4-BE49-F238E27FC236}">
                  <a16:creationId xmlns:a16="http://schemas.microsoft.com/office/drawing/2014/main" id="{E34FAB4E-4285-E275-17CD-35520DB0F619}"/>
                </a:ext>
              </a:extLst>
            </p:cNvPr>
            <p:cNvSpPr/>
            <p:nvPr/>
          </p:nvSpPr>
          <p:spPr>
            <a:xfrm flipH="1">
              <a:off x="9089067" y="3269102"/>
              <a:ext cx="3048000" cy="2109600"/>
            </a:xfrm>
            <a:custGeom>
              <a:avLst/>
              <a:gdLst>
                <a:gd name="connsiteX0" fmla="*/ 0 w 2209800"/>
                <a:gd name="connsiteY0" fmla="*/ 0 h 2109600"/>
                <a:gd name="connsiteX1" fmla="*/ 2209800 w 2209800"/>
                <a:gd name="connsiteY1" fmla="*/ 0 h 2109600"/>
                <a:gd name="connsiteX2" fmla="*/ 2209800 w 2209800"/>
                <a:gd name="connsiteY2" fmla="*/ 2109600 h 2109600"/>
                <a:gd name="connsiteX3" fmla="*/ 0 w 2209800"/>
                <a:gd name="connsiteY3" fmla="*/ 2109600 h 2109600"/>
                <a:gd name="connsiteX4" fmla="*/ 0 w 2209800"/>
                <a:gd name="connsiteY4" fmla="*/ 0 h 2109600"/>
                <a:gd name="connsiteX0" fmla="*/ 0 w 3067050"/>
                <a:gd name="connsiteY0" fmla="*/ 0 h 2109600"/>
                <a:gd name="connsiteX1" fmla="*/ 3067050 w 3067050"/>
                <a:gd name="connsiteY1" fmla="*/ 1828800 h 2109600"/>
                <a:gd name="connsiteX2" fmla="*/ 2209800 w 3067050"/>
                <a:gd name="connsiteY2" fmla="*/ 2109600 h 2109600"/>
                <a:gd name="connsiteX3" fmla="*/ 0 w 3067050"/>
                <a:gd name="connsiteY3" fmla="*/ 2109600 h 2109600"/>
                <a:gd name="connsiteX4" fmla="*/ 0 w 3067050"/>
                <a:gd name="connsiteY4" fmla="*/ 0 h 2109600"/>
                <a:gd name="connsiteX0" fmla="*/ 0 w 3067050"/>
                <a:gd name="connsiteY0" fmla="*/ 0 h 2109600"/>
                <a:gd name="connsiteX1" fmla="*/ 3067050 w 3067050"/>
                <a:gd name="connsiteY1" fmla="*/ 1828800 h 2109600"/>
                <a:gd name="connsiteX2" fmla="*/ 3048000 w 3067050"/>
                <a:gd name="connsiteY2" fmla="*/ 1823850 h 2109600"/>
                <a:gd name="connsiteX3" fmla="*/ 0 w 3067050"/>
                <a:gd name="connsiteY3" fmla="*/ 2109600 h 2109600"/>
                <a:gd name="connsiteX4" fmla="*/ 0 w 3067050"/>
                <a:gd name="connsiteY4" fmla="*/ 0 h 2109600"/>
                <a:gd name="connsiteX0" fmla="*/ 0 w 3076575"/>
                <a:gd name="connsiteY0" fmla="*/ 0 h 2109600"/>
                <a:gd name="connsiteX1" fmla="*/ 3076575 w 3076575"/>
                <a:gd name="connsiteY1" fmla="*/ 1790700 h 2109600"/>
                <a:gd name="connsiteX2" fmla="*/ 3048000 w 3076575"/>
                <a:gd name="connsiteY2" fmla="*/ 1823850 h 2109600"/>
                <a:gd name="connsiteX3" fmla="*/ 0 w 3076575"/>
                <a:gd name="connsiteY3" fmla="*/ 2109600 h 2109600"/>
                <a:gd name="connsiteX4" fmla="*/ 0 w 3076575"/>
                <a:gd name="connsiteY4" fmla="*/ 0 h 2109600"/>
                <a:gd name="connsiteX0" fmla="*/ 0 w 3048000"/>
                <a:gd name="connsiteY0" fmla="*/ 0 h 2109600"/>
                <a:gd name="connsiteX1" fmla="*/ 3048000 w 3048000"/>
                <a:gd name="connsiteY1" fmla="*/ 1816100 h 2109600"/>
                <a:gd name="connsiteX2" fmla="*/ 3048000 w 3048000"/>
                <a:gd name="connsiteY2" fmla="*/ 1823850 h 2109600"/>
                <a:gd name="connsiteX3" fmla="*/ 0 w 3048000"/>
                <a:gd name="connsiteY3" fmla="*/ 2109600 h 2109600"/>
                <a:gd name="connsiteX4" fmla="*/ 0 w 3048000"/>
                <a:gd name="connsiteY4" fmla="*/ 0 h 210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8000" h="2109600">
                  <a:moveTo>
                    <a:pt x="0" y="0"/>
                  </a:moveTo>
                  <a:lnTo>
                    <a:pt x="3048000" y="1816100"/>
                  </a:lnTo>
                  <a:lnTo>
                    <a:pt x="3048000" y="1823850"/>
                  </a:lnTo>
                  <a:lnTo>
                    <a:pt x="0" y="2109600"/>
                  </a:lnTo>
                  <a:lnTo>
                    <a:pt x="0" y="0"/>
                  </a:lnTo>
                  <a:close/>
                </a:path>
              </a:pathLst>
            </a:custGeom>
            <a:solidFill>
              <a:srgbClr val="533676">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2" name="Rectangle 179">
              <a:extLst>
                <a:ext uri="{FF2B5EF4-FFF2-40B4-BE49-F238E27FC236}">
                  <a16:creationId xmlns:a16="http://schemas.microsoft.com/office/drawing/2014/main" id="{E2792985-7FDD-1ECC-A358-53221467693D}"/>
                </a:ext>
              </a:extLst>
            </p:cNvPr>
            <p:cNvSpPr/>
            <p:nvPr/>
          </p:nvSpPr>
          <p:spPr>
            <a:xfrm flipH="1">
              <a:off x="9070017" y="5078664"/>
              <a:ext cx="3067050" cy="2404875"/>
            </a:xfrm>
            <a:custGeom>
              <a:avLst/>
              <a:gdLst>
                <a:gd name="connsiteX0" fmla="*/ 0 w 2209800"/>
                <a:gd name="connsiteY0" fmla="*/ 0 h 2109600"/>
                <a:gd name="connsiteX1" fmla="*/ 2209800 w 2209800"/>
                <a:gd name="connsiteY1" fmla="*/ 0 h 2109600"/>
                <a:gd name="connsiteX2" fmla="*/ 2209800 w 2209800"/>
                <a:gd name="connsiteY2" fmla="*/ 2109600 h 2109600"/>
                <a:gd name="connsiteX3" fmla="*/ 0 w 2209800"/>
                <a:gd name="connsiteY3" fmla="*/ 2109600 h 2109600"/>
                <a:gd name="connsiteX4" fmla="*/ 0 w 2209800"/>
                <a:gd name="connsiteY4" fmla="*/ 0 h 2109600"/>
                <a:gd name="connsiteX0" fmla="*/ 0 w 3067050"/>
                <a:gd name="connsiteY0" fmla="*/ 295275 h 2404875"/>
                <a:gd name="connsiteX1" fmla="*/ 3067050 w 3067050"/>
                <a:gd name="connsiteY1" fmla="*/ 0 h 2404875"/>
                <a:gd name="connsiteX2" fmla="*/ 2209800 w 3067050"/>
                <a:gd name="connsiteY2" fmla="*/ 2404875 h 2404875"/>
                <a:gd name="connsiteX3" fmla="*/ 0 w 3067050"/>
                <a:gd name="connsiteY3" fmla="*/ 2404875 h 2404875"/>
                <a:gd name="connsiteX4" fmla="*/ 0 w 3067050"/>
                <a:gd name="connsiteY4" fmla="*/ 295275 h 2404875"/>
                <a:gd name="connsiteX0" fmla="*/ 0 w 3067050"/>
                <a:gd name="connsiteY0" fmla="*/ 295275 h 2404875"/>
                <a:gd name="connsiteX1" fmla="*/ 3067050 w 3067050"/>
                <a:gd name="connsiteY1" fmla="*/ 0 h 2404875"/>
                <a:gd name="connsiteX2" fmla="*/ 3057525 w 3067050"/>
                <a:gd name="connsiteY2" fmla="*/ 52200 h 2404875"/>
                <a:gd name="connsiteX3" fmla="*/ 0 w 3067050"/>
                <a:gd name="connsiteY3" fmla="*/ 2404875 h 2404875"/>
                <a:gd name="connsiteX4" fmla="*/ 0 w 3067050"/>
                <a:gd name="connsiteY4" fmla="*/ 295275 h 2404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67050" h="2404875">
                  <a:moveTo>
                    <a:pt x="0" y="295275"/>
                  </a:moveTo>
                  <a:lnTo>
                    <a:pt x="3067050" y="0"/>
                  </a:lnTo>
                  <a:lnTo>
                    <a:pt x="3057525" y="52200"/>
                  </a:lnTo>
                  <a:lnTo>
                    <a:pt x="0" y="2404875"/>
                  </a:lnTo>
                  <a:lnTo>
                    <a:pt x="0" y="295275"/>
                  </a:lnTo>
                  <a:close/>
                </a:path>
              </a:pathLst>
            </a:custGeom>
            <a:solidFill>
              <a:srgbClr val="553779">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3" name="Rectangle 180">
              <a:extLst>
                <a:ext uri="{FF2B5EF4-FFF2-40B4-BE49-F238E27FC236}">
                  <a16:creationId xmlns:a16="http://schemas.microsoft.com/office/drawing/2014/main" id="{820EC587-07EF-55F3-0185-2990AF9B616C}"/>
                </a:ext>
              </a:extLst>
            </p:cNvPr>
            <p:cNvSpPr/>
            <p:nvPr/>
          </p:nvSpPr>
          <p:spPr>
            <a:xfrm flipH="1">
              <a:off x="9050966" y="5079704"/>
              <a:ext cx="3086100" cy="4500375"/>
            </a:xfrm>
            <a:custGeom>
              <a:avLst/>
              <a:gdLst>
                <a:gd name="connsiteX0" fmla="*/ 0 w 2209800"/>
                <a:gd name="connsiteY0" fmla="*/ 0 h 2109600"/>
                <a:gd name="connsiteX1" fmla="*/ 2209800 w 2209800"/>
                <a:gd name="connsiteY1" fmla="*/ 0 h 2109600"/>
                <a:gd name="connsiteX2" fmla="*/ 2209800 w 2209800"/>
                <a:gd name="connsiteY2" fmla="*/ 2109600 h 2109600"/>
                <a:gd name="connsiteX3" fmla="*/ 0 w 2209800"/>
                <a:gd name="connsiteY3" fmla="*/ 2109600 h 2109600"/>
                <a:gd name="connsiteX4" fmla="*/ 0 w 2209800"/>
                <a:gd name="connsiteY4" fmla="*/ 0 h 2109600"/>
                <a:gd name="connsiteX0" fmla="*/ 0 w 3076575"/>
                <a:gd name="connsiteY0" fmla="*/ 2390775 h 4500375"/>
                <a:gd name="connsiteX1" fmla="*/ 3076575 w 3076575"/>
                <a:gd name="connsiteY1" fmla="*/ 0 h 4500375"/>
                <a:gd name="connsiteX2" fmla="*/ 2209800 w 3076575"/>
                <a:gd name="connsiteY2" fmla="*/ 4500375 h 4500375"/>
                <a:gd name="connsiteX3" fmla="*/ 0 w 3076575"/>
                <a:gd name="connsiteY3" fmla="*/ 4500375 h 4500375"/>
                <a:gd name="connsiteX4" fmla="*/ 0 w 3076575"/>
                <a:gd name="connsiteY4" fmla="*/ 2390775 h 4500375"/>
                <a:gd name="connsiteX0" fmla="*/ 0 w 3076575"/>
                <a:gd name="connsiteY0" fmla="*/ 2390775 h 4500375"/>
                <a:gd name="connsiteX1" fmla="*/ 3076575 w 3076575"/>
                <a:gd name="connsiteY1" fmla="*/ 0 h 4500375"/>
                <a:gd name="connsiteX2" fmla="*/ 3076575 w 3076575"/>
                <a:gd name="connsiteY2" fmla="*/ 1423800 h 4500375"/>
                <a:gd name="connsiteX3" fmla="*/ 0 w 3076575"/>
                <a:gd name="connsiteY3" fmla="*/ 4500375 h 4500375"/>
                <a:gd name="connsiteX4" fmla="*/ 0 w 3076575"/>
                <a:gd name="connsiteY4" fmla="*/ 2390775 h 4500375"/>
                <a:gd name="connsiteX0" fmla="*/ 0 w 3086100"/>
                <a:gd name="connsiteY0" fmla="*/ 2390775 h 4500375"/>
                <a:gd name="connsiteX1" fmla="*/ 3076575 w 3086100"/>
                <a:gd name="connsiteY1" fmla="*/ 0 h 4500375"/>
                <a:gd name="connsiteX2" fmla="*/ 3086100 w 3086100"/>
                <a:gd name="connsiteY2" fmla="*/ 14100 h 4500375"/>
                <a:gd name="connsiteX3" fmla="*/ 0 w 3086100"/>
                <a:gd name="connsiteY3" fmla="*/ 4500375 h 4500375"/>
                <a:gd name="connsiteX4" fmla="*/ 0 w 3086100"/>
                <a:gd name="connsiteY4" fmla="*/ 2390775 h 4500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6100" h="4500375">
                  <a:moveTo>
                    <a:pt x="0" y="2390775"/>
                  </a:moveTo>
                  <a:lnTo>
                    <a:pt x="3076575" y="0"/>
                  </a:lnTo>
                  <a:lnTo>
                    <a:pt x="3086100" y="14100"/>
                  </a:lnTo>
                  <a:lnTo>
                    <a:pt x="0" y="4500375"/>
                  </a:lnTo>
                  <a:lnTo>
                    <a:pt x="0" y="2390775"/>
                  </a:lnTo>
                  <a:close/>
                </a:path>
              </a:pathLst>
            </a:custGeom>
            <a:solidFill>
              <a:srgbClr val="4C316D">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7" name="Oval 16">
            <a:extLst>
              <a:ext uri="{FF2B5EF4-FFF2-40B4-BE49-F238E27FC236}">
                <a16:creationId xmlns:a16="http://schemas.microsoft.com/office/drawing/2014/main" id="{216AAE69-66E1-8F7C-8696-EEAFBACFDD07}"/>
              </a:ext>
            </a:extLst>
          </p:cNvPr>
          <p:cNvSpPr/>
          <p:nvPr/>
        </p:nvSpPr>
        <p:spPr>
          <a:xfrm>
            <a:off x="7119451" y="3234270"/>
            <a:ext cx="3886200" cy="3886200"/>
          </a:xfrm>
          <a:prstGeom prst="ellipse">
            <a:avLst/>
          </a:prstGeom>
          <a:solidFill>
            <a:schemeClr val="bg1"/>
          </a:solidFill>
          <a:ln w="63500">
            <a:solidFill>
              <a:srgbClr val="67429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TextBox 14">
            <a:extLst>
              <a:ext uri="{FF2B5EF4-FFF2-40B4-BE49-F238E27FC236}">
                <a16:creationId xmlns:a16="http://schemas.microsoft.com/office/drawing/2014/main" id="{B8AD773B-C5B0-076A-4605-2263392FEDF3}"/>
              </a:ext>
            </a:extLst>
          </p:cNvPr>
          <p:cNvSpPr txBox="1"/>
          <p:nvPr/>
        </p:nvSpPr>
        <p:spPr>
          <a:xfrm>
            <a:off x="7822856" y="4642401"/>
            <a:ext cx="2642289" cy="782265"/>
          </a:xfrm>
          <a:prstGeom prst="rect">
            <a:avLst/>
          </a:prstGeom>
        </p:spPr>
        <p:txBody>
          <a:bodyPr wrap="square" lIns="0" tIns="0" rIns="0" bIns="0" rtlCol="0" anchor="t">
            <a:spAutoFit/>
          </a:bodyPr>
          <a:lstStyle/>
          <a:p>
            <a:pPr algn="ctr" rtl="1">
              <a:lnSpc>
                <a:spcPts val="6100"/>
              </a:lnSpc>
            </a:pPr>
            <a:r>
              <a:rPr lang="en-US" sz="4400" b="1" dirty="0">
                <a:solidFill>
                  <a:srgbClr val="513573"/>
                </a:solidFill>
                <a:latin typeface="Cairo" pitchFamily="2" charset="-78"/>
                <a:ea typeface="GE Dinar One" panose="020A0503020102020204" pitchFamily="18" charset="-78"/>
                <a:cs typeface="Cairo" pitchFamily="2" charset="-78"/>
                <a:sym typeface="TT Norms Bold"/>
                <a:rtl/>
              </a:rPr>
              <a:t>Challenges</a:t>
            </a:r>
          </a:p>
        </p:txBody>
      </p:sp>
      <p:sp>
        <p:nvSpPr>
          <p:cNvPr id="51" name="TextBox 14">
            <a:extLst>
              <a:ext uri="{FF2B5EF4-FFF2-40B4-BE49-F238E27FC236}">
                <a16:creationId xmlns:a16="http://schemas.microsoft.com/office/drawing/2014/main" id="{C24EB138-72DC-9939-94FF-9D33ABABF943}"/>
              </a:ext>
            </a:extLst>
          </p:cNvPr>
          <p:cNvSpPr txBox="1"/>
          <p:nvPr/>
        </p:nvSpPr>
        <p:spPr>
          <a:xfrm>
            <a:off x="1447800" y="476884"/>
            <a:ext cx="4219924" cy="709810"/>
          </a:xfrm>
          <a:prstGeom prst="rect">
            <a:avLst/>
          </a:prstGeom>
        </p:spPr>
        <p:txBody>
          <a:bodyPr wrap="square" lIns="0" tIns="0" rIns="0" bIns="0" rtlCol="0" anchor="t">
            <a:spAutoFit/>
          </a:bodyPr>
          <a:lstStyle/>
          <a:p>
            <a:pPr algn="ctr" rtl="1">
              <a:lnSpc>
                <a:spcPts val="6100"/>
              </a:lnSpc>
            </a:pPr>
            <a:r>
              <a:rPr lang="en-US" sz="3200" b="1" dirty="0">
                <a:latin typeface="Cairo" pitchFamily="2" charset="-78"/>
                <a:ea typeface="GE Dinar One" panose="020A0503020102020204" pitchFamily="18" charset="-78"/>
                <a:cs typeface="Cairo" pitchFamily="2" charset="-78"/>
                <a:sym typeface="TT Norms Bold"/>
                <a:rtl/>
              </a:rPr>
              <a:t>Customers</a:t>
            </a:r>
          </a:p>
        </p:txBody>
      </p:sp>
      <p:sp>
        <p:nvSpPr>
          <p:cNvPr id="52" name="TextBox 14">
            <a:extLst>
              <a:ext uri="{FF2B5EF4-FFF2-40B4-BE49-F238E27FC236}">
                <a16:creationId xmlns:a16="http://schemas.microsoft.com/office/drawing/2014/main" id="{784E9C39-9720-EEB1-8227-55E3B1A0A58D}"/>
              </a:ext>
            </a:extLst>
          </p:cNvPr>
          <p:cNvSpPr txBox="1"/>
          <p:nvPr/>
        </p:nvSpPr>
        <p:spPr>
          <a:xfrm>
            <a:off x="12573000" y="476884"/>
            <a:ext cx="4219924" cy="709810"/>
          </a:xfrm>
          <a:prstGeom prst="rect">
            <a:avLst/>
          </a:prstGeom>
        </p:spPr>
        <p:txBody>
          <a:bodyPr wrap="square" lIns="0" tIns="0" rIns="0" bIns="0" rtlCol="0" anchor="t">
            <a:spAutoFit/>
          </a:bodyPr>
          <a:lstStyle/>
          <a:p>
            <a:pPr algn="ctr" rtl="1">
              <a:lnSpc>
                <a:spcPts val="6100"/>
              </a:lnSpc>
            </a:pPr>
            <a:r>
              <a:rPr lang="en-US" sz="3200" b="1" dirty="0">
                <a:latin typeface="Cairo" pitchFamily="2" charset="-78"/>
                <a:ea typeface="GE Dinar One" panose="020A0503020102020204" pitchFamily="18" charset="-78"/>
                <a:cs typeface="Cairo" pitchFamily="2" charset="-78"/>
                <a:sym typeface="TT Norms Bold"/>
                <a:rtl/>
              </a:rPr>
              <a:t>Partners</a:t>
            </a:r>
          </a:p>
        </p:txBody>
      </p:sp>
      <p:grpSp>
        <p:nvGrpSpPr>
          <p:cNvPr id="4" name="Group 3">
            <a:extLst>
              <a:ext uri="{FF2B5EF4-FFF2-40B4-BE49-F238E27FC236}">
                <a16:creationId xmlns:a16="http://schemas.microsoft.com/office/drawing/2014/main" id="{5D460B7B-BFDD-FF3A-0AFD-3A5E21CE07FB}"/>
              </a:ext>
            </a:extLst>
          </p:cNvPr>
          <p:cNvGrpSpPr/>
          <p:nvPr/>
        </p:nvGrpSpPr>
        <p:grpSpPr>
          <a:xfrm>
            <a:off x="12136527" y="1163834"/>
            <a:ext cx="6075273" cy="8416246"/>
            <a:chOff x="12136527" y="1163834"/>
            <a:chExt cx="6075273" cy="8416246"/>
          </a:xfrm>
        </p:grpSpPr>
        <p:sp>
          <p:nvSpPr>
            <p:cNvPr id="185" name="object 8">
              <a:extLst>
                <a:ext uri="{FF2B5EF4-FFF2-40B4-BE49-F238E27FC236}">
                  <a16:creationId xmlns:a16="http://schemas.microsoft.com/office/drawing/2014/main" id="{954B661B-3CDF-BFE2-3A22-A3E7DB810678}"/>
                </a:ext>
              </a:extLst>
            </p:cNvPr>
            <p:cNvSpPr txBox="1"/>
            <p:nvPr/>
          </p:nvSpPr>
          <p:spPr>
            <a:xfrm>
              <a:off x="12919447" y="1307344"/>
              <a:ext cx="3763055" cy="15645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indent="25400" algn="l">
                <a:lnSpc>
                  <a:spcPts val="3000"/>
                </a:lnSpc>
                <a:spcBef>
                  <a:spcPts val="200"/>
                </a:spcBef>
                <a:defRPr>
                  <a:solidFill>
                    <a:srgbClr val="434343"/>
                  </a:solidFill>
                </a:defRPr>
              </a:pPr>
              <a:r>
                <a:rPr lang="en-US" sz="2400" b="1" dirty="0">
                  <a:solidFill>
                    <a:schemeClr val="bg1"/>
                  </a:solidFill>
                  <a:latin typeface="Cairo" pitchFamily="2" charset="-78"/>
                  <a:cs typeface="Cairo" pitchFamily="2" charset="-78"/>
                </a:rPr>
                <a:t>Limited Accessibility</a:t>
              </a:r>
            </a:p>
            <a:p>
              <a:pPr indent="25400" algn="l">
                <a:lnSpc>
                  <a:spcPts val="3000"/>
                </a:lnSpc>
                <a:spcBef>
                  <a:spcPts val="200"/>
                </a:spcBef>
                <a:defRPr>
                  <a:solidFill>
                    <a:srgbClr val="434343"/>
                  </a:solidFill>
                </a:defRPr>
              </a:pPr>
              <a:r>
                <a:rPr lang="en-US" sz="1800" dirty="0">
                  <a:solidFill>
                    <a:schemeClr val="bg1"/>
                  </a:solidFill>
                  <a:latin typeface="Cairo" pitchFamily="2" charset="-78"/>
                  <a:cs typeface="Cairo" pitchFamily="2" charset="-78"/>
                </a:rPr>
                <a:t>Customers often struggle to find salons that meet their specific needs and preferences.</a:t>
              </a:r>
            </a:p>
          </p:txBody>
        </p:sp>
        <p:sp>
          <p:nvSpPr>
            <p:cNvPr id="186" name="Freeform: Shape 185">
              <a:extLst>
                <a:ext uri="{FF2B5EF4-FFF2-40B4-BE49-F238E27FC236}">
                  <a16:creationId xmlns:a16="http://schemas.microsoft.com/office/drawing/2014/main" id="{2F28FB96-8377-4983-9AB2-41121CE5E4EC}"/>
                </a:ext>
              </a:extLst>
            </p:cNvPr>
            <p:cNvSpPr/>
            <p:nvPr/>
          </p:nvSpPr>
          <p:spPr>
            <a:xfrm flipH="1">
              <a:off x="12136527" y="1163834"/>
              <a:ext cx="4779873" cy="2109600"/>
            </a:xfrm>
            <a:custGeom>
              <a:avLst/>
              <a:gdLst>
                <a:gd name="connsiteX0" fmla="*/ 351607 w 4779873"/>
                <a:gd name="connsiteY0" fmla="*/ 0 h 2109600"/>
                <a:gd name="connsiteX1" fmla="*/ 4761887 w 4779873"/>
                <a:gd name="connsiteY1" fmla="*/ 0 h 2109600"/>
                <a:gd name="connsiteX2" fmla="*/ 4779873 w 4779873"/>
                <a:gd name="connsiteY2" fmla="*/ 1814 h 2109600"/>
                <a:gd name="connsiteX3" fmla="*/ 4779873 w 4779873"/>
                <a:gd name="connsiteY3" fmla="*/ 2107787 h 2109600"/>
                <a:gd name="connsiteX4" fmla="*/ 4761887 w 4779873"/>
                <a:gd name="connsiteY4" fmla="*/ 2109600 h 2109600"/>
                <a:gd name="connsiteX5" fmla="*/ 351607 w 4779873"/>
                <a:gd name="connsiteY5" fmla="*/ 2109600 h 2109600"/>
                <a:gd name="connsiteX6" fmla="*/ 0 w 4779873"/>
                <a:gd name="connsiteY6" fmla="*/ 1757993 h 2109600"/>
                <a:gd name="connsiteX7" fmla="*/ 0 w 4779873"/>
                <a:gd name="connsiteY7" fmla="*/ 351607 h 2109600"/>
                <a:gd name="connsiteX8" fmla="*/ 351607 w 4779873"/>
                <a:gd name="connsiteY8" fmla="*/ 0 h 21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79873" h="2109600">
                  <a:moveTo>
                    <a:pt x="351607" y="0"/>
                  </a:moveTo>
                  <a:lnTo>
                    <a:pt x="4761887" y="0"/>
                  </a:lnTo>
                  <a:lnTo>
                    <a:pt x="4779873" y="1814"/>
                  </a:lnTo>
                  <a:lnTo>
                    <a:pt x="4779873" y="2107787"/>
                  </a:lnTo>
                  <a:lnTo>
                    <a:pt x="4761887" y="2109600"/>
                  </a:lnTo>
                  <a:lnTo>
                    <a:pt x="351607" y="2109600"/>
                  </a:lnTo>
                  <a:cubicBezTo>
                    <a:pt x="157420" y="2109600"/>
                    <a:pt x="0" y="1952180"/>
                    <a:pt x="0" y="1757993"/>
                  </a:cubicBezTo>
                  <a:lnTo>
                    <a:pt x="0" y="351607"/>
                  </a:lnTo>
                  <a:cubicBezTo>
                    <a:pt x="0" y="157420"/>
                    <a:pt x="157420" y="0"/>
                    <a:pt x="351607" y="0"/>
                  </a:cubicBezTo>
                  <a:close/>
                </a:path>
              </a:pathLst>
            </a:custGeom>
            <a:solidFill>
              <a:srgbClr val="67429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700" dirty="0"/>
            </a:p>
          </p:txBody>
        </p:sp>
        <p:sp>
          <p:nvSpPr>
            <p:cNvPr id="187" name="Freeform: Shape 186">
              <a:extLst>
                <a:ext uri="{FF2B5EF4-FFF2-40B4-BE49-F238E27FC236}">
                  <a16:creationId xmlns:a16="http://schemas.microsoft.com/office/drawing/2014/main" id="{7765347D-4586-9958-D274-781E05BA46A6}"/>
                </a:ext>
              </a:extLst>
            </p:cNvPr>
            <p:cNvSpPr/>
            <p:nvPr/>
          </p:nvSpPr>
          <p:spPr>
            <a:xfrm flipH="1">
              <a:off x="12136527" y="3273865"/>
              <a:ext cx="4779873" cy="2109600"/>
            </a:xfrm>
            <a:custGeom>
              <a:avLst/>
              <a:gdLst>
                <a:gd name="connsiteX0" fmla="*/ 351607 w 4779873"/>
                <a:gd name="connsiteY0" fmla="*/ 0 h 2109600"/>
                <a:gd name="connsiteX1" fmla="*/ 4761887 w 4779873"/>
                <a:gd name="connsiteY1" fmla="*/ 0 h 2109600"/>
                <a:gd name="connsiteX2" fmla="*/ 4779873 w 4779873"/>
                <a:gd name="connsiteY2" fmla="*/ 1814 h 2109600"/>
                <a:gd name="connsiteX3" fmla="*/ 4779873 w 4779873"/>
                <a:gd name="connsiteY3" fmla="*/ 2107787 h 2109600"/>
                <a:gd name="connsiteX4" fmla="*/ 4761887 w 4779873"/>
                <a:gd name="connsiteY4" fmla="*/ 2109600 h 2109600"/>
                <a:gd name="connsiteX5" fmla="*/ 351607 w 4779873"/>
                <a:gd name="connsiteY5" fmla="*/ 2109600 h 2109600"/>
                <a:gd name="connsiteX6" fmla="*/ 0 w 4779873"/>
                <a:gd name="connsiteY6" fmla="*/ 1757993 h 2109600"/>
                <a:gd name="connsiteX7" fmla="*/ 0 w 4779873"/>
                <a:gd name="connsiteY7" fmla="*/ 351607 h 2109600"/>
                <a:gd name="connsiteX8" fmla="*/ 351607 w 4779873"/>
                <a:gd name="connsiteY8" fmla="*/ 0 h 21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79873" h="2109600">
                  <a:moveTo>
                    <a:pt x="351607" y="0"/>
                  </a:moveTo>
                  <a:lnTo>
                    <a:pt x="4761887" y="0"/>
                  </a:lnTo>
                  <a:lnTo>
                    <a:pt x="4779873" y="1814"/>
                  </a:lnTo>
                  <a:lnTo>
                    <a:pt x="4779873" y="2107787"/>
                  </a:lnTo>
                  <a:lnTo>
                    <a:pt x="4761887" y="2109600"/>
                  </a:lnTo>
                  <a:lnTo>
                    <a:pt x="351607" y="2109600"/>
                  </a:lnTo>
                  <a:cubicBezTo>
                    <a:pt x="157420" y="2109600"/>
                    <a:pt x="0" y="1952180"/>
                    <a:pt x="0" y="1757993"/>
                  </a:cubicBezTo>
                  <a:lnTo>
                    <a:pt x="0" y="351607"/>
                  </a:lnTo>
                  <a:cubicBezTo>
                    <a:pt x="0" y="157420"/>
                    <a:pt x="157420" y="0"/>
                    <a:pt x="351607" y="0"/>
                  </a:cubicBezTo>
                  <a:close/>
                </a:path>
              </a:pathLst>
            </a:custGeom>
            <a:solidFill>
              <a:srgbClr val="674292">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700" dirty="0"/>
            </a:p>
          </p:txBody>
        </p:sp>
        <p:sp>
          <p:nvSpPr>
            <p:cNvPr id="188" name="Freeform: Shape 187">
              <a:extLst>
                <a:ext uri="{FF2B5EF4-FFF2-40B4-BE49-F238E27FC236}">
                  <a16:creationId xmlns:a16="http://schemas.microsoft.com/office/drawing/2014/main" id="{4AE3C628-23CF-0326-FBD0-A75BF5CF17F6}"/>
                </a:ext>
              </a:extLst>
            </p:cNvPr>
            <p:cNvSpPr/>
            <p:nvPr/>
          </p:nvSpPr>
          <p:spPr>
            <a:xfrm flipH="1">
              <a:off x="12136527" y="5373940"/>
              <a:ext cx="4779873" cy="2109600"/>
            </a:xfrm>
            <a:custGeom>
              <a:avLst/>
              <a:gdLst>
                <a:gd name="connsiteX0" fmla="*/ 351607 w 4779873"/>
                <a:gd name="connsiteY0" fmla="*/ 0 h 2109600"/>
                <a:gd name="connsiteX1" fmla="*/ 4761887 w 4779873"/>
                <a:gd name="connsiteY1" fmla="*/ 0 h 2109600"/>
                <a:gd name="connsiteX2" fmla="*/ 4779873 w 4779873"/>
                <a:gd name="connsiteY2" fmla="*/ 1814 h 2109600"/>
                <a:gd name="connsiteX3" fmla="*/ 4779873 w 4779873"/>
                <a:gd name="connsiteY3" fmla="*/ 2107787 h 2109600"/>
                <a:gd name="connsiteX4" fmla="*/ 4761887 w 4779873"/>
                <a:gd name="connsiteY4" fmla="*/ 2109600 h 2109600"/>
                <a:gd name="connsiteX5" fmla="*/ 351607 w 4779873"/>
                <a:gd name="connsiteY5" fmla="*/ 2109600 h 2109600"/>
                <a:gd name="connsiteX6" fmla="*/ 0 w 4779873"/>
                <a:gd name="connsiteY6" fmla="*/ 1757993 h 2109600"/>
                <a:gd name="connsiteX7" fmla="*/ 0 w 4779873"/>
                <a:gd name="connsiteY7" fmla="*/ 351607 h 2109600"/>
                <a:gd name="connsiteX8" fmla="*/ 351607 w 4779873"/>
                <a:gd name="connsiteY8" fmla="*/ 0 h 21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79873" h="2109600">
                  <a:moveTo>
                    <a:pt x="351607" y="0"/>
                  </a:moveTo>
                  <a:lnTo>
                    <a:pt x="4761887" y="0"/>
                  </a:lnTo>
                  <a:lnTo>
                    <a:pt x="4779873" y="1814"/>
                  </a:lnTo>
                  <a:lnTo>
                    <a:pt x="4779873" y="2107787"/>
                  </a:lnTo>
                  <a:lnTo>
                    <a:pt x="4761887" y="2109600"/>
                  </a:lnTo>
                  <a:lnTo>
                    <a:pt x="351607" y="2109600"/>
                  </a:lnTo>
                  <a:cubicBezTo>
                    <a:pt x="157420" y="2109600"/>
                    <a:pt x="0" y="1952180"/>
                    <a:pt x="0" y="1757993"/>
                  </a:cubicBezTo>
                  <a:lnTo>
                    <a:pt x="0" y="351607"/>
                  </a:lnTo>
                  <a:cubicBezTo>
                    <a:pt x="0" y="157420"/>
                    <a:pt x="157420" y="0"/>
                    <a:pt x="351607" y="0"/>
                  </a:cubicBezTo>
                  <a:close/>
                </a:path>
              </a:pathLst>
            </a:custGeom>
            <a:solidFill>
              <a:srgbClr val="674292">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700" dirty="0"/>
            </a:p>
          </p:txBody>
        </p:sp>
        <p:sp>
          <p:nvSpPr>
            <p:cNvPr id="189" name="Freeform: Shape 188">
              <a:extLst>
                <a:ext uri="{FF2B5EF4-FFF2-40B4-BE49-F238E27FC236}">
                  <a16:creationId xmlns:a16="http://schemas.microsoft.com/office/drawing/2014/main" id="{547E608C-806E-F9DA-1920-C559F0AE1825}"/>
                </a:ext>
              </a:extLst>
            </p:cNvPr>
            <p:cNvSpPr/>
            <p:nvPr/>
          </p:nvSpPr>
          <p:spPr>
            <a:xfrm flipH="1">
              <a:off x="12136527" y="7470480"/>
              <a:ext cx="4779873" cy="2109600"/>
            </a:xfrm>
            <a:custGeom>
              <a:avLst/>
              <a:gdLst>
                <a:gd name="connsiteX0" fmla="*/ 351607 w 4779873"/>
                <a:gd name="connsiteY0" fmla="*/ 0 h 2109600"/>
                <a:gd name="connsiteX1" fmla="*/ 4761887 w 4779873"/>
                <a:gd name="connsiteY1" fmla="*/ 0 h 2109600"/>
                <a:gd name="connsiteX2" fmla="*/ 4779873 w 4779873"/>
                <a:gd name="connsiteY2" fmla="*/ 1814 h 2109600"/>
                <a:gd name="connsiteX3" fmla="*/ 4779873 w 4779873"/>
                <a:gd name="connsiteY3" fmla="*/ 2107787 h 2109600"/>
                <a:gd name="connsiteX4" fmla="*/ 4761887 w 4779873"/>
                <a:gd name="connsiteY4" fmla="*/ 2109600 h 2109600"/>
                <a:gd name="connsiteX5" fmla="*/ 351607 w 4779873"/>
                <a:gd name="connsiteY5" fmla="*/ 2109600 h 2109600"/>
                <a:gd name="connsiteX6" fmla="*/ 0 w 4779873"/>
                <a:gd name="connsiteY6" fmla="*/ 1757993 h 2109600"/>
                <a:gd name="connsiteX7" fmla="*/ 0 w 4779873"/>
                <a:gd name="connsiteY7" fmla="*/ 351607 h 2109600"/>
                <a:gd name="connsiteX8" fmla="*/ 351607 w 4779873"/>
                <a:gd name="connsiteY8" fmla="*/ 0 h 21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79873" h="2109600">
                  <a:moveTo>
                    <a:pt x="351607" y="0"/>
                  </a:moveTo>
                  <a:lnTo>
                    <a:pt x="4761887" y="0"/>
                  </a:lnTo>
                  <a:lnTo>
                    <a:pt x="4779873" y="1814"/>
                  </a:lnTo>
                  <a:lnTo>
                    <a:pt x="4779873" y="2107787"/>
                  </a:lnTo>
                  <a:lnTo>
                    <a:pt x="4761887" y="2109600"/>
                  </a:lnTo>
                  <a:lnTo>
                    <a:pt x="351607" y="2109600"/>
                  </a:lnTo>
                  <a:cubicBezTo>
                    <a:pt x="157420" y="2109600"/>
                    <a:pt x="0" y="1952180"/>
                    <a:pt x="0" y="1757993"/>
                  </a:cubicBezTo>
                  <a:lnTo>
                    <a:pt x="0" y="351607"/>
                  </a:lnTo>
                  <a:cubicBezTo>
                    <a:pt x="0" y="157420"/>
                    <a:pt x="157420" y="0"/>
                    <a:pt x="351607" y="0"/>
                  </a:cubicBezTo>
                  <a:close/>
                </a:path>
              </a:pathLst>
            </a:custGeom>
            <a:solidFill>
              <a:srgbClr val="674292">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700" dirty="0"/>
            </a:p>
          </p:txBody>
        </p:sp>
        <p:sp>
          <p:nvSpPr>
            <p:cNvPr id="106" name="object 8">
              <a:extLst>
                <a:ext uri="{FF2B5EF4-FFF2-40B4-BE49-F238E27FC236}">
                  <a16:creationId xmlns:a16="http://schemas.microsoft.com/office/drawing/2014/main" id="{182CC8B2-3BF2-8571-4F1D-B3DEEAA6F832}"/>
                </a:ext>
              </a:extLst>
            </p:cNvPr>
            <p:cNvSpPr txBox="1"/>
            <p:nvPr/>
          </p:nvSpPr>
          <p:spPr>
            <a:xfrm flipH="1">
              <a:off x="12605951" y="1299919"/>
              <a:ext cx="4219922" cy="16337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indent="25400" algn="l">
                <a:lnSpc>
                  <a:spcPts val="3200"/>
                </a:lnSpc>
                <a:spcBef>
                  <a:spcPts val="200"/>
                </a:spcBef>
                <a:defRPr b="1">
                  <a:solidFill>
                    <a:srgbClr val="535353"/>
                  </a:solidFill>
                </a:defRPr>
              </a:pPr>
              <a:r>
                <a:rPr lang="en-US" sz="2400" dirty="0">
                  <a:solidFill>
                    <a:schemeClr val="bg1"/>
                  </a:solidFill>
                  <a:latin typeface="Cairo" pitchFamily="2" charset="-78"/>
                  <a:cs typeface="Cairo" pitchFamily="2" charset="-78"/>
                </a:rPr>
                <a:t>Salon Management</a:t>
              </a:r>
            </a:p>
            <a:p>
              <a:pPr indent="25400" algn="l">
                <a:lnSpc>
                  <a:spcPts val="3200"/>
                </a:lnSpc>
                <a:spcBef>
                  <a:spcPts val="200"/>
                </a:spcBef>
                <a:defRPr sz="1200">
                  <a:solidFill>
                    <a:srgbClr val="535353"/>
                  </a:solidFill>
                </a:defRPr>
              </a:pPr>
              <a:r>
                <a:rPr lang="en-US" sz="1800" dirty="0">
                  <a:solidFill>
                    <a:schemeClr val="bg1"/>
                  </a:solidFill>
                  <a:latin typeface="Cairo" pitchFamily="2" charset="-78"/>
                  <a:cs typeface="Cairo" pitchFamily="2" charset="-78"/>
                </a:rPr>
                <a:t>Overseeing all aspects of salon operations, including staff management, appointments, finances, customer service, and marketing.</a:t>
              </a:r>
            </a:p>
          </p:txBody>
        </p:sp>
        <p:sp>
          <p:nvSpPr>
            <p:cNvPr id="107" name="object 8">
              <a:extLst>
                <a:ext uri="{FF2B5EF4-FFF2-40B4-BE49-F238E27FC236}">
                  <a16:creationId xmlns:a16="http://schemas.microsoft.com/office/drawing/2014/main" id="{00AC7A3C-43F0-546B-F190-B02B6D8A37E2}"/>
                </a:ext>
              </a:extLst>
            </p:cNvPr>
            <p:cNvSpPr txBox="1"/>
            <p:nvPr/>
          </p:nvSpPr>
          <p:spPr>
            <a:xfrm flipH="1">
              <a:off x="12605951" y="3539088"/>
              <a:ext cx="4159371" cy="12234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indent="25400" algn="l">
                <a:lnSpc>
                  <a:spcPts val="3200"/>
                </a:lnSpc>
                <a:spcBef>
                  <a:spcPts val="200"/>
                </a:spcBef>
                <a:defRPr b="1">
                  <a:solidFill>
                    <a:srgbClr val="535353"/>
                  </a:solidFill>
                </a:defRPr>
              </a:pPr>
              <a:r>
                <a:rPr lang="en-US" sz="2400" dirty="0">
                  <a:solidFill>
                    <a:schemeClr val="bg1"/>
                  </a:solidFill>
                  <a:latin typeface="Cairo" pitchFamily="2" charset="-78"/>
                  <a:cs typeface="Cairo" pitchFamily="2" charset="-78"/>
                </a:rPr>
                <a:t>Daily Salon Operations</a:t>
              </a:r>
            </a:p>
            <a:p>
              <a:pPr indent="25400" algn="l">
                <a:lnSpc>
                  <a:spcPts val="3200"/>
                </a:lnSpc>
                <a:spcBef>
                  <a:spcPts val="200"/>
                </a:spcBef>
                <a:defRPr sz="1200">
                  <a:solidFill>
                    <a:srgbClr val="535353"/>
                  </a:solidFill>
                </a:defRPr>
              </a:pPr>
              <a:r>
                <a:rPr lang="en-US" sz="1800" dirty="0">
                  <a:solidFill>
                    <a:schemeClr val="bg1"/>
                  </a:solidFill>
                  <a:latin typeface="Cairo" pitchFamily="2" charset="-78"/>
                  <a:cs typeface="Cairo" pitchFamily="2" charset="-78"/>
                </a:rPr>
                <a:t>Managing daily tasks within the salon and dealing with appointments efficiently.</a:t>
              </a:r>
            </a:p>
          </p:txBody>
        </p:sp>
        <p:sp>
          <p:nvSpPr>
            <p:cNvPr id="108" name="object 8">
              <a:extLst>
                <a:ext uri="{FF2B5EF4-FFF2-40B4-BE49-F238E27FC236}">
                  <a16:creationId xmlns:a16="http://schemas.microsoft.com/office/drawing/2014/main" id="{D6A2A602-63BD-FDA9-1583-766B66AEE691}"/>
                </a:ext>
              </a:extLst>
            </p:cNvPr>
            <p:cNvSpPr txBox="1"/>
            <p:nvPr/>
          </p:nvSpPr>
          <p:spPr>
            <a:xfrm flipH="1">
              <a:off x="12605951" y="5567119"/>
              <a:ext cx="4186972" cy="16337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indent="25400" algn="l">
                <a:lnSpc>
                  <a:spcPts val="3200"/>
                </a:lnSpc>
                <a:spcBef>
                  <a:spcPts val="200"/>
                </a:spcBef>
                <a:defRPr b="1">
                  <a:solidFill>
                    <a:srgbClr val="535353"/>
                  </a:solidFill>
                </a:defRPr>
              </a:pPr>
              <a:r>
                <a:rPr lang="en-US" sz="2400" dirty="0">
                  <a:solidFill>
                    <a:schemeClr val="bg1"/>
                  </a:solidFill>
                  <a:latin typeface="Cairo" pitchFamily="2" charset="-78"/>
                  <a:cs typeface="Cairo" pitchFamily="2" charset="-78"/>
                </a:rPr>
                <a:t>Accounting and Financial Tracking</a:t>
              </a:r>
            </a:p>
            <a:p>
              <a:pPr indent="25400" algn="l">
                <a:lnSpc>
                  <a:spcPts val="3200"/>
                </a:lnSpc>
                <a:spcBef>
                  <a:spcPts val="200"/>
                </a:spcBef>
                <a:defRPr sz="1200">
                  <a:solidFill>
                    <a:srgbClr val="535353"/>
                  </a:solidFill>
                </a:defRPr>
              </a:pPr>
              <a:r>
                <a:rPr lang="en-US" sz="1800" dirty="0">
                  <a:solidFill>
                    <a:schemeClr val="bg1"/>
                  </a:solidFill>
                  <a:latin typeface="Cairo" pitchFamily="2" charset="-78"/>
                  <a:cs typeface="Cairo" pitchFamily="2" charset="-78"/>
                </a:rPr>
                <a:t>Handling financial matters, managing accounts, and tracking revenue.</a:t>
              </a:r>
            </a:p>
          </p:txBody>
        </p:sp>
        <p:sp>
          <p:nvSpPr>
            <p:cNvPr id="109" name="object 8">
              <a:extLst>
                <a:ext uri="{FF2B5EF4-FFF2-40B4-BE49-F238E27FC236}">
                  <a16:creationId xmlns:a16="http://schemas.microsoft.com/office/drawing/2014/main" id="{4057C133-5077-F972-C606-6BB1C6705237}"/>
                </a:ext>
              </a:extLst>
            </p:cNvPr>
            <p:cNvSpPr txBox="1"/>
            <p:nvPr/>
          </p:nvSpPr>
          <p:spPr>
            <a:xfrm flipH="1">
              <a:off x="12605951" y="7730088"/>
              <a:ext cx="3990733" cy="12234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indent="25400" algn="l">
                <a:lnSpc>
                  <a:spcPts val="3200"/>
                </a:lnSpc>
                <a:spcBef>
                  <a:spcPts val="200"/>
                </a:spcBef>
                <a:defRPr sz="1200">
                  <a:solidFill>
                    <a:srgbClr val="535353"/>
                  </a:solidFill>
                </a:defRPr>
              </a:pPr>
              <a:r>
                <a:rPr lang="en-US" sz="2400" b="1" dirty="0">
                  <a:solidFill>
                    <a:schemeClr val="bg1"/>
                  </a:solidFill>
                  <a:latin typeface="Cairo" pitchFamily="2" charset="-78"/>
                  <a:cs typeface="Cairo" pitchFamily="2" charset="-78"/>
                </a:rPr>
                <a:t>Attracting New Clients</a:t>
              </a:r>
            </a:p>
            <a:p>
              <a:pPr indent="25400" algn="l">
                <a:lnSpc>
                  <a:spcPts val="3200"/>
                </a:lnSpc>
                <a:spcBef>
                  <a:spcPts val="200"/>
                </a:spcBef>
                <a:defRPr sz="1200">
                  <a:solidFill>
                    <a:srgbClr val="535353"/>
                  </a:solidFill>
                </a:defRPr>
              </a:pPr>
              <a:r>
                <a:rPr lang="en-US" sz="1800" dirty="0">
                  <a:solidFill>
                    <a:schemeClr val="bg1"/>
                  </a:solidFill>
                  <a:latin typeface="Cairo" pitchFamily="2" charset="-78"/>
                  <a:cs typeface="Cairo" pitchFamily="2" charset="-78"/>
                </a:rPr>
                <a:t>Reaching potential clients and increasing the visibility of the salon.</a:t>
              </a:r>
            </a:p>
          </p:txBody>
        </p:sp>
        <p:pic>
          <p:nvPicPr>
            <p:cNvPr id="110" name="object 13" descr="object 13">
              <a:extLst>
                <a:ext uri="{FF2B5EF4-FFF2-40B4-BE49-F238E27FC236}">
                  <a16:creationId xmlns:a16="http://schemas.microsoft.com/office/drawing/2014/main" id="{A9DAA490-E612-2BF5-5F7C-F64F2001DE8A}"/>
                </a:ext>
              </a:extLst>
            </p:cNvPr>
            <p:cNvPicPr>
              <a:picLocks noChangeAspect="1"/>
            </p:cNvPicPr>
            <p:nvPr/>
          </p:nvPicPr>
          <p:blipFill>
            <a:blip r:embed="rId2"/>
            <a:stretch>
              <a:fillRect/>
            </a:stretch>
          </p:blipFill>
          <p:spPr>
            <a:xfrm flipH="1">
              <a:off x="17133736" y="1467759"/>
              <a:ext cx="964743" cy="1084941"/>
            </a:xfrm>
            <a:prstGeom prst="rect">
              <a:avLst/>
            </a:prstGeom>
            <a:ln w="12700">
              <a:miter lim="400000"/>
            </a:ln>
          </p:spPr>
        </p:pic>
        <p:pic>
          <p:nvPicPr>
            <p:cNvPr id="111" name="object 9" descr="object 9">
              <a:extLst>
                <a:ext uri="{FF2B5EF4-FFF2-40B4-BE49-F238E27FC236}">
                  <a16:creationId xmlns:a16="http://schemas.microsoft.com/office/drawing/2014/main" id="{C36BCE8E-F923-2707-6E45-53A0F986028E}"/>
                </a:ext>
              </a:extLst>
            </p:cNvPr>
            <p:cNvPicPr>
              <a:picLocks noChangeAspect="1"/>
            </p:cNvPicPr>
            <p:nvPr/>
          </p:nvPicPr>
          <p:blipFill>
            <a:blip r:embed="rId3"/>
            <a:stretch>
              <a:fillRect/>
            </a:stretch>
          </p:blipFill>
          <p:spPr>
            <a:xfrm flipH="1">
              <a:off x="17133736" y="3780781"/>
              <a:ext cx="829319" cy="829319"/>
            </a:xfrm>
            <a:prstGeom prst="rect">
              <a:avLst/>
            </a:prstGeom>
            <a:ln w="12700">
              <a:miter lim="400000"/>
            </a:ln>
          </p:spPr>
        </p:pic>
        <p:pic>
          <p:nvPicPr>
            <p:cNvPr id="112" name="object 11" descr="object 11">
              <a:extLst>
                <a:ext uri="{FF2B5EF4-FFF2-40B4-BE49-F238E27FC236}">
                  <a16:creationId xmlns:a16="http://schemas.microsoft.com/office/drawing/2014/main" id="{2EC94908-C525-BEF8-001F-8F7CFA7217CC}"/>
                </a:ext>
              </a:extLst>
            </p:cNvPr>
            <p:cNvPicPr>
              <a:picLocks noChangeAspect="1"/>
            </p:cNvPicPr>
            <p:nvPr/>
          </p:nvPicPr>
          <p:blipFill>
            <a:blip r:embed="rId4"/>
            <a:stretch>
              <a:fillRect/>
            </a:stretch>
          </p:blipFill>
          <p:spPr>
            <a:xfrm flipH="1">
              <a:off x="17133736" y="5747839"/>
              <a:ext cx="964743" cy="1072061"/>
            </a:xfrm>
            <a:prstGeom prst="rect">
              <a:avLst/>
            </a:prstGeom>
            <a:ln w="12700">
              <a:miter lim="400000"/>
            </a:ln>
          </p:spPr>
        </p:pic>
        <p:pic>
          <p:nvPicPr>
            <p:cNvPr id="113" name="object 15" descr="object 15">
              <a:extLst>
                <a:ext uri="{FF2B5EF4-FFF2-40B4-BE49-F238E27FC236}">
                  <a16:creationId xmlns:a16="http://schemas.microsoft.com/office/drawing/2014/main" id="{ADEF62E7-00FE-66B5-162C-38E23B53F7F0}"/>
                </a:ext>
              </a:extLst>
            </p:cNvPr>
            <p:cNvPicPr>
              <a:picLocks noChangeAspect="1"/>
            </p:cNvPicPr>
            <p:nvPr/>
          </p:nvPicPr>
          <p:blipFill>
            <a:blip r:embed="rId5"/>
            <a:stretch>
              <a:fillRect/>
            </a:stretch>
          </p:blipFill>
          <p:spPr>
            <a:xfrm flipH="1">
              <a:off x="17072678" y="8060522"/>
              <a:ext cx="1139122" cy="892978"/>
            </a:xfrm>
            <a:prstGeom prst="rect">
              <a:avLst/>
            </a:prstGeom>
            <a:ln w="12700">
              <a:miter lim="400000"/>
            </a:ln>
          </p:spPr>
        </p:pic>
      </p:grpSp>
      <p:grpSp>
        <p:nvGrpSpPr>
          <p:cNvPr id="3" name="Group 2">
            <a:extLst>
              <a:ext uri="{FF2B5EF4-FFF2-40B4-BE49-F238E27FC236}">
                <a16:creationId xmlns:a16="http://schemas.microsoft.com/office/drawing/2014/main" id="{A974867E-ED6A-106B-460D-F8C2756C931B}"/>
              </a:ext>
            </a:extLst>
          </p:cNvPr>
          <p:cNvGrpSpPr/>
          <p:nvPr/>
        </p:nvGrpSpPr>
        <p:grpSpPr>
          <a:xfrm>
            <a:off x="228600" y="1163834"/>
            <a:ext cx="5840052" cy="8416246"/>
            <a:chOff x="228600" y="1163834"/>
            <a:chExt cx="5840052" cy="8416246"/>
          </a:xfrm>
        </p:grpSpPr>
        <p:sp>
          <p:nvSpPr>
            <p:cNvPr id="60" name="object 8">
              <a:extLst>
                <a:ext uri="{FF2B5EF4-FFF2-40B4-BE49-F238E27FC236}">
                  <a16:creationId xmlns:a16="http://schemas.microsoft.com/office/drawing/2014/main" id="{56530F87-11C2-CB2F-0874-710647180E4A}"/>
                </a:ext>
              </a:extLst>
            </p:cNvPr>
            <p:cNvSpPr txBox="1"/>
            <p:nvPr/>
          </p:nvSpPr>
          <p:spPr>
            <a:xfrm flipH="1">
              <a:off x="1522677" y="1307344"/>
              <a:ext cx="3763055" cy="15645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indent="25400" algn="l">
                <a:lnSpc>
                  <a:spcPts val="3000"/>
                </a:lnSpc>
                <a:spcBef>
                  <a:spcPts val="200"/>
                </a:spcBef>
                <a:defRPr>
                  <a:solidFill>
                    <a:srgbClr val="434343"/>
                  </a:solidFill>
                </a:defRPr>
              </a:pPr>
              <a:r>
                <a:rPr lang="en-US" sz="2400" b="1" dirty="0">
                  <a:solidFill>
                    <a:schemeClr val="bg1"/>
                  </a:solidFill>
                  <a:latin typeface="Cairo" pitchFamily="2" charset="-78"/>
                  <a:cs typeface="Cairo" pitchFamily="2" charset="-78"/>
                </a:rPr>
                <a:t>Limited Accessibility</a:t>
              </a:r>
            </a:p>
            <a:p>
              <a:pPr indent="25400" algn="l">
                <a:lnSpc>
                  <a:spcPts val="3000"/>
                </a:lnSpc>
                <a:spcBef>
                  <a:spcPts val="200"/>
                </a:spcBef>
                <a:defRPr>
                  <a:solidFill>
                    <a:srgbClr val="434343"/>
                  </a:solidFill>
                </a:defRPr>
              </a:pPr>
              <a:r>
                <a:rPr lang="en-US" sz="1800" dirty="0">
                  <a:solidFill>
                    <a:schemeClr val="bg1"/>
                  </a:solidFill>
                  <a:latin typeface="Cairo" pitchFamily="2" charset="-78"/>
                  <a:cs typeface="Cairo" pitchFamily="2" charset="-78"/>
                </a:rPr>
                <a:t>Customers often struggle to find salons that meet their specific needs and preferences.</a:t>
              </a:r>
            </a:p>
          </p:txBody>
        </p:sp>
        <p:sp>
          <p:nvSpPr>
            <p:cNvPr id="157" name="Freeform: Shape 156">
              <a:extLst>
                <a:ext uri="{FF2B5EF4-FFF2-40B4-BE49-F238E27FC236}">
                  <a16:creationId xmlns:a16="http://schemas.microsoft.com/office/drawing/2014/main" id="{019C34DF-C145-4BE4-5DD8-30019030158B}"/>
                </a:ext>
              </a:extLst>
            </p:cNvPr>
            <p:cNvSpPr/>
            <p:nvPr/>
          </p:nvSpPr>
          <p:spPr>
            <a:xfrm>
              <a:off x="1288779" y="1163834"/>
              <a:ext cx="4779873" cy="2109600"/>
            </a:xfrm>
            <a:custGeom>
              <a:avLst/>
              <a:gdLst>
                <a:gd name="connsiteX0" fmla="*/ 351607 w 4779873"/>
                <a:gd name="connsiteY0" fmla="*/ 0 h 2109600"/>
                <a:gd name="connsiteX1" fmla="*/ 4761887 w 4779873"/>
                <a:gd name="connsiteY1" fmla="*/ 0 h 2109600"/>
                <a:gd name="connsiteX2" fmla="*/ 4779873 w 4779873"/>
                <a:gd name="connsiteY2" fmla="*/ 1814 h 2109600"/>
                <a:gd name="connsiteX3" fmla="*/ 4779873 w 4779873"/>
                <a:gd name="connsiteY3" fmla="*/ 2107787 h 2109600"/>
                <a:gd name="connsiteX4" fmla="*/ 4761887 w 4779873"/>
                <a:gd name="connsiteY4" fmla="*/ 2109600 h 2109600"/>
                <a:gd name="connsiteX5" fmla="*/ 351607 w 4779873"/>
                <a:gd name="connsiteY5" fmla="*/ 2109600 h 2109600"/>
                <a:gd name="connsiteX6" fmla="*/ 0 w 4779873"/>
                <a:gd name="connsiteY6" fmla="*/ 1757993 h 2109600"/>
                <a:gd name="connsiteX7" fmla="*/ 0 w 4779873"/>
                <a:gd name="connsiteY7" fmla="*/ 351607 h 2109600"/>
                <a:gd name="connsiteX8" fmla="*/ 351607 w 4779873"/>
                <a:gd name="connsiteY8" fmla="*/ 0 h 21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79873" h="2109600">
                  <a:moveTo>
                    <a:pt x="351607" y="0"/>
                  </a:moveTo>
                  <a:lnTo>
                    <a:pt x="4761887" y="0"/>
                  </a:lnTo>
                  <a:lnTo>
                    <a:pt x="4779873" y="1814"/>
                  </a:lnTo>
                  <a:lnTo>
                    <a:pt x="4779873" y="2107787"/>
                  </a:lnTo>
                  <a:lnTo>
                    <a:pt x="4761887" y="2109600"/>
                  </a:lnTo>
                  <a:lnTo>
                    <a:pt x="351607" y="2109600"/>
                  </a:lnTo>
                  <a:cubicBezTo>
                    <a:pt x="157420" y="2109600"/>
                    <a:pt x="0" y="1952180"/>
                    <a:pt x="0" y="1757993"/>
                  </a:cubicBezTo>
                  <a:lnTo>
                    <a:pt x="0" y="351607"/>
                  </a:lnTo>
                  <a:cubicBezTo>
                    <a:pt x="0" y="157420"/>
                    <a:pt x="157420" y="0"/>
                    <a:pt x="351607" y="0"/>
                  </a:cubicBezTo>
                  <a:close/>
                </a:path>
              </a:pathLst>
            </a:custGeom>
            <a:solidFill>
              <a:srgbClr val="67429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700" dirty="0"/>
            </a:p>
          </p:txBody>
        </p:sp>
        <p:sp>
          <p:nvSpPr>
            <p:cNvPr id="165" name="Freeform: Shape 164">
              <a:extLst>
                <a:ext uri="{FF2B5EF4-FFF2-40B4-BE49-F238E27FC236}">
                  <a16:creationId xmlns:a16="http://schemas.microsoft.com/office/drawing/2014/main" id="{9091FCC2-5A69-6E8F-A62F-00F8C091CC97}"/>
                </a:ext>
              </a:extLst>
            </p:cNvPr>
            <p:cNvSpPr/>
            <p:nvPr/>
          </p:nvSpPr>
          <p:spPr>
            <a:xfrm>
              <a:off x="1288779" y="3273865"/>
              <a:ext cx="4779873" cy="2109600"/>
            </a:xfrm>
            <a:custGeom>
              <a:avLst/>
              <a:gdLst>
                <a:gd name="connsiteX0" fmla="*/ 351607 w 4779873"/>
                <a:gd name="connsiteY0" fmla="*/ 0 h 2109600"/>
                <a:gd name="connsiteX1" fmla="*/ 4761887 w 4779873"/>
                <a:gd name="connsiteY1" fmla="*/ 0 h 2109600"/>
                <a:gd name="connsiteX2" fmla="*/ 4779873 w 4779873"/>
                <a:gd name="connsiteY2" fmla="*/ 1814 h 2109600"/>
                <a:gd name="connsiteX3" fmla="*/ 4779873 w 4779873"/>
                <a:gd name="connsiteY3" fmla="*/ 2107787 h 2109600"/>
                <a:gd name="connsiteX4" fmla="*/ 4761887 w 4779873"/>
                <a:gd name="connsiteY4" fmla="*/ 2109600 h 2109600"/>
                <a:gd name="connsiteX5" fmla="*/ 351607 w 4779873"/>
                <a:gd name="connsiteY5" fmla="*/ 2109600 h 2109600"/>
                <a:gd name="connsiteX6" fmla="*/ 0 w 4779873"/>
                <a:gd name="connsiteY6" fmla="*/ 1757993 h 2109600"/>
                <a:gd name="connsiteX7" fmla="*/ 0 w 4779873"/>
                <a:gd name="connsiteY7" fmla="*/ 351607 h 2109600"/>
                <a:gd name="connsiteX8" fmla="*/ 351607 w 4779873"/>
                <a:gd name="connsiteY8" fmla="*/ 0 h 21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79873" h="2109600">
                  <a:moveTo>
                    <a:pt x="351607" y="0"/>
                  </a:moveTo>
                  <a:lnTo>
                    <a:pt x="4761887" y="0"/>
                  </a:lnTo>
                  <a:lnTo>
                    <a:pt x="4779873" y="1814"/>
                  </a:lnTo>
                  <a:lnTo>
                    <a:pt x="4779873" y="2107787"/>
                  </a:lnTo>
                  <a:lnTo>
                    <a:pt x="4761887" y="2109600"/>
                  </a:lnTo>
                  <a:lnTo>
                    <a:pt x="351607" y="2109600"/>
                  </a:lnTo>
                  <a:cubicBezTo>
                    <a:pt x="157420" y="2109600"/>
                    <a:pt x="0" y="1952180"/>
                    <a:pt x="0" y="1757993"/>
                  </a:cubicBezTo>
                  <a:lnTo>
                    <a:pt x="0" y="351607"/>
                  </a:lnTo>
                  <a:cubicBezTo>
                    <a:pt x="0" y="157420"/>
                    <a:pt x="157420" y="0"/>
                    <a:pt x="351607" y="0"/>
                  </a:cubicBezTo>
                  <a:close/>
                </a:path>
              </a:pathLst>
            </a:custGeom>
            <a:solidFill>
              <a:srgbClr val="674292">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700" dirty="0"/>
            </a:p>
          </p:txBody>
        </p:sp>
        <p:sp>
          <p:nvSpPr>
            <p:cNvPr id="166" name="Freeform: Shape 165">
              <a:extLst>
                <a:ext uri="{FF2B5EF4-FFF2-40B4-BE49-F238E27FC236}">
                  <a16:creationId xmlns:a16="http://schemas.microsoft.com/office/drawing/2014/main" id="{DD8B99A5-80CF-B938-DBB1-B6AB4AD400A2}"/>
                </a:ext>
              </a:extLst>
            </p:cNvPr>
            <p:cNvSpPr/>
            <p:nvPr/>
          </p:nvSpPr>
          <p:spPr>
            <a:xfrm>
              <a:off x="1288779" y="5373940"/>
              <a:ext cx="4779873" cy="2109600"/>
            </a:xfrm>
            <a:custGeom>
              <a:avLst/>
              <a:gdLst>
                <a:gd name="connsiteX0" fmla="*/ 351607 w 4779873"/>
                <a:gd name="connsiteY0" fmla="*/ 0 h 2109600"/>
                <a:gd name="connsiteX1" fmla="*/ 4761887 w 4779873"/>
                <a:gd name="connsiteY1" fmla="*/ 0 h 2109600"/>
                <a:gd name="connsiteX2" fmla="*/ 4779873 w 4779873"/>
                <a:gd name="connsiteY2" fmla="*/ 1814 h 2109600"/>
                <a:gd name="connsiteX3" fmla="*/ 4779873 w 4779873"/>
                <a:gd name="connsiteY3" fmla="*/ 2107787 h 2109600"/>
                <a:gd name="connsiteX4" fmla="*/ 4761887 w 4779873"/>
                <a:gd name="connsiteY4" fmla="*/ 2109600 h 2109600"/>
                <a:gd name="connsiteX5" fmla="*/ 351607 w 4779873"/>
                <a:gd name="connsiteY5" fmla="*/ 2109600 h 2109600"/>
                <a:gd name="connsiteX6" fmla="*/ 0 w 4779873"/>
                <a:gd name="connsiteY6" fmla="*/ 1757993 h 2109600"/>
                <a:gd name="connsiteX7" fmla="*/ 0 w 4779873"/>
                <a:gd name="connsiteY7" fmla="*/ 351607 h 2109600"/>
                <a:gd name="connsiteX8" fmla="*/ 351607 w 4779873"/>
                <a:gd name="connsiteY8" fmla="*/ 0 h 21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79873" h="2109600">
                  <a:moveTo>
                    <a:pt x="351607" y="0"/>
                  </a:moveTo>
                  <a:lnTo>
                    <a:pt x="4761887" y="0"/>
                  </a:lnTo>
                  <a:lnTo>
                    <a:pt x="4779873" y="1814"/>
                  </a:lnTo>
                  <a:lnTo>
                    <a:pt x="4779873" y="2107787"/>
                  </a:lnTo>
                  <a:lnTo>
                    <a:pt x="4761887" y="2109600"/>
                  </a:lnTo>
                  <a:lnTo>
                    <a:pt x="351607" y="2109600"/>
                  </a:lnTo>
                  <a:cubicBezTo>
                    <a:pt x="157420" y="2109600"/>
                    <a:pt x="0" y="1952180"/>
                    <a:pt x="0" y="1757993"/>
                  </a:cubicBezTo>
                  <a:lnTo>
                    <a:pt x="0" y="351607"/>
                  </a:lnTo>
                  <a:cubicBezTo>
                    <a:pt x="0" y="157420"/>
                    <a:pt x="157420" y="0"/>
                    <a:pt x="351607" y="0"/>
                  </a:cubicBezTo>
                  <a:close/>
                </a:path>
              </a:pathLst>
            </a:custGeom>
            <a:solidFill>
              <a:srgbClr val="674292">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700" dirty="0"/>
            </a:p>
          </p:txBody>
        </p:sp>
        <p:sp>
          <p:nvSpPr>
            <p:cNvPr id="167" name="Freeform: Shape 166">
              <a:extLst>
                <a:ext uri="{FF2B5EF4-FFF2-40B4-BE49-F238E27FC236}">
                  <a16:creationId xmlns:a16="http://schemas.microsoft.com/office/drawing/2014/main" id="{2CA6B7F4-92AD-C391-E9C2-9EA5E6F20BD0}"/>
                </a:ext>
              </a:extLst>
            </p:cNvPr>
            <p:cNvSpPr/>
            <p:nvPr/>
          </p:nvSpPr>
          <p:spPr>
            <a:xfrm>
              <a:off x="1288779" y="7470480"/>
              <a:ext cx="4779873" cy="2109600"/>
            </a:xfrm>
            <a:custGeom>
              <a:avLst/>
              <a:gdLst>
                <a:gd name="connsiteX0" fmla="*/ 351607 w 4779873"/>
                <a:gd name="connsiteY0" fmla="*/ 0 h 2109600"/>
                <a:gd name="connsiteX1" fmla="*/ 4761887 w 4779873"/>
                <a:gd name="connsiteY1" fmla="*/ 0 h 2109600"/>
                <a:gd name="connsiteX2" fmla="*/ 4779873 w 4779873"/>
                <a:gd name="connsiteY2" fmla="*/ 1814 h 2109600"/>
                <a:gd name="connsiteX3" fmla="*/ 4779873 w 4779873"/>
                <a:gd name="connsiteY3" fmla="*/ 2107787 h 2109600"/>
                <a:gd name="connsiteX4" fmla="*/ 4761887 w 4779873"/>
                <a:gd name="connsiteY4" fmla="*/ 2109600 h 2109600"/>
                <a:gd name="connsiteX5" fmla="*/ 351607 w 4779873"/>
                <a:gd name="connsiteY5" fmla="*/ 2109600 h 2109600"/>
                <a:gd name="connsiteX6" fmla="*/ 0 w 4779873"/>
                <a:gd name="connsiteY6" fmla="*/ 1757993 h 2109600"/>
                <a:gd name="connsiteX7" fmla="*/ 0 w 4779873"/>
                <a:gd name="connsiteY7" fmla="*/ 351607 h 2109600"/>
                <a:gd name="connsiteX8" fmla="*/ 351607 w 4779873"/>
                <a:gd name="connsiteY8" fmla="*/ 0 h 21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79873" h="2109600">
                  <a:moveTo>
                    <a:pt x="351607" y="0"/>
                  </a:moveTo>
                  <a:lnTo>
                    <a:pt x="4761887" y="0"/>
                  </a:lnTo>
                  <a:lnTo>
                    <a:pt x="4779873" y="1814"/>
                  </a:lnTo>
                  <a:lnTo>
                    <a:pt x="4779873" y="2107787"/>
                  </a:lnTo>
                  <a:lnTo>
                    <a:pt x="4761887" y="2109600"/>
                  </a:lnTo>
                  <a:lnTo>
                    <a:pt x="351607" y="2109600"/>
                  </a:lnTo>
                  <a:cubicBezTo>
                    <a:pt x="157420" y="2109600"/>
                    <a:pt x="0" y="1952180"/>
                    <a:pt x="0" y="1757993"/>
                  </a:cubicBezTo>
                  <a:lnTo>
                    <a:pt x="0" y="351607"/>
                  </a:lnTo>
                  <a:cubicBezTo>
                    <a:pt x="0" y="157420"/>
                    <a:pt x="157420" y="0"/>
                    <a:pt x="351607" y="0"/>
                  </a:cubicBezTo>
                  <a:close/>
                </a:path>
              </a:pathLst>
            </a:custGeom>
            <a:solidFill>
              <a:srgbClr val="674292">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700" dirty="0"/>
            </a:p>
          </p:txBody>
        </p:sp>
        <p:pic>
          <p:nvPicPr>
            <p:cNvPr id="55" name="object 9" descr="object 9">
              <a:extLst>
                <a:ext uri="{FF2B5EF4-FFF2-40B4-BE49-F238E27FC236}">
                  <a16:creationId xmlns:a16="http://schemas.microsoft.com/office/drawing/2014/main" id="{39FFFC77-4EE9-3B98-B984-823185AF8808}"/>
                </a:ext>
              </a:extLst>
            </p:cNvPr>
            <p:cNvPicPr>
              <a:picLocks noChangeAspect="1"/>
            </p:cNvPicPr>
            <p:nvPr/>
          </p:nvPicPr>
          <p:blipFill>
            <a:blip r:embed="rId6"/>
            <a:stretch>
              <a:fillRect/>
            </a:stretch>
          </p:blipFill>
          <p:spPr>
            <a:xfrm flipH="1">
              <a:off x="228600" y="1898192"/>
              <a:ext cx="851662" cy="857087"/>
            </a:xfrm>
            <a:prstGeom prst="rect">
              <a:avLst/>
            </a:prstGeom>
            <a:solidFill>
              <a:schemeClr val="bg1"/>
            </a:solidFill>
            <a:ln w="12700">
              <a:miter lim="400000"/>
            </a:ln>
          </p:spPr>
        </p:pic>
        <p:pic>
          <p:nvPicPr>
            <p:cNvPr id="54" name="object 15" descr="object 15">
              <a:extLst>
                <a:ext uri="{FF2B5EF4-FFF2-40B4-BE49-F238E27FC236}">
                  <a16:creationId xmlns:a16="http://schemas.microsoft.com/office/drawing/2014/main" id="{EEF1DB81-5570-B20D-5825-D9530D4AA16E}"/>
                </a:ext>
              </a:extLst>
            </p:cNvPr>
            <p:cNvPicPr>
              <a:picLocks noChangeAspect="1"/>
            </p:cNvPicPr>
            <p:nvPr/>
          </p:nvPicPr>
          <p:blipFill>
            <a:blip r:embed="rId7"/>
            <a:stretch>
              <a:fillRect/>
            </a:stretch>
          </p:blipFill>
          <p:spPr>
            <a:xfrm flipH="1">
              <a:off x="282498" y="7900476"/>
              <a:ext cx="877713" cy="900624"/>
            </a:xfrm>
            <a:prstGeom prst="rect">
              <a:avLst/>
            </a:prstGeom>
            <a:solidFill>
              <a:schemeClr val="bg1"/>
            </a:solidFill>
            <a:ln w="12700">
              <a:miter lim="400000"/>
            </a:ln>
          </p:spPr>
        </p:pic>
        <p:pic>
          <p:nvPicPr>
            <p:cNvPr id="56" name="object 13" descr="object 13">
              <a:extLst>
                <a:ext uri="{FF2B5EF4-FFF2-40B4-BE49-F238E27FC236}">
                  <a16:creationId xmlns:a16="http://schemas.microsoft.com/office/drawing/2014/main" id="{A0547E00-1871-EBA3-2858-386DDBDA5705}"/>
                </a:ext>
              </a:extLst>
            </p:cNvPr>
            <p:cNvPicPr>
              <a:picLocks noChangeAspect="1"/>
            </p:cNvPicPr>
            <p:nvPr/>
          </p:nvPicPr>
          <p:blipFill>
            <a:blip r:embed="rId8"/>
            <a:stretch>
              <a:fillRect/>
            </a:stretch>
          </p:blipFill>
          <p:spPr>
            <a:xfrm flipH="1">
              <a:off x="335933" y="3885587"/>
              <a:ext cx="800267" cy="894923"/>
            </a:xfrm>
            <a:prstGeom prst="rect">
              <a:avLst/>
            </a:prstGeom>
            <a:solidFill>
              <a:schemeClr val="bg1"/>
            </a:solidFill>
            <a:ln w="12700">
              <a:miter lim="400000"/>
            </a:ln>
          </p:spPr>
        </p:pic>
        <p:pic>
          <p:nvPicPr>
            <p:cNvPr id="57" name="object 11" descr="object 11">
              <a:extLst>
                <a:ext uri="{FF2B5EF4-FFF2-40B4-BE49-F238E27FC236}">
                  <a16:creationId xmlns:a16="http://schemas.microsoft.com/office/drawing/2014/main" id="{31D5247D-FB8B-947D-4DCF-FEDA9BFB3A87}"/>
                </a:ext>
              </a:extLst>
            </p:cNvPr>
            <p:cNvPicPr>
              <a:picLocks noChangeAspect="1"/>
            </p:cNvPicPr>
            <p:nvPr/>
          </p:nvPicPr>
          <p:blipFill>
            <a:blip r:embed="rId9"/>
            <a:stretch>
              <a:fillRect/>
            </a:stretch>
          </p:blipFill>
          <p:spPr>
            <a:xfrm flipH="1">
              <a:off x="358698" y="5503911"/>
              <a:ext cx="860502" cy="894924"/>
            </a:xfrm>
            <a:prstGeom prst="rect">
              <a:avLst/>
            </a:prstGeom>
            <a:solidFill>
              <a:schemeClr val="bg1"/>
            </a:solidFill>
            <a:ln w="12700">
              <a:miter lim="400000"/>
            </a:ln>
          </p:spPr>
        </p:pic>
        <p:sp>
          <p:nvSpPr>
            <p:cNvPr id="62" name="object 8">
              <a:extLst>
                <a:ext uri="{FF2B5EF4-FFF2-40B4-BE49-F238E27FC236}">
                  <a16:creationId xmlns:a16="http://schemas.microsoft.com/office/drawing/2014/main" id="{EA5B812D-10E1-4A71-0A80-243C6FAE5AE6}"/>
                </a:ext>
              </a:extLst>
            </p:cNvPr>
            <p:cNvSpPr txBox="1"/>
            <p:nvPr/>
          </p:nvSpPr>
          <p:spPr>
            <a:xfrm flipH="1">
              <a:off x="1576112" y="5600700"/>
              <a:ext cx="4298582" cy="15645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indent="25400" algn="l">
                <a:lnSpc>
                  <a:spcPts val="3000"/>
                </a:lnSpc>
                <a:spcBef>
                  <a:spcPts val="200"/>
                </a:spcBef>
                <a:defRPr>
                  <a:solidFill>
                    <a:srgbClr val="434343"/>
                  </a:solidFill>
                </a:defRPr>
              </a:pPr>
              <a:r>
                <a:rPr lang="en-US" sz="2400" b="1" dirty="0">
                  <a:solidFill>
                    <a:schemeClr val="bg1"/>
                  </a:solidFill>
                  <a:latin typeface="Cairo" pitchFamily="2" charset="-78"/>
                  <a:cs typeface="Cairo" pitchFamily="2" charset="-78"/>
                </a:rPr>
                <a:t>Time Wastage</a:t>
              </a:r>
            </a:p>
            <a:p>
              <a:pPr indent="25400" algn="l">
                <a:lnSpc>
                  <a:spcPts val="3000"/>
                </a:lnSpc>
                <a:spcBef>
                  <a:spcPts val="200"/>
                </a:spcBef>
                <a:defRPr>
                  <a:solidFill>
                    <a:srgbClr val="434343"/>
                  </a:solidFill>
                </a:defRPr>
              </a:pPr>
              <a:r>
                <a:rPr lang="en-US" sz="1800" dirty="0">
                  <a:solidFill>
                    <a:schemeClr val="bg1"/>
                  </a:solidFill>
                  <a:latin typeface="Cairo" pitchFamily="2" charset="-78"/>
                  <a:cs typeface="Cairo" pitchFamily="2" charset="-78"/>
                </a:rPr>
                <a:t>Customers are forced to wait long periods to secure appointments at salons, making the process inconvenient.</a:t>
              </a:r>
            </a:p>
          </p:txBody>
        </p:sp>
        <p:sp>
          <p:nvSpPr>
            <p:cNvPr id="61" name="object 8">
              <a:extLst>
                <a:ext uri="{FF2B5EF4-FFF2-40B4-BE49-F238E27FC236}">
                  <a16:creationId xmlns:a16="http://schemas.microsoft.com/office/drawing/2014/main" id="{98A82FE5-BD34-1DFB-6C90-3A469D930277}"/>
                </a:ext>
              </a:extLst>
            </p:cNvPr>
            <p:cNvSpPr txBox="1"/>
            <p:nvPr/>
          </p:nvSpPr>
          <p:spPr>
            <a:xfrm flipH="1">
              <a:off x="1576112" y="3377598"/>
              <a:ext cx="4293119" cy="19223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indent="25400" algn="l">
                <a:lnSpc>
                  <a:spcPts val="3000"/>
                </a:lnSpc>
                <a:spcBef>
                  <a:spcPts val="200"/>
                </a:spcBef>
                <a:defRPr b="1">
                  <a:solidFill>
                    <a:srgbClr val="434343"/>
                  </a:solidFill>
                </a:defRPr>
              </a:pPr>
              <a:r>
                <a:rPr lang="en-US" sz="2400" dirty="0">
                  <a:solidFill>
                    <a:schemeClr val="bg1"/>
                  </a:solidFill>
                  <a:latin typeface="Cairo" pitchFamily="2" charset="-78"/>
                  <a:cs typeface="Cairo" pitchFamily="2" charset="-78"/>
                </a:rPr>
                <a:t>Lack of Trustworthy Information</a:t>
              </a:r>
            </a:p>
            <a:p>
              <a:pPr indent="25400" algn="l">
                <a:lnSpc>
                  <a:spcPts val="3000"/>
                </a:lnSpc>
                <a:spcBef>
                  <a:spcPts val="200"/>
                </a:spcBef>
                <a:defRPr sz="1200">
                  <a:solidFill>
                    <a:srgbClr val="434343"/>
                  </a:solidFill>
                </a:defRPr>
              </a:pPr>
              <a:r>
                <a:rPr lang="en-US" sz="1800" dirty="0">
                  <a:solidFill>
                    <a:schemeClr val="bg1"/>
                  </a:solidFill>
                  <a:latin typeface="Cairo" pitchFamily="2" charset="-78"/>
                  <a:cs typeface="Cairo" pitchFamily="2" charset="-78"/>
                </a:rPr>
                <a:t>The market does not provide comprehensive and reliable details about salons, leaving customers unsure about their choices.</a:t>
              </a:r>
            </a:p>
          </p:txBody>
        </p:sp>
        <p:sp>
          <p:nvSpPr>
            <p:cNvPr id="59" name="object 8">
              <a:extLst>
                <a:ext uri="{FF2B5EF4-FFF2-40B4-BE49-F238E27FC236}">
                  <a16:creationId xmlns:a16="http://schemas.microsoft.com/office/drawing/2014/main" id="{77F62B28-1898-348D-A344-296EC613B1F1}"/>
                </a:ext>
              </a:extLst>
            </p:cNvPr>
            <p:cNvSpPr txBox="1"/>
            <p:nvPr/>
          </p:nvSpPr>
          <p:spPr>
            <a:xfrm flipH="1">
              <a:off x="1576112" y="7658100"/>
              <a:ext cx="4408283" cy="15645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indent="25400" algn="l">
                <a:lnSpc>
                  <a:spcPts val="3000"/>
                </a:lnSpc>
                <a:spcBef>
                  <a:spcPts val="200"/>
                </a:spcBef>
                <a:defRPr b="1">
                  <a:solidFill>
                    <a:srgbClr val="434343"/>
                  </a:solidFill>
                </a:defRPr>
              </a:pPr>
              <a:r>
                <a:rPr lang="en-US" sz="2400" dirty="0">
                  <a:solidFill>
                    <a:schemeClr val="bg1"/>
                  </a:solidFill>
                  <a:latin typeface="Cairo" pitchFamily="2" charset="-78"/>
                  <a:cs typeface="Cairo" pitchFamily="2" charset="-78"/>
                </a:rPr>
                <a:t>Inefficient Booking Processes</a:t>
              </a:r>
            </a:p>
            <a:p>
              <a:pPr indent="25400" algn="l">
                <a:lnSpc>
                  <a:spcPts val="3000"/>
                </a:lnSpc>
                <a:spcBef>
                  <a:spcPts val="200"/>
                </a:spcBef>
                <a:defRPr sz="1200">
                  <a:solidFill>
                    <a:srgbClr val="434343"/>
                  </a:solidFill>
                </a:defRPr>
              </a:pPr>
              <a:r>
                <a:rPr lang="en-US" sz="1800" dirty="0">
                  <a:solidFill>
                    <a:schemeClr val="bg1"/>
                  </a:solidFill>
                  <a:latin typeface="Cairo" pitchFamily="2" charset="-78"/>
                  <a:cs typeface="Cairo" pitchFamily="2" charset="-78"/>
                </a:rPr>
                <a:t>Many salons rely on outdated or complex booking systems, requiring customers to call or visit in person to schedule appointments</a:t>
              </a:r>
              <a:r>
                <a:rPr lang="en-US" sz="2200" dirty="0">
                  <a:solidFill>
                    <a:schemeClr val="bg1"/>
                  </a:solidFill>
                  <a:latin typeface="Cairo" pitchFamily="2" charset="-78"/>
                  <a:cs typeface="Cairo" pitchFamily="2" charset="-78"/>
                </a:rPr>
                <a:t>.</a:t>
              </a:r>
            </a:p>
          </p:txBody>
        </p:sp>
        <p:sp>
          <p:nvSpPr>
            <p:cNvPr id="197" name="object 8">
              <a:extLst>
                <a:ext uri="{FF2B5EF4-FFF2-40B4-BE49-F238E27FC236}">
                  <a16:creationId xmlns:a16="http://schemas.microsoft.com/office/drawing/2014/main" id="{9F012F34-3BE3-6162-4098-B82C3A46A3F0}"/>
                </a:ext>
              </a:extLst>
            </p:cNvPr>
            <p:cNvSpPr txBox="1"/>
            <p:nvPr/>
          </p:nvSpPr>
          <p:spPr>
            <a:xfrm flipH="1">
              <a:off x="1506766" y="1348179"/>
              <a:ext cx="3763055" cy="15645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indent="25400" algn="l">
                <a:lnSpc>
                  <a:spcPts val="3000"/>
                </a:lnSpc>
                <a:spcBef>
                  <a:spcPts val="200"/>
                </a:spcBef>
                <a:defRPr>
                  <a:solidFill>
                    <a:srgbClr val="434343"/>
                  </a:solidFill>
                </a:defRPr>
              </a:pPr>
              <a:r>
                <a:rPr lang="en-US" sz="2400" b="1" dirty="0">
                  <a:solidFill>
                    <a:schemeClr val="bg1"/>
                  </a:solidFill>
                  <a:latin typeface="Cairo" pitchFamily="2" charset="-78"/>
                  <a:cs typeface="Cairo" pitchFamily="2" charset="-78"/>
                </a:rPr>
                <a:t>Limited Accessibility</a:t>
              </a:r>
            </a:p>
            <a:p>
              <a:pPr indent="25400" algn="l">
                <a:lnSpc>
                  <a:spcPts val="3000"/>
                </a:lnSpc>
                <a:spcBef>
                  <a:spcPts val="200"/>
                </a:spcBef>
                <a:defRPr>
                  <a:solidFill>
                    <a:srgbClr val="434343"/>
                  </a:solidFill>
                </a:defRPr>
              </a:pPr>
              <a:r>
                <a:rPr lang="en-US" sz="1800" dirty="0">
                  <a:solidFill>
                    <a:schemeClr val="bg1"/>
                  </a:solidFill>
                  <a:latin typeface="Cairo" pitchFamily="2" charset="-78"/>
                  <a:cs typeface="Cairo" pitchFamily="2" charset="-78"/>
                </a:rPr>
                <a:t>Customers often struggle to find salons that meet their specific needs and preferences.</a:t>
              </a:r>
            </a:p>
          </p:txBody>
        </p:sp>
      </p:grpSp>
      <p:sp>
        <p:nvSpPr>
          <p:cNvPr id="198" name="TextBox 14">
            <a:extLst>
              <a:ext uri="{FF2B5EF4-FFF2-40B4-BE49-F238E27FC236}">
                <a16:creationId xmlns:a16="http://schemas.microsoft.com/office/drawing/2014/main" id="{0A2B22FE-613F-C31C-86BA-CDE9EA9B9A2B}"/>
              </a:ext>
            </a:extLst>
          </p:cNvPr>
          <p:cNvSpPr txBox="1"/>
          <p:nvPr/>
        </p:nvSpPr>
        <p:spPr>
          <a:xfrm>
            <a:off x="7986538" y="-1062197"/>
            <a:ext cx="2314924" cy="782265"/>
          </a:xfrm>
          <a:prstGeom prst="rect">
            <a:avLst/>
          </a:prstGeom>
        </p:spPr>
        <p:txBody>
          <a:bodyPr wrap="square" lIns="0" tIns="0" rIns="0" bIns="0" rtlCol="0" anchor="t">
            <a:spAutoFit/>
          </a:bodyPr>
          <a:lstStyle/>
          <a:p>
            <a:pPr algn="ctr" rtl="1">
              <a:lnSpc>
                <a:spcPts val="6100"/>
              </a:lnSpc>
            </a:pPr>
            <a:r>
              <a:rPr lang="en-US" sz="4400" b="1" dirty="0">
                <a:solidFill>
                  <a:srgbClr val="513573"/>
                </a:solidFill>
                <a:latin typeface="Cairo" pitchFamily="2" charset="-78"/>
                <a:ea typeface="GE Dinar One" panose="020A0503020102020204" pitchFamily="18" charset="-78"/>
                <a:cs typeface="Cairo" pitchFamily="2" charset="-78"/>
                <a:sym typeface="TT Norms Bold"/>
                <a:rtl/>
              </a:rPr>
              <a:t>Solutions</a:t>
            </a:r>
          </a:p>
        </p:txBody>
      </p:sp>
      <p:grpSp>
        <p:nvGrpSpPr>
          <p:cNvPr id="202" name="Group 201">
            <a:extLst>
              <a:ext uri="{FF2B5EF4-FFF2-40B4-BE49-F238E27FC236}">
                <a16:creationId xmlns:a16="http://schemas.microsoft.com/office/drawing/2014/main" id="{8F6A7734-1EC5-A764-D48F-3A8E0C537838}"/>
              </a:ext>
            </a:extLst>
          </p:cNvPr>
          <p:cNvGrpSpPr/>
          <p:nvPr/>
        </p:nvGrpSpPr>
        <p:grpSpPr>
          <a:xfrm>
            <a:off x="-3073440" y="3003587"/>
            <a:ext cx="2843935" cy="4532733"/>
            <a:chOff x="12314073" y="2382087"/>
            <a:chExt cx="3857607" cy="6148348"/>
          </a:xfrm>
        </p:grpSpPr>
        <p:sp>
          <p:nvSpPr>
            <p:cNvPr id="203" name="Freeform: Shape 202">
              <a:extLst>
                <a:ext uri="{FF2B5EF4-FFF2-40B4-BE49-F238E27FC236}">
                  <a16:creationId xmlns:a16="http://schemas.microsoft.com/office/drawing/2014/main" id="{75309CBF-2C79-C798-88E0-05A2F3E068B0}"/>
                </a:ext>
              </a:extLst>
            </p:cNvPr>
            <p:cNvSpPr/>
            <p:nvPr/>
          </p:nvSpPr>
          <p:spPr>
            <a:xfrm>
              <a:off x="12535345" y="5574584"/>
              <a:ext cx="3636335" cy="2955851"/>
            </a:xfrm>
            <a:custGeom>
              <a:avLst/>
              <a:gdLst>
                <a:gd name="connsiteX0" fmla="*/ 1360967 w 3636335"/>
                <a:gd name="connsiteY0" fmla="*/ 2955851 h 2955851"/>
                <a:gd name="connsiteX1" fmla="*/ 3636335 w 3636335"/>
                <a:gd name="connsiteY1" fmla="*/ 1169582 h 2955851"/>
                <a:gd name="connsiteX2" fmla="*/ 1552353 w 3636335"/>
                <a:gd name="connsiteY2" fmla="*/ 0 h 2955851"/>
                <a:gd name="connsiteX3" fmla="*/ 0 w 3636335"/>
                <a:gd name="connsiteY3" fmla="*/ 1765005 h 2955851"/>
                <a:gd name="connsiteX4" fmla="*/ 1552353 w 3636335"/>
                <a:gd name="connsiteY4" fmla="*/ 2743200 h 2955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36335" h="2955851">
                  <a:moveTo>
                    <a:pt x="1360967" y="2955851"/>
                  </a:moveTo>
                  <a:lnTo>
                    <a:pt x="3636335" y="1169582"/>
                  </a:lnTo>
                  <a:lnTo>
                    <a:pt x="1552353" y="0"/>
                  </a:lnTo>
                  <a:lnTo>
                    <a:pt x="0" y="1765005"/>
                  </a:lnTo>
                  <a:lnTo>
                    <a:pt x="1552353" y="2743200"/>
                  </a:lnTo>
                </a:path>
              </a:pathLst>
            </a:custGeom>
            <a:solidFill>
              <a:schemeClr val="tx1">
                <a:lumMod val="65000"/>
                <a:lumOff val="35000"/>
                <a:alpha val="70000"/>
              </a:schemeClr>
            </a:solidFill>
            <a:ln>
              <a:noFill/>
            </a:ln>
            <a:effectLst>
              <a:softEdge rad="3556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4" name="Group 203">
              <a:extLst>
                <a:ext uri="{FF2B5EF4-FFF2-40B4-BE49-F238E27FC236}">
                  <a16:creationId xmlns:a16="http://schemas.microsoft.com/office/drawing/2014/main" id="{284C448A-449F-BC3C-9C1E-829FA4EE6A16}"/>
                </a:ext>
              </a:extLst>
            </p:cNvPr>
            <p:cNvGrpSpPr/>
            <p:nvPr/>
          </p:nvGrpSpPr>
          <p:grpSpPr>
            <a:xfrm rot="21362075">
              <a:off x="12314073" y="2382087"/>
              <a:ext cx="2555529" cy="5188891"/>
              <a:chOff x="6915179" y="3870567"/>
              <a:chExt cx="4457640" cy="9051046"/>
            </a:xfrm>
            <a:effectLst>
              <a:outerShdw blurRad="50800" dist="38100" dir="18900000" algn="bl" rotWithShape="0">
                <a:prstClr val="black">
                  <a:alpha val="40000"/>
                </a:prstClr>
              </a:outerShdw>
            </a:effectLst>
            <a:scene3d>
              <a:camera prst="perspectiveHeroicExtremeLeftFacing">
                <a:rot lat="0" lon="1200000" rev="20400000"/>
              </a:camera>
              <a:lightRig rig="threePt" dir="t"/>
            </a:scene3d>
          </p:grpSpPr>
          <p:grpSp>
            <p:nvGrpSpPr>
              <p:cNvPr id="205" name="Group 204">
                <a:extLst>
                  <a:ext uri="{FF2B5EF4-FFF2-40B4-BE49-F238E27FC236}">
                    <a16:creationId xmlns:a16="http://schemas.microsoft.com/office/drawing/2014/main" id="{2AB65D4B-25BE-5654-5C3C-3B4E7873F151}"/>
                  </a:ext>
                </a:extLst>
              </p:cNvPr>
              <p:cNvGrpSpPr/>
              <p:nvPr/>
            </p:nvGrpSpPr>
            <p:grpSpPr>
              <a:xfrm>
                <a:off x="6915179" y="3870567"/>
                <a:ext cx="4457640" cy="9051046"/>
                <a:chOff x="7086600" y="3679181"/>
                <a:chExt cx="4457640" cy="9051046"/>
              </a:xfrm>
            </p:grpSpPr>
            <p:grpSp>
              <p:nvGrpSpPr>
                <p:cNvPr id="207" name="Group 206">
                  <a:extLst>
                    <a:ext uri="{FF2B5EF4-FFF2-40B4-BE49-F238E27FC236}">
                      <a16:creationId xmlns:a16="http://schemas.microsoft.com/office/drawing/2014/main" id="{876C4F2D-9C59-CE24-BF0D-C8EED437AA5B}"/>
                    </a:ext>
                  </a:extLst>
                </p:cNvPr>
                <p:cNvGrpSpPr/>
                <p:nvPr/>
              </p:nvGrpSpPr>
              <p:grpSpPr>
                <a:xfrm rot="5400000">
                  <a:off x="4789897" y="5975884"/>
                  <a:ext cx="9051046" cy="4457640"/>
                  <a:chOff x="515993" y="920007"/>
                  <a:chExt cx="17017787" cy="8381260"/>
                </a:xfrm>
              </p:grpSpPr>
              <p:sp>
                <p:nvSpPr>
                  <p:cNvPr id="209" name="Freeform 10">
                    <a:extLst>
                      <a:ext uri="{FF2B5EF4-FFF2-40B4-BE49-F238E27FC236}">
                        <a16:creationId xmlns:a16="http://schemas.microsoft.com/office/drawing/2014/main" id="{A47CF4F2-413E-73DC-5C9F-F0BAEE725345}"/>
                      </a:ext>
                    </a:extLst>
                  </p:cNvPr>
                  <p:cNvSpPr/>
                  <p:nvPr/>
                </p:nvSpPr>
                <p:spPr>
                  <a:xfrm rot="16200000">
                    <a:off x="4834257" y="-3398257"/>
                    <a:ext cx="8381260" cy="17017787"/>
                  </a:xfrm>
                  <a:custGeom>
                    <a:avLst/>
                    <a:gdLst/>
                    <a:ahLst/>
                    <a:cxnLst/>
                    <a:rect l="l" t="t" r="r" b="b"/>
                    <a:pathLst>
                      <a:path w="4542613" h="9223580">
                        <a:moveTo>
                          <a:pt x="0" y="0"/>
                        </a:moveTo>
                        <a:lnTo>
                          <a:pt x="4542613" y="0"/>
                        </a:lnTo>
                        <a:lnTo>
                          <a:pt x="4542613" y="9223580"/>
                        </a:lnTo>
                        <a:lnTo>
                          <a:pt x="0" y="922358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210" name="Rectangle: Rounded Corners 35">
                    <a:extLst>
                      <a:ext uri="{FF2B5EF4-FFF2-40B4-BE49-F238E27FC236}">
                        <a16:creationId xmlns:a16="http://schemas.microsoft.com/office/drawing/2014/main" id="{1FE2A644-F281-4312-308B-A8C44DEF557D}"/>
                      </a:ext>
                    </a:extLst>
                  </p:cNvPr>
                  <p:cNvSpPr/>
                  <p:nvPr/>
                </p:nvSpPr>
                <p:spPr>
                  <a:xfrm rot="16200000">
                    <a:off x="5226516" y="-3016718"/>
                    <a:ext cx="7543800" cy="16244236"/>
                  </a:xfrm>
                  <a:custGeom>
                    <a:avLst/>
                    <a:gdLst>
                      <a:gd name="connsiteX0" fmla="*/ 0 w 7543800"/>
                      <a:gd name="connsiteY0" fmla="*/ 977903 h 16190891"/>
                      <a:gd name="connsiteX1" fmla="*/ 977903 w 7543800"/>
                      <a:gd name="connsiteY1" fmla="*/ 0 h 16190891"/>
                      <a:gd name="connsiteX2" fmla="*/ 6565897 w 7543800"/>
                      <a:gd name="connsiteY2" fmla="*/ 0 h 16190891"/>
                      <a:gd name="connsiteX3" fmla="*/ 7543800 w 7543800"/>
                      <a:gd name="connsiteY3" fmla="*/ 977903 h 16190891"/>
                      <a:gd name="connsiteX4" fmla="*/ 7543800 w 7543800"/>
                      <a:gd name="connsiteY4" fmla="*/ 15212988 h 16190891"/>
                      <a:gd name="connsiteX5" fmla="*/ 6565897 w 7543800"/>
                      <a:gd name="connsiteY5" fmla="*/ 16190891 h 16190891"/>
                      <a:gd name="connsiteX6" fmla="*/ 977903 w 7543800"/>
                      <a:gd name="connsiteY6" fmla="*/ 16190891 h 16190891"/>
                      <a:gd name="connsiteX7" fmla="*/ 0 w 7543800"/>
                      <a:gd name="connsiteY7" fmla="*/ 15212988 h 16190891"/>
                      <a:gd name="connsiteX8" fmla="*/ 0 w 7543800"/>
                      <a:gd name="connsiteY8" fmla="*/ 977903 h 16190891"/>
                      <a:gd name="connsiteX0" fmla="*/ 0 w 7543800"/>
                      <a:gd name="connsiteY0" fmla="*/ 1016005 h 16228993"/>
                      <a:gd name="connsiteX1" fmla="*/ 977903 w 7543800"/>
                      <a:gd name="connsiteY1" fmla="*/ 38102 h 16228993"/>
                      <a:gd name="connsiteX2" fmla="*/ 6642097 w 7543800"/>
                      <a:gd name="connsiteY2" fmla="*/ 0 h 16228993"/>
                      <a:gd name="connsiteX3" fmla="*/ 7543800 w 7543800"/>
                      <a:gd name="connsiteY3" fmla="*/ 1016005 h 16228993"/>
                      <a:gd name="connsiteX4" fmla="*/ 7543800 w 7543800"/>
                      <a:gd name="connsiteY4" fmla="*/ 15251090 h 16228993"/>
                      <a:gd name="connsiteX5" fmla="*/ 6565897 w 7543800"/>
                      <a:gd name="connsiteY5" fmla="*/ 16228993 h 16228993"/>
                      <a:gd name="connsiteX6" fmla="*/ 977903 w 7543800"/>
                      <a:gd name="connsiteY6" fmla="*/ 16228993 h 16228993"/>
                      <a:gd name="connsiteX7" fmla="*/ 0 w 7543800"/>
                      <a:gd name="connsiteY7" fmla="*/ 15251090 h 16228993"/>
                      <a:gd name="connsiteX8" fmla="*/ 0 w 7543800"/>
                      <a:gd name="connsiteY8" fmla="*/ 1016005 h 16228993"/>
                      <a:gd name="connsiteX0" fmla="*/ 0 w 7543800"/>
                      <a:gd name="connsiteY0" fmla="*/ 1016005 h 16228993"/>
                      <a:gd name="connsiteX1" fmla="*/ 871223 w 7543800"/>
                      <a:gd name="connsiteY1" fmla="*/ 45722 h 16228993"/>
                      <a:gd name="connsiteX2" fmla="*/ 6642097 w 7543800"/>
                      <a:gd name="connsiteY2" fmla="*/ 0 h 16228993"/>
                      <a:gd name="connsiteX3" fmla="*/ 7543800 w 7543800"/>
                      <a:gd name="connsiteY3" fmla="*/ 1016005 h 16228993"/>
                      <a:gd name="connsiteX4" fmla="*/ 7543800 w 7543800"/>
                      <a:gd name="connsiteY4" fmla="*/ 15251090 h 16228993"/>
                      <a:gd name="connsiteX5" fmla="*/ 6565897 w 7543800"/>
                      <a:gd name="connsiteY5" fmla="*/ 16228993 h 16228993"/>
                      <a:gd name="connsiteX6" fmla="*/ 977903 w 7543800"/>
                      <a:gd name="connsiteY6" fmla="*/ 16228993 h 16228993"/>
                      <a:gd name="connsiteX7" fmla="*/ 0 w 7543800"/>
                      <a:gd name="connsiteY7" fmla="*/ 15251090 h 16228993"/>
                      <a:gd name="connsiteX8" fmla="*/ 0 w 7543800"/>
                      <a:gd name="connsiteY8" fmla="*/ 1016005 h 16228993"/>
                      <a:gd name="connsiteX0" fmla="*/ 0 w 7543800"/>
                      <a:gd name="connsiteY0" fmla="*/ 1016005 h 16228993"/>
                      <a:gd name="connsiteX1" fmla="*/ 848363 w 7543800"/>
                      <a:gd name="connsiteY1" fmla="*/ 22862 h 16228993"/>
                      <a:gd name="connsiteX2" fmla="*/ 6642097 w 7543800"/>
                      <a:gd name="connsiteY2" fmla="*/ 0 h 16228993"/>
                      <a:gd name="connsiteX3" fmla="*/ 7543800 w 7543800"/>
                      <a:gd name="connsiteY3" fmla="*/ 1016005 h 16228993"/>
                      <a:gd name="connsiteX4" fmla="*/ 7543800 w 7543800"/>
                      <a:gd name="connsiteY4" fmla="*/ 15251090 h 16228993"/>
                      <a:gd name="connsiteX5" fmla="*/ 6565897 w 7543800"/>
                      <a:gd name="connsiteY5" fmla="*/ 16228993 h 16228993"/>
                      <a:gd name="connsiteX6" fmla="*/ 977903 w 7543800"/>
                      <a:gd name="connsiteY6" fmla="*/ 16228993 h 16228993"/>
                      <a:gd name="connsiteX7" fmla="*/ 0 w 7543800"/>
                      <a:gd name="connsiteY7" fmla="*/ 15251090 h 16228993"/>
                      <a:gd name="connsiteX8" fmla="*/ 0 w 7543800"/>
                      <a:gd name="connsiteY8" fmla="*/ 1016005 h 16228993"/>
                      <a:gd name="connsiteX0" fmla="*/ 0 w 7543800"/>
                      <a:gd name="connsiteY0" fmla="*/ 1016005 h 16244236"/>
                      <a:gd name="connsiteX1" fmla="*/ 848363 w 7543800"/>
                      <a:gd name="connsiteY1" fmla="*/ 22862 h 16244236"/>
                      <a:gd name="connsiteX2" fmla="*/ 6642097 w 7543800"/>
                      <a:gd name="connsiteY2" fmla="*/ 0 h 16244236"/>
                      <a:gd name="connsiteX3" fmla="*/ 7543800 w 7543800"/>
                      <a:gd name="connsiteY3" fmla="*/ 1016005 h 16244236"/>
                      <a:gd name="connsiteX4" fmla="*/ 7543800 w 7543800"/>
                      <a:gd name="connsiteY4" fmla="*/ 15251090 h 16244236"/>
                      <a:gd name="connsiteX5" fmla="*/ 6619237 w 7543800"/>
                      <a:gd name="connsiteY5" fmla="*/ 16244236 h 16244236"/>
                      <a:gd name="connsiteX6" fmla="*/ 977903 w 7543800"/>
                      <a:gd name="connsiteY6" fmla="*/ 16228993 h 16244236"/>
                      <a:gd name="connsiteX7" fmla="*/ 0 w 7543800"/>
                      <a:gd name="connsiteY7" fmla="*/ 15251090 h 16244236"/>
                      <a:gd name="connsiteX8" fmla="*/ 0 w 7543800"/>
                      <a:gd name="connsiteY8" fmla="*/ 1016005 h 16244236"/>
                      <a:gd name="connsiteX0" fmla="*/ 0 w 7543800"/>
                      <a:gd name="connsiteY0" fmla="*/ 1016005 h 16244236"/>
                      <a:gd name="connsiteX1" fmla="*/ 848363 w 7543800"/>
                      <a:gd name="connsiteY1" fmla="*/ 22862 h 16244236"/>
                      <a:gd name="connsiteX2" fmla="*/ 6642097 w 7543800"/>
                      <a:gd name="connsiteY2" fmla="*/ 0 h 16244236"/>
                      <a:gd name="connsiteX3" fmla="*/ 7543800 w 7543800"/>
                      <a:gd name="connsiteY3" fmla="*/ 1016005 h 16244236"/>
                      <a:gd name="connsiteX4" fmla="*/ 7543800 w 7543800"/>
                      <a:gd name="connsiteY4" fmla="*/ 15251090 h 16244236"/>
                      <a:gd name="connsiteX5" fmla="*/ 6619237 w 7543800"/>
                      <a:gd name="connsiteY5" fmla="*/ 16244236 h 16244236"/>
                      <a:gd name="connsiteX6" fmla="*/ 947423 w 7543800"/>
                      <a:gd name="connsiteY6" fmla="*/ 16228993 h 16244236"/>
                      <a:gd name="connsiteX7" fmla="*/ 0 w 7543800"/>
                      <a:gd name="connsiteY7" fmla="*/ 15251090 h 16244236"/>
                      <a:gd name="connsiteX8" fmla="*/ 0 w 7543800"/>
                      <a:gd name="connsiteY8" fmla="*/ 1016005 h 16244236"/>
                      <a:gd name="connsiteX0" fmla="*/ 0 w 7543800"/>
                      <a:gd name="connsiteY0" fmla="*/ 1016005 h 16244236"/>
                      <a:gd name="connsiteX1" fmla="*/ 848363 w 7543800"/>
                      <a:gd name="connsiteY1" fmla="*/ 22862 h 16244236"/>
                      <a:gd name="connsiteX2" fmla="*/ 6642097 w 7543800"/>
                      <a:gd name="connsiteY2" fmla="*/ 0 h 16244236"/>
                      <a:gd name="connsiteX3" fmla="*/ 7543800 w 7543800"/>
                      <a:gd name="connsiteY3" fmla="*/ 1016005 h 16244236"/>
                      <a:gd name="connsiteX4" fmla="*/ 7543800 w 7543800"/>
                      <a:gd name="connsiteY4" fmla="*/ 15251090 h 16244236"/>
                      <a:gd name="connsiteX5" fmla="*/ 6619237 w 7543800"/>
                      <a:gd name="connsiteY5" fmla="*/ 16244236 h 16244236"/>
                      <a:gd name="connsiteX6" fmla="*/ 932183 w 7543800"/>
                      <a:gd name="connsiteY6" fmla="*/ 16236613 h 16244236"/>
                      <a:gd name="connsiteX7" fmla="*/ 0 w 7543800"/>
                      <a:gd name="connsiteY7" fmla="*/ 15251090 h 16244236"/>
                      <a:gd name="connsiteX8" fmla="*/ 0 w 7543800"/>
                      <a:gd name="connsiteY8" fmla="*/ 1016005 h 16244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43800" h="16244236">
                        <a:moveTo>
                          <a:pt x="0" y="1016005"/>
                        </a:moveTo>
                        <a:cubicBezTo>
                          <a:pt x="0" y="475924"/>
                          <a:pt x="308282" y="22862"/>
                          <a:pt x="848363" y="22862"/>
                        </a:cubicBezTo>
                        <a:lnTo>
                          <a:pt x="6642097" y="0"/>
                        </a:lnTo>
                        <a:cubicBezTo>
                          <a:pt x="7182178" y="0"/>
                          <a:pt x="7543800" y="475924"/>
                          <a:pt x="7543800" y="1016005"/>
                        </a:cubicBezTo>
                        <a:lnTo>
                          <a:pt x="7543800" y="15251090"/>
                        </a:lnTo>
                        <a:cubicBezTo>
                          <a:pt x="7543800" y="15791171"/>
                          <a:pt x="7159318" y="16244236"/>
                          <a:pt x="6619237" y="16244236"/>
                        </a:cubicBezTo>
                        <a:lnTo>
                          <a:pt x="932183" y="16236613"/>
                        </a:lnTo>
                        <a:cubicBezTo>
                          <a:pt x="392102" y="16236613"/>
                          <a:pt x="0" y="15791171"/>
                          <a:pt x="0" y="15251090"/>
                        </a:cubicBezTo>
                        <a:lnTo>
                          <a:pt x="0" y="1016005"/>
                        </a:lnTo>
                        <a:close/>
                      </a:path>
                    </a:pathLst>
                  </a:cu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08" name="Rectangle: Rounded Corners 207">
                  <a:extLst>
                    <a:ext uri="{FF2B5EF4-FFF2-40B4-BE49-F238E27FC236}">
                      <a16:creationId xmlns:a16="http://schemas.microsoft.com/office/drawing/2014/main" id="{03F396D3-841E-5400-54F1-20E470020F1C}"/>
                    </a:ext>
                  </a:extLst>
                </p:cNvPr>
                <p:cNvSpPr/>
                <p:nvPr/>
              </p:nvSpPr>
              <p:spPr>
                <a:xfrm flipV="1">
                  <a:off x="8782021" y="4037714"/>
                  <a:ext cx="1179958" cy="304098"/>
                </a:xfrm>
                <a:prstGeom prst="roundRect">
                  <a:avLst>
                    <a:gd name="adj" fmla="val 41667"/>
                  </a:avLst>
                </a:prstGeom>
                <a:solidFill>
                  <a:srgbClr val="2B2B2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06" name="Graphic 205">
                <a:extLst>
                  <a:ext uri="{FF2B5EF4-FFF2-40B4-BE49-F238E27FC236}">
                    <a16:creationId xmlns:a16="http://schemas.microsoft.com/office/drawing/2014/main" id="{C5E12122-95CB-B6FA-1379-DD7E4AC5D298}"/>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609482" y="7231808"/>
                <a:ext cx="3069035" cy="1289884"/>
              </a:xfrm>
              <a:prstGeom prst="rect">
                <a:avLst/>
              </a:prstGeom>
            </p:spPr>
          </p:pic>
        </p:grpSp>
      </p:grpSp>
      <p:grpSp>
        <p:nvGrpSpPr>
          <p:cNvPr id="5" name="Group 4">
            <a:extLst>
              <a:ext uri="{FF2B5EF4-FFF2-40B4-BE49-F238E27FC236}">
                <a16:creationId xmlns:a16="http://schemas.microsoft.com/office/drawing/2014/main" id="{386315FA-E9D1-BC65-0928-DAB1B3FF0DFD}"/>
              </a:ext>
            </a:extLst>
          </p:cNvPr>
          <p:cNvGrpSpPr/>
          <p:nvPr/>
        </p:nvGrpSpPr>
        <p:grpSpPr>
          <a:xfrm>
            <a:off x="18933860" y="1409700"/>
            <a:ext cx="3697540" cy="3253621"/>
            <a:chOff x="12685460" y="1409700"/>
            <a:chExt cx="3697540" cy="3253621"/>
          </a:xfrm>
        </p:grpSpPr>
        <p:pic>
          <p:nvPicPr>
            <p:cNvPr id="6" name="Picture 5">
              <a:extLst>
                <a:ext uri="{FF2B5EF4-FFF2-40B4-BE49-F238E27FC236}">
                  <a16:creationId xmlns:a16="http://schemas.microsoft.com/office/drawing/2014/main" id="{015C54FC-1BD8-74B1-A8F7-A8EF55D35EAC}"/>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11000" b="89500" l="4000" r="97500">
                          <a14:foregroundMark x1="95000" y1="12833" x2="16167" y2="13167"/>
                          <a14:foregroundMark x1="16167" y1="13167" x2="5500" y2="22667"/>
                          <a14:foregroundMark x1="5500" y1="22667" x2="8000" y2="39000"/>
                          <a14:foregroundMark x1="8000" y1="39000" x2="2833" y2="54000"/>
                          <a14:foregroundMark x1="2833" y1="54000" x2="5833" y2="70000"/>
                          <a14:foregroundMark x1="5833" y1="70000" x2="33333" y2="70500"/>
                          <a14:foregroundMark x1="42296" y1="79911" x2="43333" y2="81000"/>
                          <a14:foregroundMark x1="33333" y1="70500" x2="37893" y2="75288"/>
                          <a14:foregroundMark x1="65628" y1="75259" x2="82167" y2="71000"/>
                          <a14:foregroundMark x1="43333" y1="81000" x2="60483" y2="76584"/>
                          <a14:foregroundMark x1="82167" y1="71000" x2="95000" y2="64667"/>
                          <a14:foregroundMark x1="95000" y1="64667" x2="91333" y2="34500"/>
                          <a14:foregroundMark x1="91333" y1="34500" x2="96500" y2="11000"/>
                          <a14:foregroundMark x1="5000" y1="12833" x2="6333" y2="71833"/>
                          <a14:foregroundMark x1="43007" y1="76413" x2="50833" y2="78167"/>
                          <a14:foregroundMark x1="40657" y1="75886" x2="42235" y2="76240"/>
                          <a14:foregroundMark x1="4000" y1="67667" x2="37907" y2="75269"/>
                          <a14:foregroundMark x1="31500" y1="70667" x2="79667" y2="65333"/>
                          <a14:foregroundMark x1="48000" y1="72000" x2="76833" y2="69333"/>
                          <a14:foregroundMark x1="76833" y1="69333" x2="86167" y2="70167"/>
                          <a14:foregroundMark x1="93833" y1="62500" x2="80667" y2="70667"/>
                          <a14:foregroundMark x1="80667" y1="70667" x2="63500" y2="69500"/>
                          <a14:foregroundMark x1="94167" y1="61667" x2="87163" y2="74533"/>
                          <a14:foregroundMark x1="83350" y1="74549" x2="67667" y2="73333"/>
                          <a14:foregroundMark x1="83333" y1="73000" x2="94500" y2="62000"/>
                          <a14:foregroundMark x1="94500" y1="62000" x2="94667" y2="57333"/>
                          <a14:foregroundMark x1="95167" y1="59833" x2="90500" y2="73833"/>
                          <a14:foregroundMark x1="90500" y1="73833" x2="85833" y2="72833"/>
                          <a14:foregroundMark x1="89833" y1="73833" x2="95500" y2="60500"/>
                          <a14:foregroundMark x1="95500" y1="59833" x2="94500" y2="73833"/>
                          <a14:foregroundMark x1="94500" y1="73833" x2="85333" y2="72833"/>
                          <a14:foregroundMark x1="95167" y1="60167" x2="95333" y2="73333"/>
                          <a14:foregroundMark x1="95333" y1="73333" x2="83333" y2="73833"/>
                          <a14:foregroundMark x1="86802" y1="74511" x2="97000" y2="62667"/>
                          <a14:foregroundMark x1="97000" y1="62667" x2="97500" y2="62500"/>
                          <a14:foregroundMark x1="97000" y1="61500" x2="94796" y2="74999"/>
                          <a14:foregroundMark x1="53500" y1="78167" x2="45333" y2="88333"/>
                          <a14:foregroundMark x1="45333" y1="88333" x2="54000" y2="78167"/>
                          <a14:foregroundMark x1="54667" y1="83333" x2="39833" y2="89000"/>
                          <a14:foregroundMark x1="55833" y1="81333" x2="43667" y2="86500"/>
                          <a14:foregroundMark x1="44000" y1="86667" x2="59218" y2="88156"/>
                          <a14:foregroundMark x1="59333" y1="88167" x2="54000" y2="83167"/>
                          <a14:foregroundMark x1="40542" y1="87775" x2="42667" y2="86500"/>
                          <a14:foregroundMark x1="42667" y1="86500" x2="42667" y2="86500"/>
                          <a14:foregroundMark x1="42333" y1="85667" x2="37167" y2="89500"/>
                          <a14:foregroundMark x1="42333" y1="86167" x2="44167" y2="87500"/>
                          <a14:foregroundMark x1="59500" y1="85333" x2="58167" y2="87667"/>
                          <a14:foregroundMark x1="59500" y1="86167" x2="56167" y2="87667"/>
                          <a14:foregroundMark x1="59000" y1="86000" x2="63167" y2="88333"/>
                          <a14:foregroundMark x1="40500" y1="87167" x2="36500" y2="88500"/>
                          <a14:foregroundMark x1="40167" y1="86833" x2="35500" y2="88833"/>
                          <a14:backgroundMark x1="81833" y1="76667" x2="95500" y2="77500"/>
                          <a14:backgroundMark x1="66667" y1="77000" x2="60333" y2="76333"/>
                          <a14:backgroundMark x1="84833" y1="76833" x2="79500" y2="77000"/>
                          <a14:backgroundMark x1="36667" y1="77000" x2="39500" y2="77500"/>
                          <a14:backgroundMark x1="40167" y1="76333" x2="40333" y2="80000"/>
                          <a14:backgroundMark x1="63667" y1="88500" x2="61333" y2="90167"/>
                        </a14:backgroundRemoval>
                      </a14:imgEffect>
                    </a14:imgLayer>
                  </a14:imgProps>
                </a:ext>
              </a:extLst>
            </a:blip>
            <a:srcRect t="6003" b="6003"/>
            <a:stretch/>
          </p:blipFill>
          <p:spPr>
            <a:xfrm>
              <a:off x="12685460" y="1409700"/>
              <a:ext cx="3697540" cy="3253621"/>
            </a:xfrm>
            <a:prstGeom prst="rect">
              <a:avLst/>
            </a:prstGeom>
            <a:noFill/>
          </p:spPr>
        </p:pic>
        <p:pic>
          <p:nvPicPr>
            <p:cNvPr id="7" name="Picture 6" descr="A screenshot of a computer&#10;&#10;Description automatically generated">
              <a:extLst>
                <a:ext uri="{FF2B5EF4-FFF2-40B4-BE49-F238E27FC236}">
                  <a16:creationId xmlns:a16="http://schemas.microsoft.com/office/drawing/2014/main" id="{A91D54B2-B83C-A90A-14B1-2643C339C3DB}"/>
                </a:ext>
              </a:extLst>
            </p:cNvPr>
            <p:cNvPicPr>
              <a:picLocks noChangeAspect="1"/>
            </p:cNvPicPr>
            <p:nvPr/>
          </p:nvPicPr>
          <p:blipFill>
            <a:blip r:embed="rId16" cstate="print">
              <a:extLst>
                <a:ext uri="{28A0092B-C50C-407E-A947-70E740481C1C}">
                  <a14:useLocalDpi xmlns:a14="http://schemas.microsoft.com/office/drawing/2010/main" val="0"/>
                </a:ext>
              </a:extLst>
            </a:blip>
            <a:srcRect b="67804"/>
            <a:stretch/>
          </p:blipFill>
          <p:spPr>
            <a:xfrm>
              <a:off x="12939340" y="1714500"/>
              <a:ext cx="3215060" cy="1829348"/>
            </a:xfrm>
            <a:prstGeom prst="rect">
              <a:avLst/>
            </a:prstGeom>
          </p:spPr>
        </p:pic>
      </p:grpSp>
      <p:grpSp>
        <p:nvGrpSpPr>
          <p:cNvPr id="19" name="Group 18">
            <a:extLst>
              <a:ext uri="{FF2B5EF4-FFF2-40B4-BE49-F238E27FC236}">
                <a16:creationId xmlns:a16="http://schemas.microsoft.com/office/drawing/2014/main" id="{30ABAD43-BA73-D3B1-776E-0A71066D24E3}"/>
              </a:ext>
            </a:extLst>
          </p:cNvPr>
          <p:cNvGrpSpPr/>
          <p:nvPr/>
        </p:nvGrpSpPr>
        <p:grpSpPr>
          <a:xfrm>
            <a:off x="-3102782" y="9655366"/>
            <a:ext cx="5349054" cy="590233"/>
            <a:chOff x="12270325" y="532765"/>
            <a:chExt cx="5349054" cy="590233"/>
          </a:xfrm>
        </p:grpSpPr>
        <p:grpSp>
          <p:nvGrpSpPr>
            <p:cNvPr id="14" name="Group 13">
              <a:extLst>
                <a:ext uri="{FF2B5EF4-FFF2-40B4-BE49-F238E27FC236}">
                  <a16:creationId xmlns:a16="http://schemas.microsoft.com/office/drawing/2014/main" id="{CF462B0B-86C5-C964-145C-D16F42D599F0}"/>
                </a:ext>
              </a:extLst>
            </p:cNvPr>
            <p:cNvGrpSpPr/>
            <p:nvPr/>
          </p:nvGrpSpPr>
          <p:grpSpPr>
            <a:xfrm>
              <a:off x="12270325" y="532765"/>
              <a:ext cx="5349054" cy="590233"/>
              <a:chOff x="0" y="-38100"/>
              <a:chExt cx="7132073" cy="786976"/>
            </a:xfrm>
          </p:grpSpPr>
          <p:sp>
            <p:nvSpPr>
              <p:cNvPr id="16" name="TextBox 6">
                <a:extLst>
                  <a:ext uri="{FF2B5EF4-FFF2-40B4-BE49-F238E27FC236}">
                    <a16:creationId xmlns:a16="http://schemas.microsoft.com/office/drawing/2014/main" id="{703AC883-33C4-8D7E-E697-DA6C415E412D}"/>
                  </a:ext>
                </a:extLst>
              </p:cNvPr>
              <p:cNvSpPr txBox="1"/>
              <p:nvPr/>
            </p:nvSpPr>
            <p:spPr>
              <a:xfrm>
                <a:off x="2588147" y="-38100"/>
                <a:ext cx="4543926" cy="443626"/>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659"/>
                  </a:lnSpc>
                </a:pPr>
                <a:r>
                  <a:rPr lang="en-US" sz="1899" b="1" dirty="0">
                    <a:solidFill>
                      <a:srgbClr val="000000"/>
                    </a:solidFill>
                    <a:latin typeface="TT Fors Bold"/>
                    <a:ea typeface="TT Fors Bold"/>
                    <a:cs typeface="TT Fors Bold"/>
                    <a:sym typeface="TT Fors Bold"/>
                  </a:rPr>
                  <a:t>SHAFRAH APP</a:t>
                </a:r>
              </a:p>
            </p:txBody>
          </p:sp>
          <p:sp>
            <p:nvSpPr>
              <p:cNvPr id="18" name="TextBox 7">
                <a:extLst>
                  <a:ext uri="{FF2B5EF4-FFF2-40B4-BE49-F238E27FC236}">
                    <a16:creationId xmlns:a16="http://schemas.microsoft.com/office/drawing/2014/main" id="{CDE201C3-ECC7-187D-0799-9B3F00D4B92D}"/>
                  </a:ext>
                </a:extLst>
              </p:cNvPr>
              <p:cNvSpPr txBox="1"/>
              <p:nvPr/>
            </p:nvSpPr>
            <p:spPr>
              <a:xfrm>
                <a:off x="0" y="396663"/>
                <a:ext cx="7007567" cy="35221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239"/>
                  </a:lnSpc>
                </a:pPr>
                <a:r>
                  <a:rPr lang="en-US" sz="1599" dirty="0">
                    <a:solidFill>
                      <a:srgbClr val="545454"/>
                    </a:solidFill>
                    <a:latin typeface="TT Fors"/>
                    <a:ea typeface="TT Fors"/>
                    <a:cs typeface="TT Fors"/>
                    <a:sym typeface="TT Fors"/>
                  </a:rPr>
                  <a:t>www.Shafarh.net</a:t>
                </a:r>
              </a:p>
            </p:txBody>
          </p:sp>
        </p:grpSp>
        <p:sp>
          <p:nvSpPr>
            <p:cNvPr id="15" name="object 2">
              <a:extLst>
                <a:ext uri="{FF2B5EF4-FFF2-40B4-BE49-F238E27FC236}">
                  <a16:creationId xmlns:a16="http://schemas.microsoft.com/office/drawing/2014/main" id="{60945B0E-D150-74EB-DD74-68AA9BD4FA59}"/>
                </a:ext>
              </a:extLst>
            </p:cNvPr>
            <p:cNvSpPr/>
            <p:nvPr/>
          </p:nvSpPr>
          <p:spPr>
            <a:xfrm>
              <a:off x="15557500" y="582844"/>
              <a:ext cx="264528" cy="540153"/>
            </a:xfrm>
            <a:custGeom>
              <a:avLst/>
              <a:gdLst/>
              <a:ahLst/>
              <a:cxnLst/>
              <a:rect l="l" t="t" r="r" b="b"/>
              <a:pathLst>
                <a:path w="170179" h="362584">
                  <a:moveTo>
                    <a:pt x="134048" y="0"/>
                  </a:moveTo>
                  <a:lnTo>
                    <a:pt x="35877" y="0"/>
                  </a:lnTo>
                  <a:lnTo>
                    <a:pt x="30772" y="5105"/>
                  </a:lnTo>
                  <a:lnTo>
                    <a:pt x="30772" y="27368"/>
                  </a:lnTo>
                  <a:lnTo>
                    <a:pt x="3556" y="27368"/>
                  </a:lnTo>
                  <a:lnTo>
                    <a:pt x="0" y="30772"/>
                  </a:lnTo>
                  <a:lnTo>
                    <a:pt x="0" y="173316"/>
                  </a:lnTo>
                  <a:lnTo>
                    <a:pt x="109461" y="282790"/>
                  </a:lnTo>
                  <a:lnTo>
                    <a:pt x="110553" y="285724"/>
                  </a:lnTo>
                  <a:lnTo>
                    <a:pt x="110553" y="291592"/>
                  </a:lnTo>
                  <a:lnTo>
                    <a:pt x="109461" y="294538"/>
                  </a:lnTo>
                  <a:lnTo>
                    <a:pt x="95084" y="308914"/>
                  </a:lnTo>
                  <a:lnTo>
                    <a:pt x="94475" y="311073"/>
                  </a:lnTo>
                  <a:lnTo>
                    <a:pt x="95250" y="316484"/>
                  </a:lnTo>
                  <a:lnTo>
                    <a:pt x="97866" y="319278"/>
                  </a:lnTo>
                  <a:lnTo>
                    <a:pt x="107149" y="319278"/>
                  </a:lnTo>
                  <a:lnTo>
                    <a:pt x="110401" y="322211"/>
                  </a:lnTo>
                  <a:lnTo>
                    <a:pt x="110705" y="330098"/>
                  </a:lnTo>
                  <a:lnTo>
                    <a:pt x="107454" y="333502"/>
                  </a:lnTo>
                  <a:lnTo>
                    <a:pt x="62776" y="333502"/>
                  </a:lnTo>
                  <a:lnTo>
                    <a:pt x="59524" y="330555"/>
                  </a:lnTo>
                  <a:lnTo>
                    <a:pt x="59220" y="322668"/>
                  </a:lnTo>
                  <a:lnTo>
                    <a:pt x="62471" y="319278"/>
                  </a:lnTo>
                  <a:lnTo>
                    <a:pt x="72047" y="319278"/>
                  </a:lnTo>
                  <a:lnTo>
                    <a:pt x="74676" y="316484"/>
                  </a:lnTo>
                  <a:lnTo>
                    <a:pt x="75450" y="311073"/>
                  </a:lnTo>
                  <a:lnTo>
                    <a:pt x="74841" y="308914"/>
                  </a:lnTo>
                  <a:lnTo>
                    <a:pt x="60452" y="294538"/>
                  </a:lnTo>
                  <a:lnTo>
                    <a:pt x="59372" y="291592"/>
                  </a:lnTo>
                  <a:lnTo>
                    <a:pt x="59372" y="285724"/>
                  </a:lnTo>
                  <a:lnTo>
                    <a:pt x="60452" y="282790"/>
                  </a:lnTo>
                  <a:lnTo>
                    <a:pt x="71272" y="271957"/>
                  </a:lnTo>
                  <a:lnTo>
                    <a:pt x="0" y="200837"/>
                  </a:lnTo>
                  <a:lnTo>
                    <a:pt x="0" y="331800"/>
                  </a:lnTo>
                  <a:lnTo>
                    <a:pt x="3556" y="335203"/>
                  </a:lnTo>
                  <a:lnTo>
                    <a:pt x="30772" y="335203"/>
                  </a:lnTo>
                  <a:lnTo>
                    <a:pt x="30772" y="357466"/>
                  </a:lnTo>
                  <a:lnTo>
                    <a:pt x="35877" y="362559"/>
                  </a:lnTo>
                  <a:lnTo>
                    <a:pt x="134048" y="362559"/>
                  </a:lnTo>
                  <a:lnTo>
                    <a:pt x="139153" y="357466"/>
                  </a:lnTo>
                  <a:lnTo>
                    <a:pt x="139153" y="335203"/>
                  </a:lnTo>
                  <a:lnTo>
                    <a:pt x="166370" y="335203"/>
                  </a:lnTo>
                  <a:lnTo>
                    <a:pt x="169926" y="331800"/>
                  </a:lnTo>
                  <a:lnTo>
                    <a:pt x="169926" y="189242"/>
                  </a:lnTo>
                  <a:lnTo>
                    <a:pt x="60452" y="79933"/>
                  </a:lnTo>
                  <a:lnTo>
                    <a:pt x="59372" y="76847"/>
                  </a:lnTo>
                  <a:lnTo>
                    <a:pt x="59372" y="70967"/>
                  </a:lnTo>
                  <a:lnTo>
                    <a:pt x="60452" y="68033"/>
                  </a:lnTo>
                  <a:lnTo>
                    <a:pt x="74371" y="54114"/>
                  </a:lnTo>
                  <a:lnTo>
                    <a:pt x="75145" y="52730"/>
                  </a:lnTo>
                  <a:lnTo>
                    <a:pt x="75603" y="47155"/>
                  </a:lnTo>
                  <a:lnTo>
                    <a:pt x="72669" y="43294"/>
                  </a:lnTo>
                  <a:lnTo>
                    <a:pt x="62776" y="43294"/>
                  </a:lnTo>
                  <a:lnTo>
                    <a:pt x="59524" y="40360"/>
                  </a:lnTo>
                  <a:lnTo>
                    <a:pt x="59220" y="32473"/>
                  </a:lnTo>
                  <a:lnTo>
                    <a:pt x="62471" y="29070"/>
                  </a:lnTo>
                  <a:lnTo>
                    <a:pt x="107454" y="29070"/>
                  </a:lnTo>
                  <a:lnTo>
                    <a:pt x="110705" y="32473"/>
                  </a:lnTo>
                  <a:lnTo>
                    <a:pt x="110401" y="40360"/>
                  </a:lnTo>
                  <a:lnTo>
                    <a:pt x="107149" y="43294"/>
                  </a:lnTo>
                  <a:lnTo>
                    <a:pt x="97256" y="43294"/>
                  </a:lnTo>
                  <a:lnTo>
                    <a:pt x="94310" y="47155"/>
                  </a:lnTo>
                  <a:lnTo>
                    <a:pt x="94932" y="52730"/>
                  </a:lnTo>
                  <a:lnTo>
                    <a:pt x="95554" y="54114"/>
                  </a:lnTo>
                  <a:lnTo>
                    <a:pt x="109461" y="68033"/>
                  </a:lnTo>
                  <a:lnTo>
                    <a:pt x="110553" y="70967"/>
                  </a:lnTo>
                  <a:lnTo>
                    <a:pt x="110553" y="76847"/>
                  </a:lnTo>
                  <a:lnTo>
                    <a:pt x="109461" y="79933"/>
                  </a:lnTo>
                  <a:lnTo>
                    <a:pt x="98640" y="90601"/>
                  </a:lnTo>
                  <a:lnTo>
                    <a:pt x="169926" y="161721"/>
                  </a:lnTo>
                  <a:lnTo>
                    <a:pt x="169926" y="30772"/>
                  </a:lnTo>
                  <a:lnTo>
                    <a:pt x="166370" y="27368"/>
                  </a:lnTo>
                  <a:lnTo>
                    <a:pt x="162191" y="27368"/>
                  </a:lnTo>
                  <a:lnTo>
                    <a:pt x="139153" y="27368"/>
                  </a:lnTo>
                  <a:lnTo>
                    <a:pt x="139153" y="5105"/>
                  </a:lnTo>
                  <a:lnTo>
                    <a:pt x="134048" y="0"/>
                  </a:lnTo>
                  <a:close/>
                </a:path>
              </a:pathLst>
            </a:custGeom>
            <a:solidFill>
              <a:srgbClr val="674292"/>
            </a:solid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Tree>
    <p:extLst>
      <p:ext uri="{BB962C8B-B14F-4D97-AF65-F5344CB8AC3E}">
        <p14:creationId xmlns:p14="http://schemas.microsoft.com/office/powerpoint/2010/main" val="39501779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2055F6C-50AB-B134-67DB-23EEF68433AA}"/>
            </a:ext>
          </a:extLst>
        </p:cNvPr>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5510E588-6BE8-387B-B2E0-7D40BEC3F405}"/>
              </a:ext>
            </a:extLst>
          </p:cNvPr>
          <p:cNvSpPr/>
          <p:nvPr/>
        </p:nvSpPr>
        <p:spPr>
          <a:xfrm>
            <a:off x="9144000" y="1154369"/>
            <a:ext cx="8231814" cy="8428098"/>
          </a:xfrm>
          <a:prstGeom prst="roundRect">
            <a:avLst>
              <a:gd name="adj" fmla="val 6144"/>
            </a:avLst>
          </a:prstGeom>
          <a:solidFill>
            <a:srgbClr val="F3F6F9"/>
          </a:solidFill>
          <a:ln>
            <a:noFill/>
          </a:ln>
          <a:effectLst>
            <a:outerShdw blurRad="558800" dist="152400" dir="7620000" sx="102000" sy="102000" algn="ctr" rotWithShape="0">
              <a:schemeClr val="bg1">
                <a:lumMod val="50000"/>
                <a:alpha val="39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6" name="Group 195">
            <a:extLst>
              <a:ext uri="{FF2B5EF4-FFF2-40B4-BE49-F238E27FC236}">
                <a16:creationId xmlns:a16="http://schemas.microsoft.com/office/drawing/2014/main" id="{85D49E5D-F5D0-38FC-45A3-465BF0208CEC}"/>
              </a:ext>
            </a:extLst>
          </p:cNvPr>
          <p:cNvGrpSpPr/>
          <p:nvPr/>
        </p:nvGrpSpPr>
        <p:grpSpPr>
          <a:xfrm>
            <a:off x="8783757" y="-1943100"/>
            <a:ext cx="665043" cy="922261"/>
            <a:chOff x="6068112" y="1163834"/>
            <a:chExt cx="6068955" cy="8416245"/>
          </a:xfrm>
        </p:grpSpPr>
        <p:sp>
          <p:nvSpPr>
            <p:cNvPr id="178" name="Rectangle 177">
              <a:extLst>
                <a:ext uri="{FF2B5EF4-FFF2-40B4-BE49-F238E27FC236}">
                  <a16:creationId xmlns:a16="http://schemas.microsoft.com/office/drawing/2014/main" id="{39C9E5C5-3405-2A08-F427-6DC582C89FD0}"/>
                </a:ext>
              </a:extLst>
            </p:cNvPr>
            <p:cNvSpPr/>
            <p:nvPr/>
          </p:nvSpPr>
          <p:spPr>
            <a:xfrm>
              <a:off x="6068112" y="1163834"/>
              <a:ext cx="3076575" cy="3947925"/>
            </a:xfrm>
            <a:custGeom>
              <a:avLst/>
              <a:gdLst>
                <a:gd name="connsiteX0" fmla="*/ 0 w 2209800"/>
                <a:gd name="connsiteY0" fmla="*/ 0 h 2109600"/>
                <a:gd name="connsiteX1" fmla="*/ 2209800 w 2209800"/>
                <a:gd name="connsiteY1" fmla="*/ 0 h 2109600"/>
                <a:gd name="connsiteX2" fmla="*/ 2209800 w 2209800"/>
                <a:gd name="connsiteY2" fmla="*/ 2109600 h 2109600"/>
                <a:gd name="connsiteX3" fmla="*/ 0 w 2209800"/>
                <a:gd name="connsiteY3" fmla="*/ 2109600 h 2109600"/>
                <a:gd name="connsiteX4" fmla="*/ 0 w 2209800"/>
                <a:gd name="connsiteY4" fmla="*/ 0 h 2109600"/>
                <a:gd name="connsiteX0" fmla="*/ 0 w 3076575"/>
                <a:gd name="connsiteY0" fmla="*/ 0 h 3947925"/>
                <a:gd name="connsiteX1" fmla="*/ 2209800 w 3076575"/>
                <a:gd name="connsiteY1" fmla="*/ 0 h 3947925"/>
                <a:gd name="connsiteX2" fmla="*/ 3076575 w 3076575"/>
                <a:gd name="connsiteY2" fmla="*/ 3947925 h 3947925"/>
                <a:gd name="connsiteX3" fmla="*/ 0 w 3076575"/>
                <a:gd name="connsiteY3" fmla="*/ 2109600 h 3947925"/>
                <a:gd name="connsiteX4" fmla="*/ 0 w 3076575"/>
                <a:gd name="connsiteY4" fmla="*/ 0 h 3947925"/>
                <a:gd name="connsiteX0" fmla="*/ 0 w 3076575"/>
                <a:gd name="connsiteY0" fmla="*/ 0 h 3947925"/>
                <a:gd name="connsiteX1" fmla="*/ 2800350 w 3076575"/>
                <a:gd name="connsiteY1" fmla="*/ 3019425 h 3947925"/>
                <a:gd name="connsiteX2" fmla="*/ 3076575 w 3076575"/>
                <a:gd name="connsiteY2" fmla="*/ 3947925 h 3947925"/>
                <a:gd name="connsiteX3" fmla="*/ 0 w 3076575"/>
                <a:gd name="connsiteY3" fmla="*/ 2109600 h 3947925"/>
                <a:gd name="connsiteX4" fmla="*/ 0 w 3076575"/>
                <a:gd name="connsiteY4" fmla="*/ 0 h 3947925"/>
                <a:gd name="connsiteX0" fmla="*/ 0 w 3076575"/>
                <a:gd name="connsiteY0" fmla="*/ 0 h 3947925"/>
                <a:gd name="connsiteX1" fmla="*/ 3076575 w 3076575"/>
                <a:gd name="connsiteY1" fmla="*/ 3924300 h 3947925"/>
                <a:gd name="connsiteX2" fmla="*/ 3076575 w 3076575"/>
                <a:gd name="connsiteY2" fmla="*/ 3947925 h 3947925"/>
                <a:gd name="connsiteX3" fmla="*/ 0 w 3076575"/>
                <a:gd name="connsiteY3" fmla="*/ 2109600 h 3947925"/>
                <a:gd name="connsiteX4" fmla="*/ 0 w 3076575"/>
                <a:gd name="connsiteY4" fmla="*/ 0 h 3947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6575" h="3947925">
                  <a:moveTo>
                    <a:pt x="0" y="0"/>
                  </a:moveTo>
                  <a:lnTo>
                    <a:pt x="3076575" y="3924300"/>
                  </a:lnTo>
                  <a:lnTo>
                    <a:pt x="3076575" y="3947925"/>
                  </a:lnTo>
                  <a:lnTo>
                    <a:pt x="0" y="2109600"/>
                  </a:lnTo>
                  <a:lnTo>
                    <a:pt x="0" y="0"/>
                  </a:lnTo>
                  <a:close/>
                </a:path>
              </a:pathLst>
            </a:custGeom>
            <a:solidFill>
              <a:srgbClr val="5134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9" name="Rectangle 178">
              <a:extLst>
                <a:ext uri="{FF2B5EF4-FFF2-40B4-BE49-F238E27FC236}">
                  <a16:creationId xmlns:a16="http://schemas.microsoft.com/office/drawing/2014/main" id="{DE67552E-90F9-122F-F996-8F22A72A434C}"/>
                </a:ext>
              </a:extLst>
            </p:cNvPr>
            <p:cNvSpPr/>
            <p:nvPr/>
          </p:nvSpPr>
          <p:spPr>
            <a:xfrm>
              <a:off x="6068112" y="3269102"/>
              <a:ext cx="3048000" cy="2109600"/>
            </a:xfrm>
            <a:custGeom>
              <a:avLst/>
              <a:gdLst>
                <a:gd name="connsiteX0" fmla="*/ 0 w 2209800"/>
                <a:gd name="connsiteY0" fmla="*/ 0 h 2109600"/>
                <a:gd name="connsiteX1" fmla="*/ 2209800 w 2209800"/>
                <a:gd name="connsiteY1" fmla="*/ 0 h 2109600"/>
                <a:gd name="connsiteX2" fmla="*/ 2209800 w 2209800"/>
                <a:gd name="connsiteY2" fmla="*/ 2109600 h 2109600"/>
                <a:gd name="connsiteX3" fmla="*/ 0 w 2209800"/>
                <a:gd name="connsiteY3" fmla="*/ 2109600 h 2109600"/>
                <a:gd name="connsiteX4" fmla="*/ 0 w 2209800"/>
                <a:gd name="connsiteY4" fmla="*/ 0 h 2109600"/>
                <a:gd name="connsiteX0" fmla="*/ 0 w 3067050"/>
                <a:gd name="connsiteY0" fmla="*/ 0 h 2109600"/>
                <a:gd name="connsiteX1" fmla="*/ 3067050 w 3067050"/>
                <a:gd name="connsiteY1" fmla="*/ 1828800 h 2109600"/>
                <a:gd name="connsiteX2" fmla="*/ 2209800 w 3067050"/>
                <a:gd name="connsiteY2" fmla="*/ 2109600 h 2109600"/>
                <a:gd name="connsiteX3" fmla="*/ 0 w 3067050"/>
                <a:gd name="connsiteY3" fmla="*/ 2109600 h 2109600"/>
                <a:gd name="connsiteX4" fmla="*/ 0 w 3067050"/>
                <a:gd name="connsiteY4" fmla="*/ 0 h 2109600"/>
                <a:gd name="connsiteX0" fmla="*/ 0 w 3067050"/>
                <a:gd name="connsiteY0" fmla="*/ 0 h 2109600"/>
                <a:gd name="connsiteX1" fmla="*/ 3067050 w 3067050"/>
                <a:gd name="connsiteY1" fmla="*/ 1828800 h 2109600"/>
                <a:gd name="connsiteX2" fmla="*/ 3048000 w 3067050"/>
                <a:gd name="connsiteY2" fmla="*/ 1823850 h 2109600"/>
                <a:gd name="connsiteX3" fmla="*/ 0 w 3067050"/>
                <a:gd name="connsiteY3" fmla="*/ 2109600 h 2109600"/>
                <a:gd name="connsiteX4" fmla="*/ 0 w 3067050"/>
                <a:gd name="connsiteY4" fmla="*/ 0 h 2109600"/>
                <a:gd name="connsiteX0" fmla="*/ 0 w 3076575"/>
                <a:gd name="connsiteY0" fmla="*/ 0 h 2109600"/>
                <a:gd name="connsiteX1" fmla="*/ 3076575 w 3076575"/>
                <a:gd name="connsiteY1" fmla="*/ 1790700 h 2109600"/>
                <a:gd name="connsiteX2" fmla="*/ 3048000 w 3076575"/>
                <a:gd name="connsiteY2" fmla="*/ 1823850 h 2109600"/>
                <a:gd name="connsiteX3" fmla="*/ 0 w 3076575"/>
                <a:gd name="connsiteY3" fmla="*/ 2109600 h 2109600"/>
                <a:gd name="connsiteX4" fmla="*/ 0 w 3076575"/>
                <a:gd name="connsiteY4" fmla="*/ 0 h 2109600"/>
                <a:gd name="connsiteX0" fmla="*/ 0 w 3048000"/>
                <a:gd name="connsiteY0" fmla="*/ 0 h 2109600"/>
                <a:gd name="connsiteX1" fmla="*/ 3048000 w 3048000"/>
                <a:gd name="connsiteY1" fmla="*/ 1816100 h 2109600"/>
                <a:gd name="connsiteX2" fmla="*/ 3048000 w 3048000"/>
                <a:gd name="connsiteY2" fmla="*/ 1823850 h 2109600"/>
                <a:gd name="connsiteX3" fmla="*/ 0 w 3048000"/>
                <a:gd name="connsiteY3" fmla="*/ 2109600 h 2109600"/>
                <a:gd name="connsiteX4" fmla="*/ 0 w 3048000"/>
                <a:gd name="connsiteY4" fmla="*/ 0 h 210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8000" h="2109600">
                  <a:moveTo>
                    <a:pt x="0" y="0"/>
                  </a:moveTo>
                  <a:lnTo>
                    <a:pt x="3048000" y="1816100"/>
                  </a:lnTo>
                  <a:lnTo>
                    <a:pt x="3048000" y="1823850"/>
                  </a:lnTo>
                  <a:lnTo>
                    <a:pt x="0" y="2109600"/>
                  </a:lnTo>
                  <a:lnTo>
                    <a:pt x="0" y="0"/>
                  </a:lnTo>
                  <a:close/>
                </a:path>
              </a:pathLst>
            </a:custGeom>
            <a:solidFill>
              <a:srgbClr val="533676">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0" name="Rectangle 179">
              <a:extLst>
                <a:ext uri="{FF2B5EF4-FFF2-40B4-BE49-F238E27FC236}">
                  <a16:creationId xmlns:a16="http://schemas.microsoft.com/office/drawing/2014/main" id="{5BC5518A-1DC4-5CDC-64E3-B013F340535E}"/>
                </a:ext>
              </a:extLst>
            </p:cNvPr>
            <p:cNvSpPr/>
            <p:nvPr/>
          </p:nvSpPr>
          <p:spPr>
            <a:xfrm>
              <a:off x="6068112" y="5078664"/>
              <a:ext cx="3067050" cy="2404875"/>
            </a:xfrm>
            <a:custGeom>
              <a:avLst/>
              <a:gdLst>
                <a:gd name="connsiteX0" fmla="*/ 0 w 2209800"/>
                <a:gd name="connsiteY0" fmla="*/ 0 h 2109600"/>
                <a:gd name="connsiteX1" fmla="*/ 2209800 w 2209800"/>
                <a:gd name="connsiteY1" fmla="*/ 0 h 2109600"/>
                <a:gd name="connsiteX2" fmla="*/ 2209800 w 2209800"/>
                <a:gd name="connsiteY2" fmla="*/ 2109600 h 2109600"/>
                <a:gd name="connsiteX3" fmla="*/ 0 w 2209800"/>
                <a:gd name="connsiteY3" fmla="*/ 2109600 h 2109600"/>
                <a:gd name="connsiteX4" fmla="*/ 0 w 2209800"/>
                <a:gd name="connsiteY4" fmla="*/ 0 h 2109600"/>
                <a:gd name="connsiteX0" fmla="*/ 0 w 3067050"/>
                <a:gd name="connsiteY0" fmla="*/ 295275 h 2404875"/>
                <a:gd name="connsiteX1" fmla="*/ 3067050 w 3067050"/>
                <a:gd name="connsiteY1" fmla="*/ 0 h 2404875"/>
                <a:gd name="connsiteX2" fmla="*/ 2209800 w 3067050"/>
                <a:gd name="connsiteY2" fmla="*/ 2404875 h 2404875"/>
                <a:gd name="connsiteX3" fmla="*/ 0 w 3067050"/>
                <a:gd name="connsiteY3" fmla="*/ 2404875 h 2404875"/>
                <a:gd name="connsiteX4" fmla="*/ 0 w 3067050"/>
                <a:gd name="connsiteY4" fmla="*/ 295275 h 2404875"/>
                <a:gd name="connsiteX0" fmla="*/ 0 w 3067050"/>
                <a:gd name="connsiteY0" fmla="*/ 295275 h 2404875"/>
                <a:gd name="connsiteX1" fmla="*/ 3067050 w 3067050"/>
                <a:gd name="connsiteY1" fmla="*/ 0 h 2404875"/>
                <a:gd name="connsiteX2" fmla="*/ 3057525 w 3067050"/>
                <a:gd name="connsiteY2" fmla="*/ 52200 h 2404875"/>
                <a:gd name="connsiteX3" fmla="*/ 0 w 3067050"/>
                <a:gd name="connsiteY3" fmla="*/ 2404875 h 2404875"/>
                <a:gd name="connsiteX4" fmla="*/ 0 w 3067050"/>
                <a:gd name="connsiteY4" fmla="*/ 295275 h 2404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67050" h="2404875">
                  <a:moveTo>
                    <a:pt x="0" y="295275"/>
                  </a:moveTo>
                  <a:lnTo>
                    <a:pt x="3067050" y="0"/>
                  </a:lnTo>
                  <a:lnTo>
                    <a:pt x="3057525" y="52200"/>
                  </a:lnTo>
                  <a:lnTo>
                    <a:pt x="0" y="2404875"/>
                  </a:lnTo>
                  <a:lnTo>
                    <a:pt x="0" y="295275"/>
                  </a:lnTo>
                  <a:close/>
                </a:path>
              </a:pathLst>
            </a:custGeom>
            <a:solidFill>
              <a:srgbClr val="553779">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1" name="Rectangle 180">
              <a:extLst>
                <a:ext uri="{FF2B5EF4-FFF2-40B4-BE49-F238E27FC236}">
                  <a16:creationId xmlns:a16="http://schemas.microsoft.com/office/drawing/2014/main" id="{56E55649-F986-E298-2D39-08FD482A96ED}"/>
                </a:ext>
              </a:extLst>
            </p:cNvPr>
            <p:cNvSpPr/>
            <p:nvPr/>
          </p:nvSpPr>
          <p:spPr>
            <a:xfrm>
              <a:off x="6068113" y="5079704"/>
              <a:ext cx="3086100" cy="4500375"/>
            </a:xfrm>
            <a:custGeom>
              <a:avLst/>
              <a:gdLst>
                <a:gd name="connsiteX0" fmla="*/ 0 w 2209800"/>
                <a:gd name="connsiteY0" fmla="*/ 0 h 2109600"/>
                <a:gd name="connsiteX1" fmla="*/ 2209800 w 2209800"/>
                <a:gd name="connsiteY1" fmla="*/ 0 h 2109600"/>
                <a:gd name="connsiteX2" fmla="*/ 2209800 w 2209800"/>
                <a:gd name="connsiteY2" fmla="*/ 2109600 h 2109600"/>
                <a:gd name="connsiteX3" fmla="*/ 0 w 2209800"/>
                <a:gd name="connsiteY3" fmla="*/ 2109600 h 2109600"/>
                <a:gd name="connsiteX4" fmla="*/ 0 w 2209800"/>
                <a:gd name="connsiteY4" fmla="*/ 0 h 2109600"/>
                <a:gd name="connsiteX0" fmla="*/ 0 w 3076575"/>
                <a:gd name="connsiteY0" fmla="*/ 2390775 h 4500375"/>
                <a:gd name="connsiteX1" fmla="*/ 3076575 w 3076575"/>
                <a:gd name="connsiteY1" fmla="*/ 0 h 4500375"/>
                <a:gd name="connsiteX2" fmla="*/ 2209800 w 3076575"/>
                <a:gd name="connsiteY2" fmla="*/ 4500375 h 4500375"/>
                <a:gd name="connsiteX3" fmla="*/ 0 w 3076575"/>
                <a:gd name="connsiteY3" fmla="*/ 4500375 h 4500375"/>
                <a:gd name="connsiteX4" fmla="*/ 0 w 3076575"/>
                <a:gd name="connsiteY4" fmla="*/ 2390775 h 4500375"/>
                <a:gd name="connsiteX0" fmla="*/ 0 w 3076575"/>
                <a:gd name="connsiteY0" fmla="*/ 2390775 h 4500375"/>
                <a:gd name="connsiteX1" fmla="*/ 3076575 w 3076575"/>
                <a:gd name="connsiteY1" fmla="*/ 0 h 4500375"/>
                <a:gd name="connsiteX2" fmla="*/ 3076575 w 3076575"/>
                <a:gd name="connsiteY2" fmla="*/ 1423800 h 4500375"/>
                <a:gd name="connsiteX3" fmla="*/ 0 w 3076575"/>
                <a:gd name="connsiteY3" fmla="*/ 4500375 h 4500375"/>
                <a:gd name="connsiteX4" fmla="*/ 0 w 3076575"/>
                <a:gd name="connsiteY4" fmla="*/ 2390775 h 4500375"/>
                <a:gd name="connsiteX0" fmla="*/ 0 w 3086100"/>
                <a:gd name="connsiteY0" fmla="*/ 2390775 h 4500375"/>
                <a:gd name="connsiteX1" fmla="*/ 3076575 w 3086100"/>
                <a:gd name="connsiteY1" fmla="*/ 0 h 4500375"/>
                <a:gd name="connsiteX2" fmla="*/ 3086100 w 3086100"/>
                <a:gd name="connsiteY2" fmla="*/ 14100 h 4500375"/>
                <a:gd name="connsiteX3" fmla="*/ 0 w 3086100"/>
                <a:gd name="connsiteY3" fmla="*/ 4500375 h 4500375"/>
                <a:gd name="connsiteX4" fmla="*/ 0 w 3086100"/>
                <a:gd name="connsiteY4" fmla="*/ 2390775 h 4500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6100" h="4500375">
                  <a:moveTo>
                    <a:pt x="0" y="2390775"/>
                  </a:moveTo>
                  <a:lnTo>
                    <a:pt x="3076575" y="0"/>
                  </a:lnTo>
                  <a:lnTo>
                    <a:pt x="3086100" y="14100"/>
                  </a:lnTo>
                  <a:lnTo>
                    <a:pt x="0" y="4500375"/>
                  </a:lnTo>
                  <a:lnTo>
                    <a:pt x="0" y="2390775"/>
                  </a:lnTo>
                  <a:close/>
                </a:path>
              </a:pathLst>
            </a:custGeom>
            <a:solidFill>
              <a:srgbClr val="4C316D">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0" name="Rectangle 177">
              <a:extLst>
                <a:ext uri="{FF2B5EF4-FFF2-40B4-BE49-F238E27FC236}">
                  <a16:creationId xmlns:a16="http://schemas.microsoft.com/office/drawing/2014/main" id="{46C33E57-67C3-0E84-AC1E-6561E0C0E1FB}"/>
                </a:ext>
              </a:extLst>
            </p:cNvPr>
            <p:cNvSpPr/>
            <p:nvPr/>
          </p:nvSpPr>
          <p:spPr>
            <a:xfrm flipH="1">
              <a:off x="9060492" y="1163834"/>
              <a:ext cx="3076575" cy="3947925"/>
            </a:xfrm>
            <a:custGeom>
              <a:avLst/>
              <a:gdLst>
                <a:gd name="connsiteX0" fmla="*/ 0 w 2209800"/>
                <a:gd name="connsiteY0" fmla="*/ 0 h 2109600"/>
                <a:gd name="connsiteX1" fmla="*/ 2209800 w 2209800"/>
                <a:gd name="connsiteY1" fmla="*/ 0 h 2109600"/>
                <a:gd name="connsiteX2" fmla="*/ 2209800 w 2209800"/>
                <a:gd name="connsiteY2" fmla="*/ 2109600 h 2109600"/>
                <a:gd name="connsiteX3" fmla="*/ 0 w 2209800"/>
                <a:gd name="connsiteY3" fmla="*/ 2109600 h 2109600"/>
                <a:gd name="connsiteX4" fmla="*/ 0 w 2209800"/>
                <a:gd name="connsiteY4" fmla="*/ 0 h 2109600"/>
                <a:gd name="connsiteX0" fmla="*/ 0 w 3076575"/>
                <a:gd name="connsiteY0" fmla="*/ 0 h 3947925"/>
                <a:gd name="connsiteX1" fmla="*/ 2209800 w 3076575"/>
                <a:gd name="connsiteY1" fmla="*/ 0 h 3947925"/>
                <a:gd name="connsiteX2" fmla="*/ 3076575 w 3076575"/>
                <a:gd name="connsiteY2" fmla="*/ 3947925 h 3947925"/>
                <a:gd name="connsiteX3" fmla="*/ 0 w 3076575"/>
                <a:gd name="connsiteY3" fmla="*/ 2109600 h 3947925"/>
                <a:gd name="connsiteX4" fmla="*/ 0 w 3076575"/>
                <a:gd name="connsiteY4" fmla="*/ 0 h 3947925"/>
                <a:gd name="connsiteX0" fmla="*/ 0 w 3076575"/>
                <a:gd name="connsiteY0" fmla="*/ 0 h 3947925"/>
                <a:gd name="connsiteX1" fmla="*/ 2800350 w 3076575"/>
                <a:gd name="connsiteY1" fmla="*/ 3019425 h 3947925"/>
                <a:gd name="connsiteX2" fmla="*/ 3076575 w 3076575"/>
                <a:gd name="connsiteY2" fmla="*/ 3947925 h 3947925"/>
                <a:gd name="connsiteX3" fmla="*/ 0 w 3076575"/>
                <a:gd name="connsiteY3" fmla="*/ 2109600 h 3947925"/>
                <a:gd name="connsiteX4" fmla="*/ 0 w 3076575"/>
                <a:gd name="connsiteY4" fmla="*/ 0 h 3947925"/>
                <a:gd name="connsiteX0" fmla="*/ 0 w 3076575"/>
                <a:gd name="connsiteY0" fmla="*/ 0 h 3947925"/>
                <a:gd name="connsiteX1" fmla="*/ 3076575 w 3076575"/>
                <a:gd name="connsiteY1" fmla="*/ 3924300 h 3947925"/>
                <a:gd name="connsiteX2" fmla="*/ 3076575 w 3076575"/>
                <a:gd name="connsiteY2" fmla="*/ 3947925 h 3947925"/>
                <a:gd name="connsiteX3" fmla="*/ 0 w 3076575"/>
                <a:gd name="connsiteY3" fmla="*/ 2109600 h 3947925"/>
                <a:gd name="connsiteX4" fmla="*/ 0 w 3076575"/>
                <a:gd name="connsiteY4" fmla="*/ 0 h 3947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6575" h="3947925">
                  <a:moveTo>
                    <a:pt x="0" y="0"/>
                  </a:moveTo>
                  <a:lnTo>
                    <a:pt x="3076575" y="3924300"/>
                  </a:lnTo>
                  <a:lnTo>
                    <a:pt x="3076575" y="3947925"/>
                  </a:lnTo>
                  <a:lnTo>
                    <a:pt x="0" y="2109600"/>
                  </a:lnTo>
                  <a:lnTo>
                    <a:pt x="0" y="0"/>
                  </a:lnTo>
                  <a:close/>
                </a:path>
              </a:pathLst>
            </a:custGeom>
            <a:solidFill>
              <a:srgbClr val="5134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1" name="Rectangle 178">
              <a:extLst>
                <a:ext uri="{FF2B5EF4-FFF2-40B4-BE49-F238E27FC236}">
                  <a16:creationId xmlns:a16="http://schemas.microsoft.com/office/drawing/2014/main" id="{FF733B04-ECB8-8365-7AAC-CC4D06203B36}"/>
                </a:ext>
              </a:extLst>
            </p:cNvPr>
            <p:cNvSpPr/>
            <p:nvPr/>
          </p:nvSpPr>
          <p:spPr>
            <a:xfrm flipH="1">
              <a:off x="9089067" y="3269102"/>
              <a:ext cx="3048000" cy="2109600"/>
            </a:xfrm>
            <a:custGeom>
              <a:avLst/>
              <a:gdLst>
                <a:gd name="connsiteX0" fmla="*/ 0 w 2209800"/>
                <a:gd name="connsiteY0" fmla="*/ 0 h 2109600"/>
                <a:gd name="connsiteX1" fmla="*/ 2209800 w 2209800"/>
                <a:gd name="connsiteY1" fmla="*/ 0 h 2109600"/>
                <a:gd name="connsiteX2" fmla="*/ 2209800 w 2209800"/>
                <a:gd name="connsiteY2" fmla="*/ 2109600 h 2109600"/>
                <a:gd name="connsiteX3" fmla="*/ 0 w 2209800"/>
                <a:gd name="connsiteY3" fmla="*/ 2109600 h 2109600"/>
                <a:gd name="connsiteX4" fmla="*/ 0 w 2209800"/>
                <a:gd name="connsiteY4" fmla="*/ 0 h 2109600"/>
                <a:gd name="connsiteX0" fmla="*/ 0 w 3067050"/>
                <a:gd name="connsiteY0" fmla="*/ 0 h 2109600"/>
                <a:gd name="connsiteX1" fmla="*/ 3067050 w 3067050"/>
                <a:gd name="connsiteY1" fmla="*/ 1828800 h 2109600"/>
                <a:gd name="connsiteX2" fmla="*/ 2209800 w 3067050"/>
                <a:gd name="connsiteY2" fmla="*/ 2109600 h 2109600"/>
                <a:gd name="connsiteX3" fmla="*/ 0 w 3067050"/>
                <a:gd name="connsiteY3" fmla="*/ 2109600 h 2109600"/>
                <a:gd name="connsiteX4" fmla="*/ 0 w 3067050"/>
                <a:gd name="connsiteY4" fmla="*/ 0 h 2109600"/>
                <a:gd name="connsiteX0" fmla="*/ 0 w 3067050"/>
                <a:gd name="connsiteY0" fmla="*/ 0 h 2109600"/>
                <a:gd name="connsiteX1" fmla="*/ 3067050 w 3067050"/>
                <a:gd name="connsiteY1" fmla="*/ 1828800 h 2109600"/>
                <a:gd name="connsiteX2" fmla="*/ 3048000 w 3067050"/>
                <a:gd name="connsiteY2" fmla="*/ 1823850 h 2109600"/>
                <a:gd name="connsiteX3" fmla="*/ 0 w 3067050"/>
                <a:gd name="connsiteY3" fmla="*/ 2109600 h 2109600"/>
                <a:gd name="connsiteX4" fmla="*/ 0 w 3067050"/>
                <a:gd name="connsiteY4" fmla="*/ 0 h 2109600"/>
                <a:gd name="connsiteX0" fmla="*/ 0 w 3076575"/>
                <a:gd name="connsiteY0" fmla="*/ 0 h 2109600"/>
                <a:gd name="connsiteX1" fmla="*/ 3076575 w 3076575"/>
                <a:gd name="connsiteY1" fmla="*/ 1790700 h 2109600"/>
                <a:gd name="connsiteX2" fmla="*/ 3048000 w 3076575"/>
                <a:gd name="connsiteY2" fmla="*/ 1823850 h 2109600"/>
                <a:gd name="connsiteX3" fmla="*/ 0 w 3076575"/>
                <a:gd name="connsiteY3" fmla="*/ 2109600 h 2109600"/>
                <a:gd name="connsiteX4" fmla="*/ 0 w 3076575"/>
                <a:gd name="connsiteY4" fmla="*/ 0 h 2109600"/>
                <a:gd name="connsiteX0" fmla="*/ 0 w 3048000"/>
                <a:gd name="connsiteY0" fmla="*/ 0 h 2109600"/>
                <a:gd name="connsiteX1" fmla="*/ 3048000 w 3048000"/>
                <a:gd name="connsiteY1" fmla="*/ 1816100 h 2109600"/>
                <a:gd name="connsiteX2" fmla="*/ 3048000 w 3048000"/>
                <a:gd name="connsiteY2" fmla="*/ 1823850 h 2109600"/>
                <a:gd name="connsiteX3" fmla="*/ 0 w 3048000"/>
                <a:gd name="connsiteY3" fmla="*/ 2109600 h 2109600"/>
                <a:gd name="connsiteX4" fmla="*/ 0 w 3048000"/>
                <a:gd name="connsiteY4" fmla="*/ 0 h 210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8000" h="2109600">
                  <a:moveTo>
                    <a:pt x="0" y="0"/>
                  </a:moveTo>
                  <a:lnTo>
                    <a:pt x="3048000" y="1816100"/>
                  </a:lnTo>
                  <a:lnTo>
                    <a:pt x="3048000" y="1823850"/>
                  </a:lnTo>
                  <a:lnTo>
                    <a:pt x="0" y="2109600"/>
                  </a:lnTo>
                  <a:lnTo>
                    <a:pt x="0" y="0"/>
                  </a:lnTo>
                  <a:close/>
                </a:path>
              </a:pathLst>
            </a:custGeom>
            <a:solidFill>
              <a:srgbClr val="533676">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2" name="Rectangle 179">
              <a:extLst>
                <a:ext uri="{FF2B5EF4-FFF2-40B4-BE49-F238E27FC236}">
                  <a16:creationId xmlns:a16="http://schemas.microsoft.com/office/drawing/2014/main" id="{64B9BA84-90B7-834E-5067-6E2561DB7BEF}"/>
                </a:ext>
              </a:extLst>
            </p:cNvPr>
            <p:cNvSpPr/>
            <p:nvPr/>
          </p:nvSpPr>
          <p:spPr>
            <a:xfrm flipH="1">
              <a:off x="9070017" y="5078664"/>
              <a:ext cx="3067050" cy="2404875"/>
            </a:xfrm>
            <a:custGeom>
              <a:avLst/>
              <a:gdLst>
                <a:gd name="connsiteX0" fmla="*/ 0 w 2209800"/>
                <a:gd name="connsiteY0" fmla="*/ 0 h 2109600"/>
                <a:gd name="connsiteX1" fmla="*/ 2209800 w 2209800"/>
                <a:gd name="connsiteY1" fmla="*/ 0 h 2109600"/>
                <a:gd name="connsiteX2" fmla="*/ 2209800 w 2209800"/>
                <a:gd name="connsiteY2" fmla="*/ 2109600 h 2109600"/>
                <a:gd name="connsiteX3" fmla="*/ 0 w 2209800"/>
                <a:gd name="connsiteY3" fmla="*/ 2109600 h 2109600"/>
                <a:gd name="connsiteX4" fmla="*/ 0 w 2209800"/>
                <a:gd name="connsiteY4" fmla="*/ 0 h 2109600"/>
                <a:gd name="connsiteX0" fmla="*/ 0 w 3067050"/>
                <a:gd name="connsiteY0" fmla="*/ 295275 h 2404875"/>
                <a:gd name="connsiteX1" fmla="*/ 3067050 w 3067050"/>
                <a:gd name="connsiteY1" fmla="*/ 0 h 2404875"/>
                <a:gd name="connsiteX2" fmla="*/ 2209800 w 3067050"/>
                <a:gd name="connsiteY2" fmla="*/ 2404875 h 2404875"/>
                <a:gd name="connsiteX3" fmla="*/ 0 w 3067050"/>
                <a:gd name="connsiteY3" fmla="*/ 2404875 h 2404875"/>
                <a:gd name="connsiteX4" fmla="*/ 0 w 3067050"/>
                <a:gd name="connsiteY4" fmla="*/ 295275 h 2404875"/>
                <a:gd name="connsiteX0" fmla="*/ 0 w 3067050"/>
                <a:gd name="connsiteY0" fmla="*/ 295275 h 2404875"/>
                <a:gd name="connsiteX1" fmla="*/ 3067050 w 3067050"/>
                <a:gd name="connsiteY1" fmla="*/ 0 h 2404875"/>
                <a:gd name="connsiteX2" fmla="*/ 3057525 w 3067050"/>
                <a:gd name="connsiteY2" fmla="*/ 52200 h 2404875"/>
                <a:gd name="connsiteX3" fmla="*/ 0 w 3067050"/>
                <a:gd name="connsiteY3" fmla="*/ 2404875 h 2404875"/>
                <a:gd name="connsiteX4" fmla="*/ 0 w 3067050"/>
                <a:gd name="connsiteY4" fmla="*/ 295275 h 2404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67050" h="2404875">
                  <a:moveTo>
                    <a:pt x="0" y="295275"/>
                  </a:moveTo>
                  <a:lnTo>
                    <a:pt x="3067050" y="0"/>
                  </a:lnTo>
                  <a:lnTo>
                    <a:pt x="3057525" y="52200"/>
                  </a:lnTo>
                  <a:lnTo>
                    <a:pt x="0" y="2404875"/>
                  </a:lnTo>
                  <a:lnTo>
                    <a:pt x="0" y="295275"/>
                  </a:lnTo>
                  <a:close/>
                </a:path>
              </a:pathLst>
            </a:custGeom>
            <a:solidFill>
              <a:srgbClr val="553779">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3" name="Rectangle 180">
              <a:extLst>
                <a:ext uri="{FF2B5EF4-FFF2-40B4-BE49-F238E27FC236}">
                  <a16:creationId xmlns:a16="http://schemas.microsoft.com/office/drawing/2014/main" id="{F072EF99-9F99-AF9D-AC99-B1CC2D62BA6B}"/>
                </a:ext>
              </a:extLst>
            </p:cNvPr>
            <p:cNvSpPr/>
            <p:nvPr/>
          </p:nvSpPr>
          <p:spPr>
            <a:xfrm flipH="1">
              <a:off x="9050966" y="5079704"/>
              <a:ext cx="3086100" cy="4500375"/>
            </a:xfrm>
            <a:custGeom>
              <a:avLst/>
              <a:gdLst>
                <a:gd name="connsiteX0" fmla="*/ 0 w 2209800"/>
                <a:gd name="connsiteY0" fmla="*/ 0 h 2109600"/>
                <a:gd name="connsiteX1" fmla="*/ 2209800 w 2209800"/>
                <a:gd name="connsiteY1" fmla="*/ 0 h 2109600"/>
                <a:gd name="connsiteX2" fmla="*/ 2209800 w 2209800"/>
                <a:gd name="connsiteY2" fmla="*/ 2109600 h 2109600"/>
                <a:gd name="connsiteX3" fmla="*/ 0 w 2209800"/>
                <a:gd name="connsiteY3" fmla="*/ 2109600 h 2109600"/>
                <a:gd name="connsiteX4" fmla="*/ 0 w 2209800"/>
                <a:gd name="connsiteY4" fmla="*/ 0 h 2109600"/>
                <a:gd name="connsiteX0" fmla="*/ 0 w 3076575"/>
                <a:gd name="connsiteY0" fmla="*/ 2390775 h 4500375"/>
                <a:gd name="connsiteX1" fmla="*/ 3076575 w 3076575"/>
                <a:gd name="connsiteY1" fmla="*/ 0 h 4500375"/>
                <a:gd name="connsiteX2" fmla="*/ 2209800 w 3076575"/>
                <a:gd name="connsiteY2" fmla="*/ 4500375 h 4500375"/>
                <a:gd name="connsiteX3" fmla="*/ 0 w 3076575"/>
                <a:gd name="connsiteY3" fmla="*/ 4500375 h 4500375"/>
                <a:gd name="connsiteX4" fmla="*/ 0 w 3076575"/>
                <a:gd name="connsiteY4" fmla="*/ 2390775 h 4500375"/>
                <a:gd name="connsiteX0" fmla="*/ 0 w 3076575"/>
                <a:gd name="connsiteY0" fmla="*/ 2390775 h 4500375"/>
                <a:gd name="connsiteX1" fmla="*/ 3076575 w 3076575"/>
                <a:gd name="connsiteY1" fmla="*/ 0 h 4500375"/>
                <a:gd name="connsiteX2" fmla="*/ 3076575 w 3076575"/>
                <a:gd name="connsiteY2" fmla="*/ 1423800 h 4500375"/>
                <a:gd name="connsiteX3" fmla="*/ 0 w 3076575"/>
                <a:gd name="connsiteY3" fmla="*/ 4500375 h 4500375"/>
                <a:gd name="connsiteX4" fmla="*/ 0 w 3076575"/>
                <a:gd name="connsiteY4" fmla="*/ 2390775 h 4500375"/>
                <a:gd name="connsiteX0" fmla="*/ 0 w 3086100"/>
                <a:gd name="connsiteY0" fmla="*/ 2390775 h 4500375"/>
                <a:gd name="connsiteX1" fmla="*/ 3076575 w 3086100"/>
                <a:gd name="connsiteY1" fmla="*/ 0 h 4500375"/>
                <a:gd name="connsiteX2" fmla="*/ 3086100 w 3086100"/>
                <a:gd name="connsiteY2" fmla="*/ 14100 h 4500375"/>
                <a:gd name="connsiteX3" fmla="*/ 0 w 3086100"/>
                <a:gd name="connsiteY3" fmla="*/ 4500375 h 4500375"/>
                <a:gd name="connsiteX4" fmla="*/ 0 w 3086100"/>
                <a:gd name="connsiteY4" fmla="*/ 2390775 h 4500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6100" h="4500375">
                  <a:moveTo>
                    <a:pt x="0" y="2390775"/>
                  </a:moveTo>
                  <a:lnTo>
                    <a:pt x="3076575" y="0"/>
                  </a:lnTo>
                  <a:lnTo>
                    <a:pt x="3086100" y="14100"/>
                  </a:lnTo>
                  <a:lnTo>
                    <a:pt x="0" y="4500375"/>
                  </a:lnTo>
                  <a:lnTo>
                    <a:pt x="0" y="2390775"/>
                  </a:lnTo>
                  <a:close/>
                </a:path>
              </a:pathLst>
            </a:custGeom>
            <a:solidFill>
              <a:srgbClr val="4C316D">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7" name="Oval 16">
            <a:extLst>
              <a:ext uri="{FF2B5EF4-FFF2-40B4-BE49-F238E27FC236}">
                <a16:creationId xmlns:a16="http://schemas.microsoft.com/office/drawing/2014/main" id="{4A917646-9217-A4DA-1A78-0417CD390196}"/>
              </a:ext>
            </a:extLst>
          </p:cNvPr>
          <p:cNvSpPr/>
          <p:nvPr/>
        </p:nvSpPr>
        <p:spPr>
          <a:xfrm>
            <a:off x="1014749" y="2075789"/>
            <a:ext cx="3074584" cy="1467511"/>
          </a:xfrm>
          <a:custGeom>
            <a:avLst/>
            <a:gdLst>
              <a:gd name="connsiteX0" fmla="*/ 0 w 2729547"/>
              <a:gd name="connsiteY0" fmla="*/ 1364774 h 2729547"/>
              <a:gd name="connsiteX1" fmla="*/ 1364774 w 2729547"/>
              <a:gd name="connsiteY1" fmla="*/ 0 h 2729547"/>
              <a:gd name="connsiteX2" fmla="*/ 2729548 w 2729547"/>
              <a:gd name="connsiteY2" fmla="*/ 1364774 h 2729547"/>
              <a:gd name="connsiteX3" fmla="*/ 1364774 w 2729547"/>
              <a:gd name="connsiteY3" fmla="*/ 2729548 h 2729547"/>
              <a:gd name="connsiteX4" fmla="*/ 0 w 2729547"/>
              <a:gd name="connsiteY4" fmla="*/ 1364774 h 2729547"/>
              <a:gd name="connsiteX0" fmla="*/ 0 w 2729548"/>
              <a:gd name="connsiteY0" fmla="*/ 525861 h 1890635"/>
              <a:gd name="connsiteX1" fmla="*/ 1364774 w 2729548"/>
              <a:gd name="connsiteY1" fmla="*/ 50087 h 1890635"/>
              <a:gd name="connsiteX2" fmla="*/ 2729548 w 2729548"/>
              <a:gd name="connsiteY2" fmla="*/ 525861 h 1890635"/>
              <a:gd name="connsiteX3" fmla="*/ 1364774 w 2729548"/>
              <a:gd name="connsiteY3" fmla="*/ 1890635 h 1890635"/>
              <a:gd name="connsiteX4" fmla="*/ 0 w 2729548"/>
              <a:gd name="connsiteY4" fmla="*/ 525861 h 1890635"/>
              <a:gd name="connsiteX0" fmla="*/ 48 w 2729596"/>
              <a:gd name="connsiteY0" fmla="*/ 525861 h 1084565"/>
              <a:gd name="connsiteX1" fmla="*/ 1364822 w 2729596"/>
              <a:gd name="connsiteY1" fmla="*/ 50087 h 1084565"/>
              <a:gd name="connsiteX2" fmla="*/ 2729596 w 2729596"/>
              <a:gd name="connsiteY2" fmla="*/ 525861 h 1084565"/>
              <a:gd name="connsiteX3" fmla="*/ 1402922 w 2729596"/>
              <a:gd name="connsiteY3" fmla="*/ 1052435 h 1084565"/>
              <a:gd name="connsiteX4" fmla="*/ 48 w 2729596"/>
              <a:gd name="connsiteY4" fmla="*/ 525861 h 1084565"/>
              <a:gd name="connsiteX0" fmla="*/ 25 w 3072473"/>
              <a:gd name="connsiteY0" fmla="*/ 559844 h 1084474"/>
              <a:gd name="connsiteX1" fmla="*/ 1707699 w 3072473"/>
              <a:gd name="connsiteY1" fmla="*/ 52320 h 1084474"/>
              <a:gd name="connsiteX2" fmla="*/ 3072473 w 3072473"/>
              <a:gd name="connsiteY2" fmla="*/ 528094 h 1084474"/>
              <a:gd name="connsiteX3" fmla="*/ 1745799 w 3072473"/>
              <a:gd name="connsiteY3" fmla="*/ 1054668 h 1084474"/>
              <a:gd name="connsiteX4" fmla="*/ 25 w 3072473"/>
              <a:gd name="connsiteY4" fmla="*/ 559844 h 1084474"/>
              <a:gd name="connsiteX0" fmla="*/ 862 w 3073310"/>
              <a:gd name="connsiteY0" fmla="*/ 680077 h 1358075"/>
              <a:gd name="connsiteX1" fmla="*/ 1708536 w 3073310"/>
              <a:gd name="connsiteY1" fmla="*/ 172553 h 1358075"/>
              <a:gd name="connsiteX2" fmla="*/ 3073310 w 3073310"/>
              <a:gd name="connsiteY2" fmla="*/ 648327 h 1358075"/>
              <a:gd name="connsiteX3" fmla="*/ 1746636 w 3073310"/>
              <a:gd name="connsiteY3" fmla="*/ 1174901 h 1358075"/>
              <a:gd name="connsiteX4" fmla="*/ 862 w 3073310"/>
              <a:gd name="connsiteY4" fmla="*/ 680077 h 1358075"/>
              <a:gd name="connsiteX0" fmla="*/ 862 w 3074493"/>
              <a:gd name="connsiteY0" fmla="*/ 753746 h 1431744"/>
              <a:gd name="connsiteX1" fmla="*/ 1708536 w 3074493"/>
              <a:gd name="connsiteY1" fmla="*/ 246222 h 1431744"/>
              <a:gd name="connsiteX2" fmla="*/ 3073310 w 3074493"/>
              <a:gd name="connsiteY2" fmla="*/ 721996 h 1431744"/>
              <a:gd name="connsiteX3" fmla="*/ 1746636 w 3074493"/>
              <a:gd name="connsiteY3" fmla="*/ 1248570 h 1431744"/>
              <a:gd name="connsiteX4" fmla="*/ 862 w 3074493"/>
              <a:gd name="connsiteY4" fmla="*/ 753746 h 1431744"/>
              <a:gd name="connsiteX0" fmla="*/ 862 w 3074493"/>
              <a:gd name="connsiteY0" fmla="*/ 753746 h 1431744"/>
              <a:gd name="connsiteX1" fmla="*/ 1708536 w 3074493"/>
              <a:gd name="connsiteY1" fmla="*/ 246222 h 1431744"/>
              <a:gd name="connsiteX2" fmla="*/ 3073310 w 3074493"/>
              <a:gd name="connsiteY2" fmla="*/ 721996 h 1431744"/>
              <a:gd name="connsiteX3" fmla="*/ 1746636 w 3074493"/>
              <a:gd name="connsiteY3" fmla="*/ 1248570 h 1431744"/>
              <a:gd name="connsiteX4" fmla="*/ 862 w 3074493"/>
              <a:gd name="connsiteY4" fmla="*/ 753746 h 1431744"/>
              <a:gd name="connsiteX0" fmla="*/ 894 w 3074584"/>
              <a:gd name="connsiteY0" fmla="*/ 752905 h 1430903"/>
              <a:gd name="connsiteX1" fmla="*/ 1708568 w 3074584"/>
              <a:gd name="connsiteY1" fmla="*/ 245381 h 1430903"/>
              <a:gd name="connsiteX2" fmla="*/ 3073342 w 3074584"/>
              <a:gd name="connsiteY2" fmla="*/ 721155 h 1430903"/>
              <a:gd name="connsiteX3" fmla="*/ 1746668 w 3074584"/>
              <a:gd name="connsiteY3" fmla="*/ 1247729 h 1430903"/>
              <a:gd name="connsiteX4" fmla="*/ 894 w 3074584"/>
              <a:gd name="connsiteY4" fmla="*/ 752905 h 1430903"/>
              <a:gd name="connsiteX0" fmla="*/ 894 w 3074584"/>
              <a:gd name="connsiteY0" fmla="*/ 752905 h 1467511"/>
              <a:gd name="connsiteX1" fmla="*/ 1708568 w 3074584"/>
              <a:gd name="connsiteY1" fmla="*/ 245381 h 1467511"/>
              <a:gd name="connsiteX2" fmla="*/ 3073342 w 3074584"/>
              <a:gd name="connsiteY2" fmla="*/ 721155 h 1467511"/>
              <a:gd name="connsiteX3" fmla="*/ 1746668 w 3074584"/>
              <a:gd name="connsiteY3" fmla="*/ 1247729 h 1467511"/>
              <a:gd name="connsiteX4" fmla="*/ 894 w 3074584"/>
              <a:gd name="connsiteY4" fmla="*/ 752905 h 1467511"/>
              <a:gd name="connsiteX0" fmla="*/ 894 w 3074223"/>
              <a:gd name="connsiteY0" fmla="*/ 752905 h 1467511"/>
              <a:gd name="connsiteX1" fmla="*/ 1708568 w 3074223"/>
              <a:gd name="connsiteY1" fmla="*/ 245381 h 1467511"/>
              <a:gd name="connsiteX2" fmla="*/ 3073342 w 3074223"/>
              <a:gd name="connsiteY2" fmla="*/ 721155 h 1467511"/>
              <a:gd name="connsiteX3" fmla="*/ 1746668 w 3074223"/>
              <a:gd name="connsiteY3" fmla="*/ 1247729 h 1467511"/>
              <a:gd name="connsiteX4" fmla="*/ 894 w 3074223"/>
              <a:gd name="connsiteY4" fmla="*/ 752905 h 1467511"/>
              <a:gd name="connsiteX0" fmla="*/ 894 w 3074223"/>
              <a:gd name="connsiteY0" fmla="*/ 752905 h 1467511"/>
              <a:gd name="connsiteX1" fmla="*/ 1708568 w 3074223"/>
              <a:gd name="connsiteY1" fmla="*/ 245381 h 1467511"/>
              <a:gd name="connsiteX2" fmla="*/ 3073342 w 3074223"/>
              <a:gd name="connsiteY2" fmla="*/ 721155 h 1467511"/>
              <a:gd name="connsiteX3" fmla="*/ 1746668 w 3074223"/>
              <a:gd name="connsiteY3" fmla="*/ 1247729 h 1467511"/>
              <a:gd name="connsiteX4" fmla="*/ 894 w 3074223"/>
              <a:gd name="connsiteY4" fmla="*/ 752905 h 1467511"/>
              <a:gd name="connsiteX0" fmla="*/ 894 w 3074584"/>
              <a:gd name="connsiteY0" fmla="*/ 752905 h 1467511"/>
              <a:gd name="connsiteX1" fmla="*/ 1708568 w 3074584"/>
              <a:gd name="connsiteY1" fmla="*/ 245381 h 1467511"/>
              <a:gd name="connsiteX2" fmla="*/ 3073342 w 3074584"/>
              <a:gd name="connsiteY2" fmla="*/ 721155 h 1467511"/>
              <a:gd name="connsiteX3" fmla="*/ 1746668 w 3074584"/>
              <a:gd name="connsiteY3" fmla="*/ 1247729 h 1467511"/>
              <a:gd name="connsiteX4" fmla="*/ 894 w 3074584"/>
              <a:gd name="connsiteY4" fmla="*/ 752905 h 1467511"/>
              <a:gd name="connsiteX0" fmla="*/ 894 w 3074584"/>
              <a:gd name="connsiteY0" fmla="*/ 752905 h 1467511"/>
              <a:gd name="connsiteX1" fmla="*/ 1708568 w 3074584"/>
              <a:gd name="connsiteY1" fmla="*/ 245381 h 1467511"/>
              <a:gd name="connsiteX2" fmla="*/ 3073342 w 3074584"/>
              <a:gd name="connsiteY2" fmla="*/ 721155 h 1467511"/>
              <a:gd name="connsiteX3" fmla="*/ 1746668 w 3074584"/>
              <a:gd name="connsiteY3" fmla="*/ 1247729 h 1467511"/>
              <a:gd name="connsiteX4" fmla="*/ 894 w 3074584"/>
              <a:gd name="connsiteY4" fmla="*/ 752905 h 14675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4584" h="1467511">
                <a:moveTo>
                  <a:pt x="894" y="752905"/>
                </a:moveTo>
                <a:cubicBezTo>
                  <a:pt x="-37206" y="-385703"/>
                  <a:pt x="1152043" y="53823"/>
                  <a:pt x="1708568" y="245381"/>
                </a:cubicBezTo>
                <a:cubicBezTo>
                  <a:pt x="2265093" y="436939"/>
                  <a:pt x="3111442" y="-585039"/>
                  <a:pt x="3073342" y="721155"/>
                </a:cubicBezTo>
                <a:cubicBezTo>
                  <a:pt x="3054292" y="2033699"/>
                  <a:pt x="2271443" y="1140837"/>
                  <a:pt x="1746668" y="1247729"/>
                </a:cubicBezTo>
                <a:cubicBezTo>
                  <a:pt x="1221893" y="1354621"/>
                  <a:pt x="38994" y="1891513"/>
                  <a:pt x="894" y="752905"/>
                </a:cubicBezTo>
                <a:close/>
              </a:path>
            </a:pathLst>
          </a:custGeom>
          <a:noFill/>
          <a:ln w="63500">
            <a:gradFill>
              <a:gsLst>
                <a:gs pos="0">
                  <a:schemeClr val="bg1"/>
                </a:gs>
                <a:gs pos="42196">
                  <a:schemeClr val="bg1"/>
                </a:gs>
                <a:gs pos="77000">
                  <a:srgbClr val="9A00FF"/>
                </a:gs>
              </a:gsLst>
              <a:lin ang="138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TextBox 14">
            <a:extLst>
              <a:ext uri="{FF2B5EF4-FFF2-40B4-BE49-F238E27FC236}">
                <a16:creationId xmlns:a16="http://schemas.microsoft.com/office/drawing/2014/main" id="{208DE5A0-9138-319B-2FE8-21CA3FF69CA8}"/>
              </a:ext>
            </a:extLst>
          </p:cNvPr>
          <p:cNvSpPr txBox="1"/>
          <p:nvPr/>
        </p:nvSpPr>
        <p:spPr>
          <a:xfrm>
            <a:off x="1415022" y="4991100"/>
            <a:ext cx="7076107" cy="2274341"/>
          </a:xfrm>
          <a:prstGeom prst="rect">
            <a:avLst/>
          </a:prstGeom>
        </p:spPr>
        <p:txBody>
          <a:bodyPr wrap="square" lIns="0" tIns="0" rIns="0" bIns="0" rtlCol="0" anchor="t">
            <a:spAutoFit/>
          </a:bodyPr>
          <a:lstStyle/>
          <a:p>
            <a:pPr rtl="1">
              <a:lnSpc>
                <a:spcPts val="6100"/>
              </a:lnSpc>
            </a:pPr>
            <a:r>
              <a:rPr lang="en-US" sz="3200" b="1" dirty="0">
                <a:solidFill>
                  <a:srgbClr val="A48EBE"/>
                </a:solidFill>
                <a:latin typeface="Cairo" pitchFamily="2" charset="-78"/>
                <a:ea typeface="GE Dinar One" panose="020A0503020102020204" pitchFamily="18" charset="-78"/>
                <a:cs typeface="Cairo" pitchFamily="2" charset="-78"/>
                <a:sym typeface="TT Norms Bold"/>
                <a:rtl/>
              </a:rPr>
              <a:t>All-in-one platform designed to streamline salon operations and enhance customer experiences.</a:t>
            </a:r>
          </a:p>
        </p:txBody>
      </p:sp>
      <p:sp>
        <p:nvSpPr>
          <p:cNvPr id="106" name="object 8">
            <a:extLst>
              <a:ext uri="{FF2B5EF4-FFF2-40B4-BE49-F238E27FC236}">
                <a16:creationId xmlns:a16="http://schemas.microsoft.com/office/drawing/2014/main" id="{A25D5997-535F-257A-C11D-B97378B1A58E}"/>
              </a:ext>
            </a:extLst>
          </p:cNvPr>
          <p:cNvSpPr txBox="1"/>
          <p:nvPr/>
        </p:nvSpPr>
        <p:spPr>
          <a:xfrm flipH="1">
            <a:off x="9247647" y="4139247"/>
            <a:ext cx="4219922" cy="10137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indent="25400" algn="ctr">
              <a:lnSpc>
                <a:spcPts val="3900"/>
              </a:lnSpc>
              <a:spcBef>
                <a:spcPts val="200"/>
              </a:spcBef>
              <a:defRPr b="1">
                <a:solidFill>
                  <a:srgbClr val="535353"/>
                </a:solidFill>
              </a:defRPr>
            </a:pPr>
            <a:r>
              <a:rPr lang="en-US" dirty="0">
                <a:solidFill>
                  <a:schemeClr val="tx1">
                    <a:lumMod val="85000"/>
                    <a:lumOff val="15000"/>
                  </a:schemeClr>
                </a:solidFill>
                <a:latin typeface="Cairo" pitchFamily="2" charset="-78"/>
                <a:cs typeface="Cairo" pitchFamily="2" charset="-78"/>
              </a:rPr>
              <a:t>Salon management system</a:t>
            </a:r>
            <a:endParaRPr lang="en-US" sz="2800" dirty="0">
              <a:solidFill>
                <a:schemeClr val="tx1">
                  <a:lumMod val="85000"/>
                  <a:lumOff val="15000"/>
                </a:schemeClr>
              </a:solidFill>
              <a:latin typeface="Cairo" pitchFamily="2" charset="-78"/>
              <a:cs typeface="Cairo" pitchFamily="2" charset="-78"/>
            </a:endParaRPr>
          </a:p>
        </p:txBody>
      </p:sp>
      <p:sp>
        <p:nvSpPr>
          <p:cNvPr id="2" name="TextBox 14">
            <a:extLst>
              <a:ext uri="{FF2B5EF4-FFF2-40B4-BE49-F238E27FC236}">
                <a16:creationId xmlns:a16="http://schemas.microsoft.com/office/drawing/2014/main" id="{1AE99EAB-ADB9-1F4A-E7E9-14C2FF792676}"/>
              </a:ext>
            </a:extLst>
          </p:cNvPr>
          <p:cNvSpPr txBox="1"/>
          <p:nvPr/>
        </p:nvSpPr>
        <p:spPr>
          <a:xfrm>
            <a:off x="1600200" y="2449340"/>
            <a:ext cx="2314924" cy="782265"/>
          </a:xfrm>
          <a:prstGeom prst="rect">
            <a:avLst/>
          </a:prstGeom>
        </p:spPr>
        <p:txBody>
          <a:bodyPr wrap="square" lIns="0" tIns="0" rIns="0" bIns="0" rtlCol="0" anchor="t">
            <a:spAutoFit/>
          </a:bodyPr>
          <a:lstStyle/>
          <a:p>
            <a:pPr algn="ctr">
              <a:lnSpc>
                <a:spcPts val="6100"/>
              </a:lnSpc>
            </a:pPr>
            <a:r>
              <a:rPr lang="en-US" sz="4400" b="1" dirty="0">
                <a:solidFill>
                  <a:srgbClr val="513573"/>
                </a:solidFill>
                <a:latin typeface="Cairo" pitchFamily="2" charset="-78"/>
                <a:ea typeface="GE Dinar One" panose="020A0503020102020204" pitchFamily="18" charset="-78"/>
                <a:cs typeface="Cairo" pitchFamily="2" charset="-78"/>
                <a:sym typeface="TT Norms Bold"/>
                <a:rtl/>
              </a:rPr>
              <a:t>Solutions</a:t>
            </a:r>
          </a:p>
        </p:txBody>
      </p:sp>
      <p:sp>
        <p:nvSpPr>
          <p:cNvPr id="7" name="object 8">
            <a:extLst>
              <a:ext uri="{FF2B5EF4-FFF2-40B4-BE49-F238E27FC236}">
                <a16:creationId xmlns:a16="http://schemas.microsoft.com/office/drawing/2014/main" id="{CB6FA707-9C5F-E741-1ACC-2246E9FAC524}"/>
              </a:ext>
            </a:extLst>
          </p:cNvPr>
          <p:cNvSpPr txBox="1"/>
          <p:nvPr/>
        </p:nvSpPr>
        <p:spPr>
          <a:xfrm flipH="1">
            <a:off x="8734078" y="8744239"/>
            <a:ext cx="4219922" cy="5136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indent="25400" algn="ctr">
              <a:lnSpc>
                <a:spcPts val="3900"/>
              </a:lnSpc>
              <a:spcBef>
                <a:spcPts val="200"/>
              </a:spcBef>
              <a:defRPr b="1">
                <a:solidFill>
                  <a:srgbClr val="535353"/>
                </a:solidFill>
              </a:defRPr>
            </a:pPr>
            <a:r>
              <a:rPr lang="en-US" dirty="0">
                <a:solidFill>
                  <a:schemeClr val="tx1">
                    <a:lumMod val="85000"/>
                    <a:lumOff val="15000"/>
                  </a:schemeClr>
                </a:solidFill>
                <a:latin typeface="Cairo" pitchFamily="2" charset="-78"/>
                <a:cs typeface="Cairo" pitchFamily="2" charset="-78"/>
              </a:rPr>
              <a:t>Customer App</a:t>
            </a:r>
            <a:endParaRPr lang="en-US" sz="2800" dirty="0">
              <a:solidFill>
                <a:schemeClr val="tx1">
                  <a:lumMod val="85000"/>
                  <a:lumOff val="15000"/>
                </a:schemeClr>
              </a:solidFill>
              <a:latin typeface="Cairo" pitchFamily="2" charset="-78"/>
              <a:cs typeface="Cairo" pitchFamily="2" charset="-78"/>
            </a:endParaRPr>
          </a:p>
        </p:txBody>
      </p:sp>
      <p:grpSp>
        <p:nvGrpSpPr>
          <p:cNvPr id="10" name="Group 9">
            <a:extLst>
              <a:ext uri="{FF2B5EF4-FFF2-40B4-BE49-F238E27FC236}">
                <a16:creationId xmlns:a16="http://schemas.microsoft.com/office/drawing/2014/main" id="{B39AE01A-4712-98CE-C6B3-539E3290B054}"/>
              </a:ext>
            </a:extLst>
          </p:cNvPr>
          <p:cNvGrpSpPr/>
          <p:nvPr/>
        </p:nvGrpSpPr>
        <p:grpSpPr>
          <a:xfrm>
            <a:off x="13721020" y="6225280"/>
            <a:ext cx="2204780" cy="3514032"/>
            <a:chOff x="12314073" y="2382087"/>
            <a:chExt cx="3857607" cy="6148348"/>
          </a:xfrm>
        </p:grpSpPr>
        <p:sp>
          <p:nvSpPr>
            <p:cNvPr id="11" name="Freeform: Shape 10">
              <a:extLst>
                <a:ext uri="{FF2B5EF4-FFF2-40B4-BE49-F238E27FC236}">
                  <a16:creationId xmlns:a16="http://schemas.microsoft.com/office/drawing/2014/main" id="{83360647-1E42-F247-5F1F-BE7ABD20B5D8}"/>
                </a:ext>
              </a:extLst>
            </p:cNvPr>
            <p:cNvSpPr/>
            <p:nvPr/>
          </p:nvSpPr>
          <p:spPr>
            <a:xfrm>
              <a:off x="12535345" y="5574584"/>
              <a:ext cx="3636335" cy="2955851"/>
            </a:xfrm>
            <a:custGeom>
              <a:avLst/>
              <a:gdLst>
                <a:gd name="connsiteX0" fmla="*/ 1360967 w 3636335"/>
                <a:gd name="connsiteY0" fmla="*/ 2955851 h 2955851"/>
                <a:gd name="connsiteX1" fmla="*/ 3636335 w 3636335"/>
                <a:gd name="connsiteY1" fmla="*/ 1169582 h 2955851"/>
                <a:gd name="connsiteX2" fmla="*/ 1552353 w 3636335"/>
                <a:gd name="connsiteY2" fmla="*/ 0 h 2955851"/>
                <a:gd name="connsiteX3" fmla="*/ 0 w 3636335"/>
                <a:gd name="connsiteY3" fmla="*/ 1765005 h 2955851"/>
                <a:gd name="connsiteX4" fmla="*/ 1552353 w 3636335"/>
                <a:gd name="connsiteY4" fmla="*/ 2743200 h 2955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36335" h="2955851">
                  <a:moveTo>
                    <a:pt x="1360967" y="2955851"/>
                  </a:moveTo>
                  <a:lnTo>
                    <a:pt x="3636335" y="1169582"/>
                  </a:lnTo>
                  <a:lnTo>
                    <a:pt x="1552353" y="0"/>
                  </a:lnTo>
                  <a:lnTo>
                    <a:pt x="0" y="1765005"/>
                  </a:lnTo>
                  <a:lnTo>
                    <a:pt x="1552353" y="2743200"/>
                  </a:lnTo>
                </a:path>
              </a:pathLst>
            </a:custGeom>
            <a:solidFill>
              <a:schemeClr val="tx1">
                <a:lumMod val="65000"/>
                <a:lumOff val="35000"/>
                <a:alpha val="70000"/>
              </a:schemeClr>
            </a:solidFill>
            <a:ln>
              <a:noFill/>
            </a:ln>
            <a:effectLst>
              <a:softEdge rad="3556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409B87BE-C008-EB34-75B9-1A1B4A81130D}"/>
                </a:ext>
              </a:extLst>
            </p:cNvPr>
            <p:cNvGrpSpPr/>
            <p:nvPr/>
          </p:nvGrpSpPr>
          <p:grpSpPr>
            <a:xfrm rot="21362075">
              <a:off x="12314073" y="2382087"/>
              <a:ext cx="2555529" cy="5188891"/>
              <a:chOff x="6915179" y="3870567"/>
              <a:chExt cx="4457640" cy="9051046"/>
            </a:xfrm>
            <a:effectLst>
              <a:outerShdw blurRad="50800" dist="38100" dir="18900000" algn="bl" rotWithShape="0">
                <a:prstClr val="black">
                  <a:alpha val="40000"/>
                </a:prstClr>
              </a:outerShdw>
            </a:effectLst>
            <a:scene3d>
              <a:camera prst="perspectiveHeroicExtremeLeftFacing">
                <a:rot lat="0" lon="1200000" rev="20400000"/>
              </a:camera>
              <a:lightRig rig="threePt" dir="t"/>
            </a:scene3d>
          </p:grpSpPr>
          <p:grpSp>
            <p:nvGrpSpPr>
              <p:cNvPr id="13" name="Group 12">
                <a:extLst>
                  <a:ext uri="{FF2B5EF4-FFF2-40B4-BE49-F238E27FC236}">
                    <a16:creationId xmlns:a16="http://schemas.microsoft.com/office/drawing/2014/main" id="{1E85C536-EFCF-D21A-7542-B945E43BB7D0}"/>
                  </a:ext>
                </a:extLst>
              </p:cNvPr>
              <p:cNvGrpSpPr/>
              <p:nvPr/>
            </p:nvGrpSpPr>
            <p:grpSpPr>
              <a:xfrm>
                <a:off x="6915179" y="3870567"/>
                <a:ext cx="4457640" cy="9051046"/>
                <a:chOff x="7086600" y="3679181"/>
                <a:chExt cx="4457640" cy="9051046"/>
              </a:xfrm>
            </p:grpSpPr>
            <p:grpSp>
              <p:nvGrpSpPr>
                <p:cNvPr id="15" name="Group 14">
                  <a:extLst>
                    <a:ext uri="{FF2B5EF4-FFF2-40B4-BE49-F238E27FC236}">
                      <a16:creationId xmlns:a16="http://schemas.microsoft.com/office/drawing/2014/main" id="{436319F7-8376-1203-26D5-B7FE0D94C448}"/>
                    </a:ext>
                  </a:extLst>
                </p:cNvPr>
                <p:cNvGrpSpPr/>
                <p:nvPr/>
              </p:nvGrpSpPr>
              <p:grpSpPr>
                <a:xfrm rot="5400000">
                  <a:off x="4789897" y="5975884"/>
                  <a:ext cx="9051046" cy="4457640"/>
                  <a:chOff x="515993" y="920007"/>
                  <a:chExt cx="17017787" cy="8381260"/>
                </a:xfrm>
              </p:grpSpPr>
              <p:sp>
                <p:nvSpPr>
                  <p:cNvPr id="18" name="Freeform 10">
                    <a:extLst>
                      <a:ext uri="{FF2B5EF4-FFF2-40B4-BE49-F238E27FC236}">
                        <a16:creationId xmlns:a16="http://schemas.microsoft.com/office/drawing/2014/main" id="{157EB828-CFFC-21EE-9037-E5B80A4B2C16}"/>
                      </a:ext>
                    </a:extLst>
                  </p:cNvPr>
                  <p:cNvSpPr/>
                  <p:nvPr/>
                </p:nvSpPr>
                <p:spPr>
                  <a:xfrm rot="16200000">
                    <a:off x="4834257" y="-3398257"/>
                    <a:ext cx="8381260" cy="17017787"/>
                  </a:xfrm>
                  <a:custGeom>
                    <a:avLst/>
                    <a:gdLst/>
                    <a:ahLst/>
                    <a:cxnLst/>
                    <a:rect l="l" t="t" r="r" b="b"/>
                    <a:pathLst>
                      <a:path w="4542613" h="9223580">
                        <a:moveTo>
                          <a:pt x="0" y="0"/>
                        </a:moveTo>
                        <a:lnTo>
                          <a:pt x="4542613" y="0"/>
                        </a:lnTo>
                        <a:lnTo>
                          <a:pt x="4542613" y="9223580"/>
                        </a:lnTo>
                        <a:lnTo>
                          <a:pt x="0" y="922358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9" name="Rectangle: Rounded Corners 35">
                    <a:extLst>
                      <a:ext uri="{FF2B5EF4-FFF2-40B4-BE49-F238E27FC236}">
                        <a16:creationId xmlns:a16="http://schemas.microsoft.com/office/drawing/2014/main" id="{7674807C-3E43-D590-F049-6CCC51D76E62}"/>
                      </a:ext>
                    </a:extLst>
                  </p:cNvPr>
                  <p:cNvSpPr/>
                  <p:nvPr/>
                </p:nvSpPr>
                <p:spPr>
                  <a:xfrm rot="16200000">
                    <a:off x="5226516" y="-3016718"/>
                    <a:ext cx="7543800" cy="16244236"/>
                  </a:xfrm>
                  <a:custGeom>
                    <a:avLst/>
                    <a:gdLst>
                      <a:gd name="connsiteX0" fmla="*/ 0 w 7543800"/>
                      <a:gd name="connsiteY0" fmla="*/ 977903 h 16190891"/>
                      <a:gd name="connsiteX1" fmla="*/ 977903 w 7543800"/>
                      <a:gd name="connsiteY1" fmla="*/ 0 h 16190891"/>
                      <a:gd name="connsiteX2" fmla="*/ 6565897 w 7543800"/>
                      <a:gd name="connsiteY2" fmla="*/ 0 h 16190891"/>
                      <a:gd name="connsiteX3" fmla="*/ 7543800 w 7543800"/>
                      <a:gd name="connsiteY3" fmla="*/ 977903 h 16190891"/>
                      <a:gd name="connsiteX4" fmla="*/ 7543800 w 7543800"/>
                      <a:gd name="connsiteY4" fmla="*/ 15212988 h 16190891"/>
                      <a:gd name="connsiteX5" fmla="*/ 6565897 w 7543800"/>
                      <a:gd name="connsiteY5" fmla="*/ 16190891 h 16190891"/>
                      <a:gd name="connsiteX6" fmla="*/ 977903 w 7543800"/>
                      <a:gd name="connsiteY6" fmla="*/ 16190891 h 16190891"/>
                      <a:gd name="connsiteX7" fmla="*/ 0 w 7543800"/>
                      <a:gd name="connsiteY7" fmla="*/ 15212988 h 16190891"/>
                      <a:gd name="connsiteX8" fmla="*/ 0 w 7543800"/>
                      <a:gd name="connsiteY8" fmla="*/ 977903 h 16190891"/>
                      <a:gd name="connsiteX0" fmla="*/ 0 w 7543800"/>
                      <a:gd name="connsiteY0" fmla="*/ 1016005 h 16228993"/>
                      <a:gd name="connsiteX1" fmla="*/ 977903 w 7543800"/>
                      <a:gd name="connsiteY1" fmla="*/ 38102 h 16228993"/>
                      <a:gd name="connsiteX2" fmla="*/ 6642097 w 7543800"/>
                      <a:gd name="connsiteY2" fmla="*/ 0 h 16228993"/>
                      <a:gd name="connsiteX3" fmla="*/ 7543800 w 7543800"/>
                      <a:gd name="connsiteY3" fmla="*/ 1016005 h 16228993"/>
                      <a:gd name="connsiteX4" fmla="*/ 7543800 w 7543800"/>
                      <a:gd name="connsiteY4" fmla="*/ 15251090 h 16228993"/>
                      <a:gd name="connsiteX5" fmla="*/ 6565897 w 7543800"/>
                      <a:gd name="connsiteY5" fmla="*/ 16228993 h 16228993"/>
                      <a:gd name="connsiteX6" fmla="*/ 977903 w 7543800"/>
                      <a:gd name="connsiteY6" fmla="*/ 16228993 h 16228993"/>
                      <a:gd name="connsiteX7" fmla="*/ 0 w 7543800"/>
                      <a:gd name="connsiteY7" fmla="*/ 15251090 h 16228993"/>
                      <a:gd name="connsiteX8" fmla="*/ 0 w 7543800"/>
                      <a:gd name="connsiteY8" fmla="*/ 1016005 h 16228993"/>
                      <a:gd name="connsiteX0" fmla="*/ 0 w 7543800"/>
                      <a:gd name="connsiteY0" fmla="*/ 1016005 h 16228993"/>
                      <a:gd name="connsiteX1" fmla="*/ 871223 w 7543800"/>
                      <a:gd name="connsiteY1" fmla="*/ 45722 h 16228993"/>
                      <a:gd name="connsiteX2" fmla="*/ 6642097 w 7543800"/>
                      <a:gd name="connsiteY2" fmla="*/ 0 h 16228993"/>
                      <a:gd name="connsiteX3" fmla="*/ 7543800 w 7543800"/>
                      <a:gd name="connsiteY3" fmla="*/ 1016005 h 16228993"/>
                      <a:gd name="connsiteX4" fmla="*/ 7543800 w 7543800"/>
                      <a:gd name="connsiteY4" fmla="*/ 15251090 h 16228993"/>
                      <a:gd name="connsiteX5" fmla="*/ 6565897 w 7543800"/>
                      <a:gd name="connsiteY5" fmla="*/ 16228993 h 16228993"/>
                      <a:gd name="connsiteX6" fmla="*/ 977903 w 7543800"/>
                      <a:gd name="connsiteY6" fmla="*/ 16228993 h 16228993"/>
                      <a:gd name="connsiteX7" fmla="*/ 0 w 7543800"/>
                      <a:gd name="connsiteY7" fmla="*/ 15251090 h 16228993"/>
                      <a:gd name="connsiteX8" fmla="*/ 0 w 7543800"/>
                      <a:gd name="connsiteY8" fmla="*/ 1016005 h 16228993"/>
                      <a:gd name="connsiteX0" fmla="*/ 0 w 7543800"/>
                      <a:gd name="connsiteY0" fmla="*/ 1016005 h 16228993"/>
                      <a:gd name="connsiteX1" fmla="*/ 848363 w 7543800"/>
                      <a:gd name="connsiteY1" fmla="*/ 22862 h 16228993"/>
                      <a:gd name="connsiteX2" fmla="*/ 6642097 w 7543800"/>
                      <a:gd name="connsiteY2" fmla="*/ 0 h 16228993"/>
                      <a:gd name="connsiteX3" fmla="*/ 7543800 w 7543800"/>
                      <a:gd name="connsiteY3" fmla="*/ 1016005 h 16228993"/>
                      <a:gd name="connsiteX4" fmla="*/ 7543800 w 7543800"/>
                      <a:gd name="connsiteY4" fmla="*/ 15251090 h 16228993"/>
                      <a:gd name="connsiteX5" fmla="*/ 6565897 w 7543800"/>
                      <a:gd name="connsiteY5" fmla="*/ 16228993 h 16228993"/>
                      <a:gd name="connsiteX6" fmla="*/ 977903 w 7543800"/>
                      <a:gd name="connsiteY6" fmla="*/ 16228993 h 16228993"/>
                      <a:gd name="connsiteX7" fmla="*/ 0 w 7543800"/>
                      <a:gd name="connsiteY7" fmla="*/ 15251090 h 16228993"/>
                      <a:gd name="connsiteX8" fmla="*/ 0 w 7543800"/>
                      <a:gd name="connsiteY8" fmla="*/ 1016005 h 16228993"/>
                      <a:gd name="connsiteX0" fmla="*/ 0 w 7543800"/>
                      <a:gd name="connsiteY0" fmla="*/ 1016005 h 16244236"/>
                      <a:gd name="connsiteX1" fmla="*/ 848363 w 7543800"/>
                      <a:gd name="connsiteY1" fmla="*/ 22862 h 16244236"/>
                      <a:gd name="connsiteX2" fmla="*/ 6642097 w 7543800"/>
                      <a:gd name="connsiteY2" fmla="*/ 0 h 16244236"/>
                      <a:gd name="connsiteX3" fmla="*/ 7543800 w 7543800"/>
                      <a:gd name="connsiteY3" fmla="*/ 1016005 h 16244236"/>
                      <a:gd name="connsiteX4" fmla="*/ 7543800 w 7543800"/>
                      <a:gd name="connsiteY4" fmla="*/ 15251090 h 16244236"/>
                      <a:gd name="connsiteX5" fmla="*/ 6619237 w 7543800"/>
                      <a:gd name="connsiteY5" fmla="*/ 16244236 h 16244236"/>
                      <a:gd name="connsiteX6" fmla="*/ 977903 w 7543800"/>
                      <a:gd name="connsiteY6" fmla="*/ 16228993 h 16244236"/>
                      <a:gd name="connsiteX7" fmla="*/ 0 w 7543800"/>
                      <a:gd name="connsiteY7" fmla="*/ 15251090 h 16244236"/>
                      <a:gd name="connsiteX8" fmla="*/ 0 w 7543800"/>
                      <a:gd name="connsiteY8" fmla="*/ 1016005 h 16244236"/>
                      <a:gd name="connsiteX0" fmla="*/ 0 w 7543800"/>
                      <a:gd name="connsiteY0" fmla="*/ 1016005 h 16244236"/>
                      <a:gd name="connsiteX1" fmla="*/ 848363 w 7543800"/>
                      <a:gd name="connsiteY1" fmla="*/ 22862 h 16244236"/>
                      <a:gd name="connsiteX2" fmla="*/ 6642097 w 7543800"/>
                      <a:gd name="connsiteY2" fmla="*/ 0 h 16244236"/>
                      <a:gd name="connsiteX3" fmla="*/ 7543800 w 7543800"/>
                      <a:gd name="connsiteY3" fmla="*/ 1016005 h 16244236"/>
                      <a:gd name="connsiteX4" fmla="*/ 7543800 w 7543800"/>
                      <a:gd name="connsiteY4" fmla="*/ 15251090 h 16244236"/>
                      <a:gd name="connsiteX5" fmla="*/ 6619237 w 7543800"/>
                      <a:gd name="connsiteY5" fmla="*/ 16244236 h 16244236"/>
                      <a:gd name="connsiteX6" fmla="*/ 947423 w 7543800"/>
                      <a:gd name="connsiteY6" fmla="*/ 16228993 h 16244236"/>
                      <a:gd name="connsiteX7" fmla="*/ 0 w 7543800"/>
                      <a:gd name="connsiteY7" fmla="*/ 15251090 h 16244236"/>
                      <a:gd name="connsiteX8" fmla="*/ 0 w 7543800"/>
                      <a:gd name="connsiteY8" fmla="*/ 1016005 h 16244236"/>
                      <a:gd name="connsiteX0" fmla="*/ 0 w 7543800"/>
                      <a:gd name="connsiteY0" fmla="*/ 1016005 h 16244236"/>
                      <a:gd name="connsiteX1" fmla="*/ 848363 w 7543800"/>
                      <a:gd name="connsiteY1" fmla="*/ 22862 h 16244236"/>
                      <a:gd name="connsiteX2" fmla="*/ 6642097 w 7543800"/>
                      <a:gd name="connsiteY2" fmla="*/ 0 h 16244236"/>
                      <a:gd name="connsiteX3" fmla="*/ 7543800 w 7543800"/>
                      <a:gd name="connsiteY3" fmla="*/ 1016005 h 16244236"/>
                      <a:gd name="connsiteX4" fmla="*/ 7543800 w 7543800"/>
                      <a:gd name="connsiteY4" fmla="*/ 15251090 h 16244236"/>
                      <a:gd name="connsiteX5" fmla="*/ 6619237 w 7543800"/>
                      <a:gd name="connsiteY5" fmla="*/ 16244236 h 16244236"/>
                      <a:gd name="connsiteX6" fmla="*/ 932183 w 7543800"/>
                      <a:gd name="connsiteY6" fmla="*/ 16236613 h 16244236"/>
                      <a:gd name="connsiteX7" fmla="*/ 0 w 7543800"/>
                      <a:gd name="connsiteY7" fmla="*/ 15251090 h 16244236"/>
                      <a:gd name="connsiteX8" fmla="*/ 0 w 7543800"/>
                      <a:gd name="connsiteY8" fmla="*/ 1016005 h 16244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43800" h="16244236">
                        <a:moveTo>
                          <a:pt x="0" y="1016005"/>
                        </a:moveTo>
                        <a:cubicBezTo>
                          <a:pt x="0" y="475924"/>
                          <a:pt x="308282" y="22862"/>
                          <a:pt x="848363" y="22862"/>
                        </a:cubicBezTo>
                        <a:lnTo>
                          <a:pt x="6642097" y="0"/>
                        </a:lnTo>
                        <a:cubicBezTo>
                          <a:pt x="7182178" y="0"/>
                          <a:pt x="7543800" y="475924"/>
                          <a:pt x="7543800" y="1016005"/>
                        </a:cubicBezTo>
                        <a:lnTo>
                          <a:pt x="7543800" y="15251090"/>
                        </a:lnTo>
                        <a:cubicBezTo>
                          <a:pt x="7543800" y="15791171"/>
                          <a:pt x="7159318" y="16244236"/>
                          <a:pt x="6619237" y="16244236"/>
                        </a:cubicBezTo>
                        <a:lnTo>
                          <a:pt x="932183" y="16236613"/>
                        </a:lnTo>
                        <a:cubicBezTo>
                          <a:pt x="392102" y="16236613"/>
                          <a:pt x="0" y="15791171"/>
                          <a:pt x="0" y="15251090"/>
                        </a:cubicBezTo>
                        <a:lnTo>
                          <a:pt x="0" y="1016005"/>
                        </a:lnTo>
                        <a:close/>
                      </a:path>
                    </a:pathLst>
                  </a:cu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6" name="Rectangle: Rounded Corners 15">
                  <a:extLst>
                    <a:ext uri="{FF2B5EF4-FFF2-40B4-BE49-F238E27FC236}">
                      <a16:creationId xmlns:a16="http://schemas.microsoft.com/office/drawing/2014/main" id="{2B42144E-9887-C48E-3E36-B89447A1068E}"/>
                    </a:ext>
                  </a:extLst>
                </p:cNvPr>
                <p:cNvSpPr/>
                <p:nvPr/>
              </p:nvSpPr>
              <p:spPr>
                <a:xfrm flipV="1">
                  <a:off x="8782021" y="4037714"/>
                  <a:ext cx="1179958" cy="304098"/>
                </a:xfrm>
                <a:prstGeom prst="roundRect">
                  <a:avLst>
                    <a:gd name="adj" fmla="val 41667"/>
                  </a:avLst>
                </a:prstGeom>
                <a:solidFill>
                  <a:srgbClr val="2B2B2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4" name="Graphic 13">
                <a:extLst>
                  <a:ext uri="{FF2B5EF4-FFF2-40B4-BE49-F238E27FC236}">
                    <a16:creationId xmlns:a16="http://schemas.microsoft.com/office/drawing/2014/main" id="{0FB392DB-EE93-70D9-1371-40AAB76A367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609482" y="7231808"/>
                <a:ext cx="3069035" cy="1289884"/>
              </a:xfrm>
              <a:prstGeom prst="rect">
                <a:avLst/>
              </a:prstGeom>
            </p:spPr>
          </p:pic>
        </p:grpSp>
      </p:grpSp>
      <p:cxnSp>
        <p:nvCxnSpPr>
          <p:cNvPr id="20" name="Straight Connector 19">
            <a:extLst>
              <a:ext uri="{FF2B5EF4-FFF2-40B4-BE49-F238E27FC236}">
                <a16:creationId xmlns:a16="http://schemas.microsoft.com/office/drawing/2014/main" id="{4E6DBA16-CA84-691B-0388-607717EECA85}"/>
              </a:ext>
            </a:extLst>
          </p:cNvPr>
          <p:cNvCxnSpPr>
            <a:cxnSpLocks/>
          </p:cNvCxnSpPr>
          <p:nvPr/>
        </p:nvCxnSpPr>
        <p:spPr>
          <a:xfrm>
            <a:off x="9144000" y="5285978"/>
            <a:ext cx="823181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id="{87D32806-E097-9FB1-D4DA-7FC05B5069D6}"/>
              </a:ext>
            </a:extLst>
          </p:cNvPr>
          <p:cNvGrpSpPr/>
          <p:nvPr/>
        </p:nvGrpSpPr>
        <p:grpSpPr>
          <a:xfrm>
            <a:off x="19070727" y="1163834"/>
            <a:ext cx="6075273" cy="8416246"/>
            <a:chOff x="12136527" y="1163834"/>
            <a:chExt cx="6075273" cy="8416246"/>
          </a:xfrm>
        </p:grpSpPr>
        <p:sp>
          <p:nvSpPr>
            <p:cNvPr id="24" name="object 8">
              <a:extLst>
                <a:ext uri="{FF2B5EF4-FFF2-40B4-BE49-F238E27FC236}">
                  <a16:creationId xmlns:a16="http://schemas.microsoft.com/office/drawing/2014/main" id="{85A41F87-48C3-A85A-FB06-94C16D0279AA}"/>
                </a:ext>
              </a:extLst>
            </p:cNvPr>
            <p:cNvSpPr txBox="1"/>
            <p:nvPr/>
          </p:nvSpPr>
          <p:spPr>
            <a:xfrm>
              <a:off x="12919447" y="1307344"/>
              <a:ext cx="3763055" cy="15645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indent="25400" algn="l">
                <a:lnSpc>
                  <a:spcPts val="3000"/>
                </a:lnSpc>
                <a:spcBef>
                  <a:spcPts val="200"/>
                </a:spcBef>
                <a:defRPr>
                  <a:solidFill>
                    <a:srgbClr val="434343"/>
                  </a:solidFill>
                </a:defRPr>
              </a:pPr>
              <a:r>
                <a:rPr lang="en-US" sz="2400" b="1" dirty="0">
                  <a:solidFill>
                    <a:schemeClr val="bg1"/>
                  </a:solidFill>
                  <a:latin typeface="Cairo" pitchFamily="2" charset="-78"/>
                  <a:cs typeface="Cairo" pitchFamily="2" charset="-78"/>
                </a:rPr>
                <a:t>Limited Accessibility</a:t>
              </a:r>
            </a:p>
            <a:p>
              <a:pPr indent="25400" algn="l">
                <a:lnSpc>
                  <a:spcPts val="3000"/>
                </a:lnSpc>
                <a:spcBef>
                  <a:spcPts val="200"/>
                </a:spcBef>
                <a:defRPr>
                  <a:solidFill>
                    <a:srgbClr val="434343"/>
                  </a:solidFill>
                </a:defRPr>
              </a:pPr>
              <a:r>
                <a:rPr lang="en-US" sz="1800" dirty="0">
                  <a:solidFill>
                    <a:schemeClr val="bg1"/>
                  </a:solidFill>
                  <a:latin typeface="Cairo" pitchFamily="2" charset="-78"/>
                  <a:cs typeface="Cairo" pitchFamily="2" charset="-78"/>
                </a:rPr>
                <a:t>Customers often struggle to find salons that meet their specific needs and preferences.</a:t>
              </a:r>
            </a:p>
          </p:txBody>
        </p:sp>
        <p:sp>
          <p:nvSpPr>
            <p:cNvPr id="25" name="Freeform: Shape 24">
              <a:extLst>
                <a:ext uri="{FF2B5EF4-FFF2-40B4-BE49-F238E27FC236}">
                  <a16:creationId xmlns:a16="http://schemas.microsoft.com/office/drawing/2014/main" id="{E6AE7CCD-B963-BA3F-5A7D-60F32947F8A8}"/>
                </a:ext>
              </a:extLst>
            </p:cNvPr>
            <p:cNvSpPr/>
            <p:nvPr/>
          </p:nvSpPr>
          <p:spPr>
            <a:xfrm flipH="1">
              <a:off x="12136527" y="1163834"/>
              <a:ext cx="4779873" cy="2109600"/>
            </a:xfrm>
            <a:custGeom>
              <a:avLst/>
              <a:gdLst>
                <a:gd name="connsiteX0" fmla="*/ 351607 w 4779873"/>
                <a:gd name="connsiteY0" fmla="*/ 0 h 2109600"/>
                <a:gd name="connsiteX1" fmla="*/ 4761887 w 4779873"/>
                <a:gd name="connsiteY1" fmla="*/ 0 h 2109600"/>
                <a:gd name="connsiteX2" fmla="*/ 4779873 w 4779873"/>
                <a:gd name="connsiteY2" fmla="*/ 1814 h 2109600"/>
                <a:gd name="connsiteX3" fmla="*/ 4779873 w 4779873"/>
                <a:gd name="connsiteY3" fmla="*/ 2107787 h 2109600"/>
                <a:gd name="connsiteX4" fmla="*/ 4761887 w 4779873"/>
                <a:gd name="connsiteY4" fmla="*/ 2109600 h 2109600"/>
                <a:gd name="connsiteX5" fmla="*/ 351607 w 4779873"/>
                <a:gd name="connsiteY5" fmla="*/ 2109600 h 2109600"/>
                <a:gd name="connsiteX6" fmla="*/ 0 w 4779873"/>
                <a:gd name="connsiteY6" fmla="*/ 1757993 h 2109600"/>
                <a:gd name="connsiteX7" fmla="*/ 0 w 4779873"/>
                <a:gd name="connsiteY7" fmla="*/ 351607 h 2109600"/>
                <a:gd name="connsiteX8" fmla="*/ 351607 w 4779873"/>
                <a:gd name="connsiteY8" fmla="*/ 0 h 21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79873" h="2109600">
                  <a:moveTo>
                    <a:pt x="351607" y="0"/>
                  </a:moveTo>
                  <a:lnTo>
                    <a:pt x="4761887" y="0"/>
                  </a:lnTo>
                  <a:lnTo>
                    <a:pt x="4779873" y="1814"/>
                  </a:lnTo>
                  <a:lnTo>
                    <a:pt x="4779873" y="2107787"/>
                  </a:lnTo>
                  <a:lnTo>
                    <a:pt x="4761887" y="2109600"/>
                  </a:lnTo>
                  <a:lnTo>
                    <a:pt x="351607" y="2109600"/>
                  </a:lnTo>
                  <a:cubicBezTo>
                    <a:pt x="157420" y="2109600"/>
                    <a:pt x="0" y="1952180"/>
                    <a:pt x="0" y="1757993"/>
                  </a:cubicBezTo>
                  <a:lnTo>
                    <a:pt x="0" y="351607"/>
                  </a:lnTo>
                  <a:cubicBezTo>
                    <a:pt x="0" y="157420"/>
                    <a:pt x="157420" y="0"/>
                    <a:pt x="351607" y="0"/>
                  </a:cubicBezTo>
                  <a:close/>
                </a:path>
              </a:pathLst>
            </a:custGeom>
            <a:solidFill>
              <a:srgbClr val="67429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700" dirty="0"/>
            </a:p>
          </p:txBody>
        </p:sp>
        <p:sp>
          <p:nvSpPr>
            <p:cNvPr id="26" name="Freeform: Shape 25">
              <a:extLst>
                <a:ext uri="{FF2B5EF4-FFF2-40B4-BE49-F238E27FC236}">
                  <a16:creationId xmlns:a16="http://schemas.microsoft.com/office/drawing/2014/main" id="{F621B985-3241-FC8D-B2A3-509C99439743}"/>
                </a:ext>
              </a:extLst>
            </p:cNvPr>
            <p:cNvSpPr/>
            <p:nvPr/>
          </p:nvSpPr>
          <p:spPr>
            <a:xfrm flipH="1">
              <a:off x="12136527" y="3273865"/>
              <a:ext cx="4779873" cy="2109600"/>
            </a:xfrm>
            <a:custGeom>
              <a:avLst/>
              <a:gdLst>
                <a:gd name="connsiteX0" fmla="*/ 351607 w 4779873"/>
                <a:gd name="connsiteY0" fmla="*/ 0 h 2109600"/>
                <a:gd name="connsiteX1" fmla="*/ 4761887 w 4779873"/>
                <a:gd name="connsiteY1" fmla="*/ 0 h 2109600"/>
                <a:gd name="connsiteX2" fmla="*/ 4779873 w 4779873"/>
                <a:gd name="connsiteY2" fmla="*/ 1814 h 2109600"/>
                <a:gd name="connsiteX3" fmla="*/ 4779873 w 4779873"/>
                <a:gd name="connsiteY3" fmla="*/ 2107787 h 2109600"/>
                <a:gd name="connsiteX4" fmla="*/ 4761887 w 4779873"/>
                <a:gd name="connsiteY4" fmla="*/ 2109600 h 2109600"/>
                <a:gd name="connsiteX5" fmla="*/ 351607 w 4779873"/>
                <a:gd name="connsiteY5" fmla="*/ 2109600 h 2109600"/>
                <a:gd name="connsiteX6" fmla="*/ 0 w 4779873"/>
                <a:gd name="connsiteY6" fmla="*/ 1757993 h 2109600"/>
                <a:gd name="connsiteX7" fmla="*/ 0 w 4779873"/>
                <a:gd name="connsiteY7" fmla="*/ 351607 h 2109600"/>
                <a:gd name="connsiteX8" fmla="*/ 351607 w 4779873"/>
                <a:gd name="connsiteY8" fmla="*/ 0 h 21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79873" h="2109600">
                  <a:moveTo>
                    <a:pt x="351607" y="0"/>
                  </a:moveTo>
                  <a:lnTo>
                    <a:pt x="4761887" y="0"/>
                  </a:lnTo>
                  <a:lnTo>
                    <a:pt x="4779873" y="1814"/>
                  </a:lnTo>
                  <a:lnTo>
                    <a:pt x="4779873" y="2107787"/>
                  </a:lnTo>
                  <a:lnTo>
                    <a:pt x="4761887" y="2109600"/>
                  </a:lnTo>
                  <a:lnTo>
                    <a:pt x="351607" y="2109600"/>
                  </a:lnTo>
                  <a:cubicBezTo>
                    <a:pt x="157420" y="2109600"/>
                    <a:pt x="0" y="1952180"/>
                    <a:pt x="0" y="1757993"/>
                  </a:cubicBezTo>
                  <a:lnTo>
                    <a:pt x="0" y="351607"/>
                  </a:lnTo>
                  <a:cubicBezTo>
                    <a:pt x="0" y="157420"/>
                    <a:pt x="157420" y="0"/>
                    <a:pt x="351607" y="0"/>
                  </a:cubicBezTo>
                  <a:close/>
                </a:path>
              </a:pathLst>
            </a:custGeom>
            <a:solidFill>
              <a:srgbClr val="674292">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700" dirty="0"/>
            </a:p>
          </p:txBody>
        </p:sp>
        <p:sp>
          <p:nvSpPr>
            <p:cNvPr id="27" name="Freeform: Shape 26">
              <a:extLst>
                <a:ext uri="{FF2B5EF4-FFF2-40B4-BE49-F238E27FC236}">
                  <a16:creationId xmlns:a16="http://schemas.microsoft.com/office/drawing/2014/main" id="{24331FC1-F1F5-9962-E435-6CE5FA39F0AB}"/>
                </a:ext>
              </a:extLst>
            </p:cNvPr>
            <p:cNvSpPr/>
            <p:nvPr/>
          </p:nvSpPr>
          <p:spPr>
            <a:xfrm flipH="1">
              <a:off x="12136527" y="5373940"/>
              <a:ext cx="4779873" cy="2109600"/>
            </a:xfrm>
            <a:custGeom>
              <a:avLst/>
              <a:gdLst>
                <a:gd name="connsiteX0" fmla="*/ 351607 w 4779873"/>
                <a:gd name="connsiteY0" fmla="*/ 0 h 2109600"/>
                <a:gd name="connsiteX1" fmla="*/ 4761887 w 4779873"/>
                <a:gd name="connsiteY1" fmla="*/ 0 h 2109600"/>
                <a:gd name="connsiteX2" fmla="*/ 4779873 w 4779873"/>
                <a:gd name="connsiteY2" fmla="*/ 1814 h 2109600"/>
                <a:gd name="connsiteX3" fmla="*/ 4779873 w 4779873"/>
                <a:gd name="connsiteY3" fmla="*/ 2107787 h 2109600"/>
                <a:gd name="connsiteX4" fmla="*/ 4761887 w 4779873"/>
                <a:gd name="connsiteY4" fmla="*/ 2109600 h 2109600"/>
                <a:gd name="connsiteX5" fmla="*/ 351607 w 4779873"/>
                <a:gd name="connsiteY5" fmla="*/ 2109600 h 2109600"/>
                <a:gd name="connsiteX6" fmla="*/ 0 w 4779873"/>
                <a:gd name="connsiteY6" fmla="*/ 1757993 h 2109600"/>
                <a:gd name="connsiteX7" fmla="*/ 0 w 4779873"/>
                <a:gd name="connsiteY7" fmla="*/ 351607 h 2109600"/>
                <a:gd name="connsiteX8" fmla="*/ 351607 w 4779873"/>
                <a:gd name="connsiteY8" fmla="*/ 0 h 21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79873" h="2109600">
                  <a:moveTo>
                    <a:pt x="351607" y="0"/>
                  </a:moveTo>
                  <a:lnTo>
                    <a:pt x="4761887" y="0"/>
                  </a:lnTo>
                  <a:lnTo>
                    <a:pt x="4779873" y="1814"/>
                  </a:lnTo>
                  <a:lnTo>
                    <a:pt x="4779873" y="2107787"/>
                  </a:lnTo>
                  <a:lnTo>
                    <a:pt x="4761887" y="2109600"/>
                  </a:lnTo>
                  <a:lnTo>
                    <a:pt x="351607" y="2109600"/>
                  </a:lnTo>
                  <a:cubicBezTo>
                    <a:pt x="157420" y="2109600"/>
                    <a:pt x="0" y="1952180"/>
                    <a:pt x="0" y="1757993"/>
                  </a:cubicBezTo>
                  <a:lnTo>
                    <a:pt x="0" y="351607"/>
                  </a:lnTo>
                  <a:cubicBezTo>
                    <a:pt x="0" y="157420"/>
                    <a:pt x="157420" y="0"/>
                    <a:pt x="351607" y="0"/>
                  </a:cubicBezTo>
                  <a:close/>
                </a:path>
              </a:pathLst>
            </a:custGeom>
            <a:solidFill>
              <a:srgbClr val="674292">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700" dirty="0"/>
            </a:p>
          </p:txBody>
        </p:sp>
        <p:sp>
          <p:nvSpPr>
            <p:cNvPr id="28" name="Freeform: Shape 27">
              <a:extLst>
                <a:ext uri="{FF2B5EF4-FFF2-40B4-BE49-F238E27FC236}">
                  <a16:creationId xmlns:a16="http://schemas.microsoft.com/office/drawing/2014/main" id="{2FDBAC3C-9ED4-6364-EAE3-88E0D2B23664}"/>
                </a:ext>
              </a:extLst>
            </p:cNvPr>
            <p:cNvSpPr/>
            <p:nvPr/>
          </p:nvSpPr>
          <p:spPr>
            <a:xfrm flipH="1">
              <a:off x="12136527" y="7470480"/>
              <a:ext cx="4779873" cy="2109600"/>
            </a:xfrm>
            <a:custGeom>
              <a:avLst/>
              <a:gdLst>
                <a:gd name="connsiteX0" fmla="*/ 351607 w 4779873"/>
                <a:gd name="connsiteY0" fmla="*/ 0 h 2109600"/>
                <a:gd name="connsiteX1" fmla="*/ 4761887 w 4779873"/>
                <a:gd name="connsiteY1" fmla="*/ 0 h 2109600"/>
                <a:gd name="connsiteX2" fmla="*/ 4779873 w 4779873"/>
                <a:gd name="connsiteY2" fmla="*/ 1814 h 2109600"/>
                <a:gd name="connsiteX3" fmla="*/ 4779873 w 4779873"/>
                <a:gd name="connsiteY3" fmla="*/ 2107787 h 2109600"/>
                <a:gd name="connsiteX4" fmla="*/ 4761887 w 4779873"/>
                <a:gd name="connsiteY4" fmla="*/ 2109600 h 2109600"/>
                <a:gd name="connsiteX5" fmla="*/ 351607 w 4779873"/>
                <a:gd name="connsiteY5" fmla="*/ 2109600 h 2109600"/>
                <a:gd name="connsiteX6" fmla="*/ 0 w 4779873"/>
                <a:gd name="connsiteY6" fmla="*/ 1757993 h 2109600"/>
                <a:gd name="connsiteX7" fmla="*/ 0 w 4779873"/>
                <a:gd name="connsiteY7" fmla="*/ 351607 h 2109600"/>
                <a:gd name="connsiteX8" fmla="*/ 351607 w 4779873"/>
                <a:gd name="connsiteY8" fmla="*/ 0 h 21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79873" h="2109600">
                  <a:moveTo>
                    <a:pt x="351607" y="0"/>
                  </a:moveTo>
                  <a:lnTo>
                    <a:pt x="4761887" y="0"/>
                  </a:lnTo>
                  <a:lnTo>
                    <a:pt x="4779873" y="1814"/>
                  </a:lnTo>
                  <a:lnTo>
                    <a:pt x="4779873" y="2107787"/>
                  </a:lnTo>
                  <a:lnTo>
                    <a:pt x="4761887" y="2109600"/>
                  </a:lnTo>
                  <a:lnTo>
                    <a:pt x="351607" y="2109600"/>
                  </a:lnTo>
                  <a:cubicBezTo>
                    <a:pt x="157420" y="2109600"/>
                    <a:pt x="0" y="1952180"/>
                    <a:pt x="0" y="1757993"/>
                  </a:cubicBezTo>
                  <a:lnTo>
                    <a:pt x="0" y="351607"/>
                  </a:lnTo>
                  <a:cubicBezTo>
                    <a:pt x="0" y="157420"/>
                    <a:pt x="157420" y="0"/>
                    <a:pt x="351607" y="0"/>
                  </a:cubicBezTo>
                  <a:close/>
                </a:path>
              </a:pathLst>
            </a:custGeom>
            <a:solidFill>
              <a:srgbClr val="674292">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700" dirty="0"/>
            </a:p>
          </p:txBody>
        </p:sp>
        <p:sp>
          <p:nvSpPr>
            <p:cNvPr id="29" name="object 8">
              <a:extLst>
                <a:ext uri="{FF2B5EF4-FFF2-40B4-BE49-F238E27FC236}">
                  <a16:creationId xmlns:a16="http://schemas.microsoft.com/office/drawing/2014/main" id="{9A0CD120-185C-67C6-B37E-F64D1F356F78}"/>
                </a:ext>
              </a:extLst>
            </p:cNvPr>
            <p:cNvSpPr txBox="1"/>
            <p:nvPr/>
          </p:nvSpPr>
          <p:spPr>
            <a:xfrm flipH="1">
              <a:off x="12605951" y="1299919"/>
              <a:ext cx="4219922" cy="16337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indent="25400" algn="l">
                <a:lnSpc>
                  <a:spcPts val="3200"/>
                </a:lnSpc>
                <a:spcBef>
                  <a:spcPts val="200"/>
                </a:spcBef>
                <a:defRPr b="1">
                  <a:solidFill>
                    <a:srgbClr val="535353"/>
                  </a:solidFill>
                </a:defRPr>
              </a:pPr>
              <a:r>
                <a:rPr lang="en-US" sz="2400" dirty="0">
                  <a:solidFill>
                    <a:schemeClr val="bg1"/>
                  </a:solidFill>
                  <a:latin typeface="Cairo" pitchFamily="2" charset="-78"/>
                  <a:cs typeface="Cairo" pitchFamily="2" charset="-78"/>
                </a:rPr>
                <a:t>Salon Management</a:t>
              </a:r>
            </a:p>
            <a:p>
              <a:pPr indent="25400" algn="l">
                <a:lnSpc>
                  <a:spcPts val="3200"/>
                </a:lnSpc>
                <a:spcBef>
                  <a:spcPts val="200"/>
                </a:spcBef>
                <a:defRPr sz="1200">
                  <a:solidFill>
                    <a:srgbClr val="535353"/>
                  </a:solidFill>
                </a:defRPr>
              </a:pPr>
              <a:r>
                <a:rPr lang="en-US" sz="1800" dirty="0">
                  <a:solidFill>
                    <a:schemeClr val="bg1"/>
                  </a:solidFill>
                  <a:latin typeface="Cairo" pitchFamily="2" charset="-78"/>
                  <a:cs typeface="Cairo" pitchFamily="2" charset="-78"/>
                </a:rPr>
                <a:t>Overseeing all aspects of salon operations, including staff management, appointments, finances, customer service, and marketing.</a:t>
              </a:r>
            </a:p>
          </p:txBody>
        </p:sp>
        <p:sp>
          <p:nvSpPr>
            <p:cNvPr id="30" name="object 8">
              <a:extLst>
                <a:ext uri="{FF2B5EF4-FFF2-40B4-BE49-F238E27FC236}">
                  <a16:creationId xmlns:a16="http://schemas.microsoft.com/office/drawing/2014/main" id="{14D468A3-08DA-7748-CB94-E7EA4A78A19D}"/>
                </a:ext>
              </a:extLst>
            </p:cNvPr>
            <p:cNvSpPr txBox="1"/>
            <p:nvPr/>
          </p:nvSpPr>
          <p:spPr>
            <a:xfrm flipH="1">
              <a:off x="12605951" y="3539088"/>
              <a:ext cx="4159371" cy="12234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indent="25400" algn="l">
                <a:lnSpc>
                  <a:spcPts val="3200"/>
                </a:lnSpc>
                <a:spcBef>
                  <a:spcPts val="200"/>
                </a:spcBef>
                <a:defRPr b="1">
                  <a:solidFill>
                    <a:srgbClr val="535353"/>
                  </a:solidFill>
                </a:defRPr>
              </a:pPr>
              <a:r>
                <a:rPr lang="en-US" sz="2400" dirty="0">
                  <a:solidFill>
                    <a:schemeClr val="bg1"/>
                  </a:solidFill>
                  <a:latin typeface="Cairo" pitchFamily="2" charset="-78"/>
                  <a:cs typeface="Cairo" pitchFamily="2" charset="-78"/>
                </a:rPr>
                <a:t>Daily Salon Operations</a:t>
              </a:r>
            </a:p>
            <a:p>
              <a:pPr indent="25400" algn="l">
                <a:lnSpc>
                  <a:spcPts val="3200"/>
                </a:lnSpc>
                <a:spcBef>
                  <a:spcPts val="200"/>
                </a:spcBef>
                <a:defRPr sz="1200">
                  <a:solidFill>
                    <a:srgbClr val="535353"/>
                  </a:solidFill>
                </a:defRPr>
              </a:pPr>
              <a:r>
                <a:rPr lang="en-US" sz="1800" dirty="0">
                  <a:solidFill>
                    <a:schemeClr val="bg1"/>
                  </a:solidFill>
                  <a:latin typeface="Cairo" pitchFamily="2" charset="-78"/>
                  <a:cs typeface="Cairo" pitchFamily="2" charset="-78"/>
                </a:rPr>
                <a:t>Managing daily tasks within the salon and dealing with appointments efficiently.</a:t>
              </a:r>
            </a:p>
          </p:txBody>
        </p:sp>
        <p:sp>
          <p:nvSpPr>
            <p:cNvPr id="31" name="object 8">
              <a:extLst>
                <a:ext uri="{FF2B5EF4-FFF2-40B4-BE49-F238E27FC236}">
                  <a16:creationId xmlns:a16="http://schemas.microsoft.com/office/drawing/2014/main" id="{D987E11D-BFDA-97D0-20AC-8767D927EBB3}"/>
                </a:ext>
              </a:extLst>
            </p:cNvPr>
            <p:cNvSpPr txBox="1"/>
            <p:nvPr/>
          </p:nvSpPr>
          <p:spPr>
            <a:xfrm flipH="1">
              <a:off x="12605951" y="5567119"/>
              <a:ext cx="4186972" cy="16337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indent="25400" algn="l">
                <a:lnSpc>
                  <a:spcPts val="3200"/>
                </a:lnSpc>
                <a:spcBef>
                  <a:spcPts val="200"/>
                </a:spcBef>
                <a:defRPr b="1">
                  <a:solidFill>
                    <a:srgbClr val="535353"/>
                  </a:solidFill>
                </a:defRPr>
              </a:pPr>
              <a:r>
                <a:rPr lang="en-US" sz="2400" dirty="0">
                  <a:solidFill>
                    <a:schemeClr val="bg1"/>
                  </a:solidFill>
                  <a:latin typeface="Cairo" pitchFamily="2" charset="-78"/>
                  <a:cs typeface="Cairo" pitchFamily="2" charset="-78"/>
                </a:rPr>
                <a:t>Accounting and Financial Tracking</a:t>
              </a:r>
            </a:p>
            <a:p>
              <a:pPr indent="25400" algn="l">
                <a:lnSpc>
                  <a:spcPts val="3200"/>
                </a:lnSpc>
                <a:spcBef>
                  <a:spcPts val="200"/>
                </a:spcBef>
                <a:defRPr sz="1200">
                  <a:solidFill>
                    <a:srgbClr val="535353"/>
                  </a:solidFill>
                </a:defRPr>
              </a:pPr>
              <a:r>
                <a:rPr lang="en-US" sz="1800" dirty="0">
                  <a:solidFill>
                    <a:schemeClr val="bg1"/>
                  </a:solidFill>
                  <a:latin typeface="Cairo" pitchFamily="2" charset="-78"/>
                  <a:cs typeface="Cairo" pitchFamily="2" charset="-78"/>
                </a:rPr>
                <a:t>Handling financial matters, managing accounts, and tracking revenue.</a:t>
              </a:r>
            </a:p>
          </p:txBody>
        </p:sp>
        <p:sp>
          <p:nvSpPr>
            <p:cNvPr id="32" name="object 8">
              <a:extLst>
                <a:ext uri="{FF2B5EF4-FFF2-40B4-BE49-F238E27FC236}">
                  <a16:creationId xmlns:a16="http://schemas.microsoft.com/office/drawing/2014/main" id="{888FFC62-2C1E-0A4A-0E55-06E7C2093005}"/>
                </a:ext>
              </a:extLst>
            </p:cNvPr>
            <p:cNvSpPr txBox="1"/>
            <p:nvPr/>
          </p:nvSpPr>
          <p:spPr>
            <a:xfrm flipH="1">
              <a:off x="12605951" y="7730088"/>
              <a:ext cx="3990733" cy="12234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indent="25400" algn="l">
                <a:lnSpc>
                  <a:spcPts val="3200"/>
                </a:lnSpc>
                <a:spcBef>
                  <a:spcPts val="200"/>
                </a:spcBef>
                <a:defRPr sz="1200">
                  <a:solidFill>
                    <a:srgbClr val="535353"/>
                  </a:solidFill>
                </a:defRPr>
              </a:pPr>
              <a:r>
                <a:rPr lang="en-US" sz="2400" b="1" dirty="0">
                  <a:solidFill>
                    <a:schemeClr val="bg1"/>
                  </a:solidFill>
                  <a:latin typeface="Cairo" pitchFamily="2" charset="-78"/>
                  <a:cs typeface="Cairo" pitchFamily="2" charset="-78"/>
                </a:rPr>
                <a:t>Attracting New Clients</a:t>
              </a:r>
            </a:p>
            <a:p>
              <a:pPr indent="25400" algn="l">
                <a:lnSpc>
                  <a:spcPts val="3200"/>
                </a:lnSpc>
                <a:spcBef>
                  <a:spcPts val="200"/>
                </a:spcBef>
                <a:defRPr sz="1200">
                  <a:solidFill>
                    <a:srgbClr val="535353"/>
                  </a:solidFill>
                </a:defRPr>
              </a:pPr>
              <a:r>
                <a:rPr lang="en-US" sz="1800" dirty="0">
                  <a:solidFill>
                    <a:schemeClr val="bg1"/>
                  </a:solidFill>
                  <a:latin typeface="Cairo" pitchFamily="2" charset="-78"/>
                  <a:cs typeface="Cairo" pitchFamily="2" charset="-78"/>
                </a:rPr>
                <a:t>Reaching potential clients and increasing the visibility of the salon.</a:t>
              </a:r>
            </a:p>
          </p:txBody>
        </p:sp>
        <p:pic>
          <p:nvPicPr>
            <p:cNvPr id="33" name="object 13" descr="object 13">
              <a:extLst>
                <a:ext uri="{FF2B5EF4-FFF2-40B4-BE49-F238E27FC236}">
                  <a16:creationId xmlns:a16="http://schemas.microsoft.com/office/drawing/2014/main" id="{200F4EEF-867E-6546-0230-A28602DA5FE8}"/>
                </a:ext>
              </a:extLst>
            </p:cNvPr>
            <p:cNvPicPr>
              <a:picLocks noChangeAspect="1"/>
            </p:cNvPicPr>
            <p:nvPr/>
          </p:nvPicPr>
          <p:blipFill>
            <a:blip r:embed="rId6"/>
            <a:stretch>
              <a:fillRect/>
            </a:stretch>
          </p:blipFill>
          <p:spPr>
            <a:xfrm flipH="1">
              <a:off x="17133736" y="1467759"/>
              <a:ext cx="964743" cy="1084941"/>
            </a:xfrm>
            <a:prstGeom prst="rect">
              <a:avLst/>
            </a:prstGeom>
            <a:ln w="12700">
              <a:miter lim="400000"/>
            </a:ln>
          </p:spPr>
        </p:pic>
        <p:pic>
          <p:nvPicPr>
            <p:cNvPr id="34" name="object 9" descr="object 9">
              <a:extLst>
                <a:ext uri="{FF2B5EF4-FFF2-40B4-BE49-F238E27FC236}">
                  <a16:creationId xmlns:a16="http://schemas.microsoft.com/office/drawing/2014/main" id="{2D2004AB-5C3E-AF73-3848-54F58D53EF8D}"/>
                </a:ext>
              </a:extLst>
            </p:cNvPr>
            <p:cNvPicPr>
              <a:picLocks noChangeAspect="1"/>
            </p:cNvPicPr>
            <p:nvPr/>
          </p:nvPicPr>
          <p:blipFill>
            <a:blip r:embed="rId7"/>
            <a:stretch>
              <a:fillRect/>
            </a:stretch>
          </p:blipFill>
          <p:spPr>
            <a:xfrm flipH="1">
              <a:off x="17133736" y="3780781"/>
              <a:ext cx="829319" cy="829319"/>
            </a:xfrm>
            <a:prstGeom prst="rect">
              <a:avLst/>
            </a:prstGeom>
            <a:ln w="12700">
              <a:miter lim="400000"/>
            </a:ln>
          </p:spPr>
        </p:pic>
        <p:pic>
          <p:nvPicPr>
            <p:cNvPr id="35" name="object 11" descr="object 11">
              <a:extLst>
                <a:ext uri="{FF2B5EF4-FFF2-40B4-BE49-F238E27FC236}">
                  <a16:creationId xmlns:a16="http://schemas.microsoft.com/office/drawing/2014/main" id="{589A0D64-A66D-6F05-3A10-E1795A47E1EA}"/>
                </a:ext>
              </a:extLst>
            </p:cNvPr>
            <p:cNvPicPr>
              <a:picLocks noChangeAspect="1"/>
            </p:cNvPicPr>
            <p:nvPr/>
          </p:nvPicPr>
          <p:blipFill>
            <a:blip r:embed="rId8"/>
            <a:stretch>
              <a:fillRect/>
            </a:stretch>
          </p:blipFill>
          <p:spPr>
            <a:xfrm flipH="1">
              <a:off x="17133736" y="5747839"/>
              <a:ext cx="964743" cy="1072061"/>
            </a:xfrm>
            <a:prstGeom prst="rect">
              <a:avLst/>
            </a:prstGeom>
            <a:ln w="12700">
              <a:miter lim="400000"/>
            </a:ln>
          </p:spPr>
        </p:pic>
        <p:pic>
          <p:nvPicPr>
            <p:cNvPr id="36" name="object 15" descr="object 15">
              <a:extLst>
                <a:ext uri="{FF2B5EF4-FFF2-40B4-BE49-F238E27FC236}">
                  <a16:creationId xmlns:a16="http://schemas.microsoft.com/office/drawing/2014/main" id="{AF0CF351-F3AB-F6C1-CD84-08D75D4B0B1F}"/>
                </a:ext>
              </a:extLst>
            </p:cNvPr>
            <p:cNvPicPr>
              <a:picLocks noChangeAspect="1"/>
            </p:cNvPicPr>
            <p:nvPr/>
          </p:nvPicPr>
          <p:blipFill>
            <a:blip r:embed="rId9"/>
            <a:stretch>
              <a:fillRect/>
            </a:stretch>
          </p:blipFill>
          <p:spPr>
            <a:xfrm flipH="1">
              <a:off x="17072678" y="8060522"/>
              <a:ext cx="1139122" cy="892978"/>
            </a:xfrm>
            <a:prstGeom prst="rect">
              <a:avLst/>
            </a:prstGeom>
            <a:ln w="12700">
              <a:miter lim="400000"/>
            </a:ln>
          </p:spPr>
        </p:pic>
      </p:grpSp>
      <p:sp>
        <p:nvSpPr>
          <p:cNvPr id="37" name="Oval 36">
            <a:extLst>
              <a:ext uri="{FF2B5EF4-FFF2-40B4-BE49-F238E27FC236}">
                <a16:creationId xmlns:a16="http://schemas.microsoft.com/office/drawing/2014/main" id="{ECA9CAF8-E3E4-D377-7FBF-772937B3AE80}"/>
              </a:ext>
            </a:extLst>
          </p:cNvPr>
          <p:cNvSpPr/>
          <p:nvPr/>
        </p:nvSpPr>
        <p:spPr>
          <a:xfrm>
            <a:off x="7119451" y="-4152900"/>
            <a:ext cx="3886200" cy="3886200"/>
          </a:xfrm>
          <a:prstGeom prst="ellipse">
            <a:avLst/>
          </a:prstGeom>
          <a:solidFill>
            <a:schemeClr val="bg1"/>
          </a:solidFill>
          <a:ln w="63500">
            <a:solidFill>
              <a:srgbClr val="67429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Rounded Corners 5">
            <a:extLst>
              <a:ext uri="{FF2B5EF4-FFF2-40B4-BE49-F238E27FC236}">
                <a16:creationId xmlns:a16="http://schemas.microsoft.com/office/drawing/2014/main" id="{4DC2AADA-7057-06AB-D69D-44F3D57C120D}"/>
              </a:ext>
            </a:extLst>
          </p:cNvPr>
          <p:cNvSpPr/>
          <p:nvPr/>
        </p:nvSpPr>
        <p:spPr>
          <a:xfrm>
            <a:off x="-3514622" y="5589214"/>
            <a:ext cx="3243932" cy="2944776"/>
          </a:xfrm>
          <a:prstGeom prst="roundRect">
            <a:avLst>
              <a:gd name="adj" fmla="val 12009"/>
            </a:avLst>
          </a:prstGeom>
          <a:solidFill>
            <a:srgbClr val="6641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D9421DC0-C693-2D58-0157-F84995E904E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486400" y="4995963"/>
            <a:ext cx="5283218" cy="3523906"/>
          </a:xfrm>
          <a:prstGeom prst="rect">
            <a:avLst/>
          </a:prstGeom>
        </p:spPr>
      </p:pic>
      <p:sp>
        <p:nvSpPr>
          <p:cNvPr id="3" name="TextBox 14">
            <a:extLst>
              <a:ext uri="{FF2B5EF4-FFF2-40B4-BE49-F238E27FC236}">
                <a16:creationId xmlns:a16="http://schemas.microsoft.com/office/drawing/2014/main" id="{90111046-0CDD-E7F1-E16F-CEA65E5ABEC2}"/>
              </a:ext>
            </a:extLst>
          </p:cNvPr>
          <p:cNvSpPr txBox="1"/>
          <p:nvPr/>
        </p:nvSpPr>
        <p:spPr>
          <a:xfrm>
            <a:off x="7822856" y="-1257300"/>
            <a:ext cx="2642289" cy="782265"/>
          </a:xfrm>
          <a:prstGeom prst="rect">
            <a:avLst/>
          </a:prstGeom>
        </p:spPr>
        <p:txBody>
          <a:bodyPr wrap="square" lIns="0" tIns="0" rIns="0" bIns="0" rtlCol="0" anchor="t">
            <a:spAutoFit/>
          </a:bodyPr>
          <a:lstStyle/>
          <a:p>
            <a:pPr algn="ctr" rtl="1">
              <a:lnSpc>
                <a:spcPts val="6100"/>
              </a:lnSpc>
            </a:pPr>
            <a:r>
              <a:rPr lang="en-US" sz="4400" b="1" dirty="0">
                <a:solidFill>
                  <a:srgbClr val="513573"/>
                </a:solidFill>
                <a:latin typeface="Cairo" pitchFamily="2" charset="-78"/>
                <a:ea typeface="GE Dinar One" panose="020A0503020102020204" pitchFamily="18" charset="-78"/>
                <a:cs typeface="Cairo" pitchFamily="2" charset="-78"/>
                <a:sym typeface="TT Norms Bold"/>
                <a:rtl/>
              </a:rPr>
              <a:t>Challenges</a:t>
            </a:r>
          </a:p>
        </p:txBody>
      </p:sp>
      <p:grpSp>
        <p:nvGrpSpPr>
          <p:cNvPr id="38" name="Group 37">
            <a:extLst>
              <a:ext uri="{FF2B5EF4-FFF2-40B4-BE49-F238E27FC236}">
                <a16:creationId xmlns:a16="http://schemas.microsoft.com/office/drawing/2014/main" id="{D511E3D5-4AEF-BE8A-7631-A5D8F250E36C}"/>
              </a:ext>
            </a:extLst>
          </p:cNvPr>
          <p:cNvGrpSpPr/>
          <p:nvPr/>
        </p:nvGrpSpPr>
        <p:grpSpPr>
          <a:xfrm>
            <a:off x="12685460" y="1409700"/>
            <a:ext cx="3697540" cy="3253621"/>
            <a:chOff x="12685460" y="1409700"/>
            <a:chExt cx="3697540" cy="3253621"/>
          </a:xfrm>
        </p:grpSpPr>
        <p:pic>
          <p:nvPicPr>
            <p:cNvPr id="4" name="Picture 3">
              <a:extLst>
                <a:ext uri="{FF2B5EF4-FFF2-40B4-BE49-F238E27FC236}">
                  <a16:creationId xmlns:a16="http://schemas.microsoft.com/office/drawing/2014/main" id="{D65D0307-9399-B044-DA48-465A15FA745F}"/>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11000" b="89500" l="4000" r="97500">
                          <a14:foregroundMark x1="95000" y1="12833" x2="16167" y2="13167"/>
                          <a14:foregroundMark x1="16167" y1="13167" x2="5500" y2="22667"/>
                          <a14:foregroundMark x1="5500" y1="22667" x2="8000" y2="39000"/>
                          <a14:foregroundMark x1="8000" y1="39000" x2="2833" y2="54000"/>
                          <a14:foregroundMark x1="2833" y1="54000" x2="5833" y2="70000"/>
                          <a14:foregroundMark x1="5833" y1="70000" x2="33333" y2="70500"/>
                          <a14:foregroundMark x1="42296" y1="79911" x2="43333" y2="81000"/>
                          <a14:foregroundMark x1="33333" y1="70500" x2="37893" y2="75288"/>
                          <a14:foregroundMark x1="65628" y1="75259" x2="82167" y2="71000"/>
                          <a14:foregroundMark x1="43333" y1="81000" x2="60483" y2="76584"/>
                          <a14:foregroundMark x1="82167" y1="71000" x2="95000" y2="64667"/>
                          <a14:foregroundMark x1="95000" y1="64667" x2="91333" y2="34500"/>
                          <a14:foregroundMark x1="91333" y1="34500" x2="96500" y2="11000"/>
                          <a14:foregroundMark x1="5000" y1="12833" x2="6333" y2="71833"/>
                          <a14:foregroundMark x1="43007" y1="76413" x2="50833" y2="78167"/>
                          <a14:foregroundMark x1="40657" y1="75886" x2="42235" y2="76240"/>
                          <a14:foregroundMark x1="4000" y1="67667" x2="37907" y2="75269"/>
                          <a14:foregroundMark x1="31500" y1="70667" x2="79667" y2="65333"/>
                          <a14:foregroundMark x1="48000" y1="72000" x2="76833" y2="69333"/>
                          <a14:foregroundMark x1="76833" y1="69333" x2="86167" y2="70167"/>
                          <a14:foregroundMark x1="93833" y1="62500" x2="80667" y2="70667"/>
                          <a14:foregroundMark x1="80667" y1="70667" x2="63500" y2="69500"/>
                          <a14:foregroundMark x1="94167" y1="61667" x2="87163" y2="74533"/>
                          <a14:foregroundMark x1="83350" y1="74549" x2="67667" y2="73333"/>
                          <a14:foregroundMark x1="83333" y1="73000" x2="94500" y2="62000"/>
                          <a14:foregroundMark x1="94500" y1="62000" x2="94667" y2="57333"/>
                          <a14:foregroundMark x1="95167" y1="59833" x2="90500" y2="73833"/>
                          <a14:foregroundMark x1="90500" y1="73833" x2="85833" y2="72833"/>
                          <a14:foregroundMark x1="89833" y1="73833" x2="95500" y2="60500"/>
                          <a14:foregroundMark x1="95500" y1="59833" x2="94500" y2="73833"/>
                          <a14:foregroundMark x1="94500" y1="73833" x2="85333" y2="72833"/>
                          <a14:foregroundMark x1="95167" y1="60167" x2="95333" y2="73333"/>
                          <a14:foregroundMark x1="95333" y1="73333" x2="83333" y2="73833"/>
                          <a14:foregroundMark x1="86802" y1="74511" x2="97000" y2="62667"/>
                          <a14:foregroundMark x1="97000" y1="62667" x2="97500" y2="62500"/>
                          <a14:foregroundMark x1="97000" y1="61500" x2="94796" y2="74999"/>
                          <a14:foregroundMark x1="53500" y1="78167" x2="45333" y2="88333"/>
                          <a14:foregroundMark x1="45333" y1="88333" x2="54000" y2="78167"/>
                          <a14:foregroundMark x1="54667" y1="83333" x2="39833" y2="89000"/>
                          <a14:foregroundMark x1="55833" y1="81333" x2="43667" y2="86500"/>
                          <a14:foregroundMark x1="44000" y1="86667" x2="59218" y2="88156"/>
                          <a14:foregroundMark x1="59333" y1="88167" x2="54000" y2="83167"/>
                          <a14:foregroundMark x1="40542" y1="87775" x2="42667" y2="86500"/>
                          <a14:foregroundMark x1="42667" y1="86500" x2="42667" y2="86500"/>
                          <a14:foregroundMark x1="42333" y1="85667" x2="37167" y2="89500"/>
                          <a14:foregroundMark x1="42333" y1="86167" x2="44167" y2="87500"/>
                          <a14:foregroundMark x1="59500" y1="85333" x2="58167" y2="87667"/>
                          <a14:foregroundMark x1="59500" y1="86167" x2="56167" y2="87667"/>
                          <a14:foregroundMark x1="59000" y1="86000" x2="63167" y2="88333"/>
                          <a14:foregroundMark x1="40500" y1="87167" x2="36500" y2="88500"/>
                          <a14:foregroundMark x1="40167" y1="86833" x2="35500" y2="88833"/>
                          <a14:backgroundMark x1="81833" y1="76667" x2="95500" y2="77500"/>
                          <a14:backgroundMark x1="66667" y1="77000" x2="60333" y2="76333"/>
                          <a14:backgroundMark x1="84833" y1="76833" x2="79500" y2="77000"/>
                          <a14:backgroundMark x1="36667" y1="77000" x2="39500" y2="77500"/>
                          <a14:backgroundMark x1="40167" y1="76333" x2="40333" y2="80000"/>
                          <a14:backgroundMark x1="63667" y1="88500" x2="61333" y2="90167"/>
                        </a14:backgroundRemoval>
                      </a14:imgEffect>
                    </a14:imgLayer>
                  </a14:imgProps>
                </a:ext>
              </a:extLst>
            </a:blip>
            <a:srcRect t="6003" b="6003"/>
            <a:stretch/>
          </p:blipFill>
          <p:spPr>
            <a:xfrm>
              <a:off x="12685460" y="1409700"/>
              <a:ext cx="3697540" cy="3253621"/>
            </a:xfrm>
            <a:prstGeom prst="rect">
              <a:avLst/>
            </a:prstGeom>
            <a:noFill/>
          </p:spPr>
        </p:pic>
        <p:pic>
          <p:nvPicPr>
            <p:cNvPr id="22" name="Picture 21" descr="A screenshot of a computer&#10;&#10;Description automatically generated">
              <a:extLst>
                <a:ext uri="{FF2B5EF4-FFF2-40B4-BE49-F238E27FC236}">
                  <a16:creationId xmlns:a16="http://schemas.microsoft.com/office/drawing/2014/main" id="{29E60BE9-ECBE-A524-70F3-4967D14CA7AB}"/>
                </a:ext>
              </a:extLst>
            </p:cNvPr>
            <p:cNvPicPr>
              <a:picLocks noChangeAspect="1"/>
            </p:cNvPicPr>
            <p:nvPr/>
          </p:nvPicPr>
          <p:blipFill>
            <a:blip r:embed="rId13" cstate="print">
              <a:extLst>
                <a:ext uri="{28A0092B-C50C-407E-A947-70E740481C1C}">
                  <a14:useLocalDpi xmlns:a14="http://schemas.microsoft.com/office/drawing/2010/main" val="0"/>
                </a:ext>
              </a:extLst>
            </a:blip>
            <a:srcRect b="67804"/>
            <a:stretch/>
          </p:blipFill>
          <p:spPr>
            <a:xfrm>
              <a:off x="12939340" y="1714500"/>
              <a:ext cx="3215060" cy="1829348"/>
            </a:xfrm>
            <a:prstGeom prst="rect">
              <a:avLst/>
            </a:prstGeom>
          </p:spPr>
        </p:pic>
      </p:grpSp>
      <p:sp>
        <p:nvSpPr>
          <p:cNvPr id="42" name="Freeform: Shape 41">
            <a:extLst>
              <a:ext uri="{FF2B5EF4-FFF2-40B4-BE49-F238E27FC236}">
                <a16:creationId xmlns:a16="http://schemas.microsoft.com/office/drawing/2014/main" id="{2A726277-65B3-B9A3-7F05-D37910B95275}"/>
              </a:ext>
            </a:extLst>
          </p:cNvPr>
          <p:cNvSpPr/>
          <p:nvPr/>
        </p:nvSpPr>
        <p:spPr>
          <a:xfrm rot="8264061" flipH="1">
            <a:off x="12044378" y="-6801648"/>
            <a:ext cx="2818453" cy="2818453"/>
          </a:xfrm>
          <a:custGeom>
            <a:avLst/>
            <a:gdLst>
              <a:gd name="connsiteX0" fmla="*/ 2160000 w 2880000"/>
              <a:gd name="connsiteY0" fmla="*/ 0 h 2880000"/>
              <a:gd name="connsiteX1" fmla="*/ 2880000 w 2880000"/>
              <a:gd name="connsiteY1" fmla="*/ 720000 h 2880000"/>
              <a:gd name="connsiteX2" fmla="*/ 2160000 w 2880000"/>
              <a:gd name="connsiteY2" fmla="*/ 1440000 h 2880000"/>
              <a:gd name="connsiteX3" fmla="*/ 1883203 w 2880000"/>
              <a:gd name="connsiteY3" fmla="*/ 1440000 h 2880000"/>
              <a:gd name="connsiteX4" fmla="*/ 1440000 w 2880000"/>
              <a:gd name="connsiteY4" fmla="*/ 1883203 h 2880000"/>
              <a:gd name="connsiteX5" fmla="*/ 1440000 w 2880000"/>
              <a:gd name="connsiteY5" fmla="*/ 2160000 h 2880000"/>
              <a:gd name="connsiteX6" fmla="*/ 720000 w 2880000"/>
              <a:gd name="connsiteY6" fmla="*/ 2880000 h 2880000"/>
              <a:gd name="connsiteX7" fmla="*/ 0 w 2880000"/>
              <a:gd name="connsiteY7" fmla="*/ 2160000 h 2880000"/>
              <a:gd name="connsiteX8" fmla="*/ 720000 w 2880000"/>
              <a:gd name="connsiteY8" fmla="*/ 1440000 h 2880000"/>
              <a:gd name="connsiteX9" fmla="*/ 996797 w 2880000"/>
              <a:gd name="connsiteY9" fmla="*/ 1440000 h 2880000"/>
              <a:gd name="connsiteX10" fmla="*/ 1440000 w 2880000"/>
              <a:gd name="connsiteY10" fmla="*/ 996797 h 2880000"/>
              <a:gd name="connsiteX11" fmla="*/ 1440000 w 2880000"/>
              <a:gd name="connsiteY11" fmla="*/ 720000 h 2880000"/>
              <a:gd name="connsiteX12" fmla="*/ 2160000 w 2880000"/>
              <a:gd name="connsiteY12" fmla="*/ 0 h 28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80000" h="2880000">
                <a:moveTo>
                  <a:pt x="2160000" y="0"/>
                </a:moveTo>
                <a:cubicBezTo>
                  <a:pt x="2557645" y="0"/>
                  <a:pt x="2880000" y="322355"/>
                  <a:pt x="2880000" y="720000"/>
                </a:cubicBezTo>
                <a:cubicBezTo>
                  <a:pt x="2880000" y="1117645"/>
                  <a:pt x="2557645" y="1440000"/>
                  <a:pt x="2160000" y="1440000"/>
                </a:cubicBezTo>
                <a:lnTo>
                  <a:pt x="1883203" y="1440000"/>
                </a:lnTo>
                <a:cubicBezTo>
                  <a:pt x="1638429" y="1440000"/>
                  <a:pt x="1440000" y="1638429"/>
                  <a:pt x="1440000" y="1883203"/>
                </a:cubicBezTo>
                <a:lnTo>
                  <a:pt x="1440000" y="2160000"/>
                </a:lnTo>
                <a:cubicBezTo>
                  <a:pt x="1440000" y="2557645"/>
                  <a:pt x="1117645" y="2880000"/>
                  <a:pt x="720000" y="2880000"/>
                </a:cubicBezTo>
                <a:cubicBezTo>
                  <a:pt x="322355" y="2880000"/>
                  <a:pt x="0" y="2557645"/>
                  <a:pt x="0" y="2160000"/>
                </a:cubicBezTo>
                <a:cubicBezTo>
                  <a:pt x="0" y="1762355"/>
                  <a:pt x="322355" y="1440000"/>
                  <a:pt x="720000" y="1440000"/>
                </a:cubicBezTo>
                <a:lnTo>
                  <a:pt x="996797" y="1440000"/>
                </a:lnTo>
                <a:cubicBezTo>
                  <a:pt x="1241571" y="1440000"/>
                  <a:pt x="1440000" y="1241571"/>
                  <a:pt x="1440000" y="996797"/>
                </a:cubicBezTo>
                <a:lnTo>
                  <a:pt x="1440000" y="720000"/>
                </a:lnTo>
                <a:cubicBezTo>
                  <a:pt x="1440000" y="322355"/>
                  <a:pt x="1762355" y="0"/>
                  <a:pt x="2160000" y="0"/>
                </a:cubicBezTo>
                <a:close/>
              </a:path>
            </a:pathLst>
          </a:custGeom>
          <a:solidFill>
            <a:srgbClr val="41295D"/>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4" name="Freeform: Shape 43">
            <a:extLst>
              <a:ext uri="{FF2B5EF4-FFF2-40B4-BE49-F238E27FC236}">
                <a16:creationId xmlns:a16="http://schemas.microsoft.com/office/drawing/2014/main" id="{63D7D1E5-E1F0-14CF-F9E5-72860C2B2711}"/>
              </a:ext>
            </a:extLst>
          </p:cNvPr>
          <p:cNvSpPr/>
          <p:nvPr/>
        </p:nvSpPr>
        <p:spPr>
          <a:xfrm rot="18744975" flipH="1">
            <a:off x="12193134" y="-6706218"/>
            <a:ext cx="2818453" cy="2818453"/>
          </a:xfrm>
          <a:custGeom>
            <a:avLst/>
            <a:gdLst>
              <a:gd name="connsiteX0" fmla="*/ 2160000 w 2880000"/>
              <a:gd name="connsiteY0" fmla="*/ 0 h 2880000"/>
              <a:gd name="connsiteX1" fmla="*/ 2880000 w 2880000"/>
              <a:gd name="connsiteY1" fmla="*/ 720000 h 2880000"/>
              <a:gd name="connsiteX2" fmla="*/ 2160000 w 2880000"/>
              <a:gd name="connsiteY2" fmla="*/ 1440000 h 2880000"/>
              <a:gd name="connsiteX3" fmla="*/ 1883203 w 2880000"/>
              <a:gd name="connsiteY3" fmla="*/ 1440000 h 2880000"/>
              <a:gd name="connsiteX4" fmla="*/ 1440000 w 2880000"/>
              <a:gd name="connsiteY4" fmla="*/ 1883203 h 2880000"/>
              <a:gd name="connsiteX5" fmla="*/ 1440000 w 2880000"/>
              <a:gd name="connsiteY5" fmla="*/ 2160000 h 2880000"/>
              <a:gd name="connsiteX6" fmla="*/ 720000 w 2880000"/>
              <a:gd name="connsiteY6" fmla="*/ 2880000 h 2880000"/>
              <a:gd name="connsiteX7" fmla="*/ 0 w 2880000"/>
              <a:gd name="connsiteY7" fmla="*/ 2160000 h 2880000"/>
              <a:gd name="connsiteX8" fmla="*/ 720000 w 2880000"/>
              <a:gd name="connsiteY8" fmla="*/ 1440000 h 2880000"/>
              <a:gd name="connsiteX9" fmla="*/ 996797 w 2880000"/>
              <a:gd name="connsiteY9" fmla="*/ 1440000 h 2880000"/>
              <a:gd name="connsiteX10" fmla="*/ 1440000 w 2880000"/>
              <a:gd name="connsiteY10" fmla="*/ 996797 h 2880000"/>
              <a:gd name="connsiteX11" fmla="*/ 1440000 w 2880000"/>
              <a:gd name="connsiteY11" fmla="*/ 720000 h 2880000"/>
              <a:gd name="connsiteX12" fmla="*/ 2160000 w 2880000"/>
              <a:gd name="connsiteY12" fmla="*/ 0 h 28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80000" h="2880000">
                <a:moveTo>
                  <a:pt x="2160000" y="0"/>
                </a:moveTo>
                <a:cubicBezTo>
                  <a:pt x="2557645" y="0"/>
                  <a:pt x="2880000" y="322355"/>
                  <a:pt x="2880000" y="720000"/>
                </a:cubicBezTo>
                <a:cubicBezTo>
                  <a:pt x="2880000" y="1117645"/>
                  <a:pt x="2557645" y="1440000"/>
                  <a:pt x="2160000" y="1440000"/>
                </a:cubicBezTo>
                <a:lnTo>
                  <a:pt x="1883203" y="1440000"/>
                </a:lnTo>
                <a:cubicBezTo>
                  <a:pt x="1638429" y="1440000"/>
                  <a:pt x="1440000" y="1638429"/>
                  <a:pt x="1440000" y="1883203"/>
                </a:cubicBezTo>
                <a:lnTo>
                  <a:pt x="1440000" y="2160000"/>
                </a:lnTo>
                <a:cubicBezTo>
                  <a:pt x="1440000" y="2557645"/>
                  <a:pt x="1117645" y="2880000"/>
                  <a:pt x="720000" y="2880000"/>
                </a:cubicBezTo>
                <a:cubicBezTo>
                  <a:pt x="322355" y="2880000"/>
                  <a:pt x="0" y="2557645"/>
                  <a:pt x="0" y="2160000"/>
                </a:cubicBezTo>
                <a:cubicBezTo>
                  <a:pt x="0" y="1762355"/>
                  <a:pt x="322355" y="1440000"/>
                  <a:pt x="720000" y="1440000"/>
                </a:cubicBezTo>
                <a:lnTo>
                  <a:pt x="996797" y="1440000"/>
                </a:lnTo>
                <a:cubicBezTo>
                  <a:pt x="1241571" y="1440000"/>
                  <a:pt x="1440000" y="1241571"/>
                  <a:pt x="1440000" y="996797"/>
                </a:cubicBezTo>
                <a:lnTo>
                  <a:pt x="1440000" y="720000"/>
                </a:lnTo>
                <a:cubicBezTo>
                  <a:pt x="1440000" y="322355"/>
                  <a:pt x="1762355" y="0"/>
                  <a:pt x="2160000" y="0"/>
                </a:cubicBezTo>
                <a:close/>
              </a:path>
            </a:pathLst>
          </a:custGeom>
          <a:solidFill>
            <a:srgbClr val="41295D"/>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Shape 51">
            <a:extLst>
              <a:ext uri="{FF2B5EF4-FFF2-40B4-BE49-F238E27FC236}">
                <a16:creationId xmlns:a16="http://schemas.microsoft.com/office/drawing/2014/main" id="{E133DB2D-60A5-56F7-2637-ACC66F3C2EE9}"/>
              </a:ext>
            </a:extLst>
          </p:cNvPr>
          <p:cNvSpPr/>
          <p:nvPr/>
        </p:nvSpPr>
        <p:spPr>
          <a:xfrm rot="18739065" flipH="1">
            <a:off x="12029063" y="-6732254"/>
            <a:ext cx="2818453" cy="2818453"/>
          </a:xfrm>
          <a:custGeom>
            <a:avLst/>
            <a:gdLst>
              <a:gd name="connsiteX0" fmla="*/ 2160000 w 2880000"/>
              <a:gd name="connsiteY0" fmla="*/ 0 h 2880000"/>
              <a:gd name="connsiteX1" fmla="*/ 2880000 w 2880000"/>
              <a:gd name="connsiteY1" fmla="*/ 720000 h 2880000"/>
              <a:gd name="connsiteX2" fmla="*/ 2160000 w 2880000"/>
              <a:gd name="connsiteY2" fmla="*/ 1440000 h 2880000"/>
              <a:gd name="connsiteX3" fmla="*/ 1883203 w 2880000"/>
              <a:gd name="connsiteY3" fmla="*/ 1440000 h 2880000"/>
              <a:gd name="connsiteX4" fmla="*/ 1440000 w 2880000"/>
              <a:gd name="connsiteY4" fmla="*/ 1883203 h 2880000"/>
              <a:gd name="connsiteX5" fmla="*/ 1440000 w 2880000"/>
              <a:gd name="connsiteY5" fmla="*/ 2160000 h 2880000"/>
              <a:gd name="connsiteX6" fmla="*/ 720000 w 2880000"/>
              <a:gd name="connsiteY6" fmla="*/ 2880000 h 2880000"/>
              <a:gd name="connsiteX7" fmla="*/ 0 w 2880000"/>
              <a:gd name="connsiteY7" fmla="*/ 2160000 h 2880000"/>
              <a:gd name="connsiteX8" fmla="*/ 720000 w 2880000"/>
              <a:gd name="connsiteY8" fmla="*/ 1440000 h 2880000"/>
              <a:gd name="connsiteX9" fmla="*/ 996797 w 2880000"/>
              <a:gd name="connsiteY9" fmla="*/ 1440000 h 2880000"/>
              <a:gd name="connsiteX10" fmla="*/ 1440000 w 2880000"/>
              <a:gd name="connsiteY10" fmla="*/ 996797 h 2880000"/>
              <a:gd name="connsiteX11" fmla="*/ 1440000 w 2880000"/>
              <a:gd name="connsiteY11" fmla="*/ 720000 h 2880000"/>
              <a:gd name="connsiteX12" fmla="*/ 2160000 w 2880000"/>
              <a:gd name="connsiteY12" fmla="*/ 0 h 28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80000" h="2880000">
                <a:moveTo>
                  <a:pt x="2160000" y="0"/>
                </a:moveTo>
                <a:cubicBezTo>
                  <a:pt x="2557645" y="0"/>
                  <a:pt x="2880000" y="322355"/>
                  <a:pt x="2880000" y="720000"/>
                </a:cubicBezTo>
                <a:cubicBezTo>
                  <a:pt x="2880000" y="1117645"/>
                  <a:pt x="2557645" y="1440000"/>
                  <a:pt x="2160000" y="1440000"/>
                </a:cubicBezTo>
                <a:lnTo>
                  <a:pt x="1883203" y="1440000"/>
                </a:lnTo>
                <a:cubicBezTo>
                  <a:pt x="1638429" y="1440000"/>
                  <a:pt x="1440000" y="1638429"/>
                  <a:pt x="1440000" y="1883203"/>
                </a:cubicBezTo>
                <a:lnTo>
                  <a:pt x="1440000" y="2160000"/>
                </a:lnTo>
                <a:cubicBezTo>
                  <a:pt x="1440000" y="2557645"/>
                  <a:pt x="1117645" y="2880000"/>
                  <a:pt x="720000" y="2880000"/>
                </a:cubicBezTo>
                <a:cubicBezTo>
                  <a:pt x="322355" y="2880000"/>
                  <a:pt x="0" y="2557645"/>
                  <a:pt x="0" y="2160000"/>
                </a:cubicBezTo>
                <a:cubicBezTo>
                  <a:pt x="0" y="1762355"/>
                  <a:pt x="322355" y="1440000"/>
                  <a:pt x="720000" y="1440000"/>
                </a:cubicBezTo>
                <a:lnTo>
                  <a:pt x="996797" y="1440000"/>
                </a:lnTo>
                <a:cubicBezTo>
                  <a:pt x="1241571" y="1440000"/>
                  <a:pt x="1440000" y="1241571"/>
                  <a:pt x="1440000" y="996797"/>
                </a:cubicBezTo>
                <a:lnTo>
                  <a:pt x="1440000" y="720000"/>
                </a:lnTo>
                <a:cubicBezTo>
                  <a:pt x="1440000" y="322355"/>
                  <a:pt x="1762355" y="0"/>
                  <a:pt x="2160000" y="0"/>
                </a:cubicBezTo>
                <a:close/>
              </a:path>
            </a:pathLst>
          </a:custGeom>
          <a:solidFill>
            <a:srgbClr val="41295D"/>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Shape 52">
            <a:extLst>
              <a:ext uri="{FF2B5EF4-FFF2-40B4-BE49-F238E27FC236}">
                <a16:creationId xmlns:a16="http://schemas.microsoft.com/office/drawing/2014/main" id="{4A379B05-7CCF-9128-B1D4-68DBA0BFF658}"/>
              </a:ext>
            </a:extLst>
          </p:cNvPr>
          <p:cNvSpPr/>
          <p:nvPr/>
        </p:nvSpPr>
        <p:spPr>
          <a:xfrm rot="7821535" flipH="1">
            <a:off x="11973322" y="-6736605"/>
            <a:ext cx="2818453" cy="2818453"/>
          </a:xfrm>
          <a:custGeom>
            <a:avLst/>
            <a:gdLst>
              <a:gd name="connsiteX0" fmla="*/ 2160000 w 2880000"/>
              <a:gd name="connsiteY0" fmla="*/ 0 h 2880000"/>
              <a:gd name="connsiteX1" fmla="*/ 2880000 w 2880000"/>
              <a:gd name="connsiteY1" fmla="*/ 720000 h 2880000"/>
              <a:gd name="connsiteX2" fmla="*/ 2160000 w 2880000"/>
              <a:gd name="connsiteY2" fmla="*/ 1440000 h 2880000"/>
              <a:gd name="connsiteX3" fmla="*/ 1883203 w 2880000"/>
              <a:gd name="connsiteY3" fmla="*/ 1440000 h 2880000"/>
              <a:gd name="connsiteX4" fmla="*/ 1440000 w 2880000"/>
              <a:gd name="connsiteY4" fmla="*/ 1883203 h 2880000"/>
              <a:gd name="connsiteX5" fmla="*/ 1440000 w 2880000"/>
              <a:gd name="connsiteY5" fmla="*/ 2160000 h 2880000"/>
              <a:gd name="connsiteX6" fmla="*/ 720000 w 2880000"/>
              <a:gd name="connsiteY6" fmla="*/ 2880000 h 2880000"/>
              <a:gd name="connsiteX7" fmla="*/ 0 w 2880000"/>
              <a:gd name="connsiteY7" fmla="*/ 2160000 h 2880000"/>
              <a:gd name="connsiteX8" fmla="*/ 720000 w 2880000"/>
              <a:gd name="connsiteY8" fmla="*/ 1440000 h 2880000"/>
              <a:gd name="connsiteX9" fmla="*/ 996797 w 2880000"/>
              <a:gd name="connsiteY9" fmla="*/ 1440000 h 2880000"/>
              <a:gd name="connsiteX10" fmla="*/ 1440000 w 2880000"/>
              <a:gd name="connsiteY10" fmla="*/ 996797 h 2880000"/>
              <a:gd name="connsiteX11" fmla="*/ 1440000 w 2880000"/>
              <a:gd name="connsiteY11" fmla="*/ 720000 h 2880000"/>
              <a:gd name="connsiteX12" fmla="*/ 2160000 w 2880000"/>
              <a:gd name="connsiteY12" fmla="*/ 0 h 28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80000" h="2880000">
                <a:moveTo>
                  <a:pt x="2160000" y="0"/>
                </a:moveTo>
                <a:cubicBezTo>
                  <a:pt x="2557645" y="0"/>
                  <a:pt x="2880000" y="322355"/>
                  <a:pt x="2880000" y="720000"/>
                </a:cubicBezTo>
                <a:cubicBezTo>
                  <a:pt x="2880000" y="1117645"/>
                  <a:pt x="2557645" y="1440000"/>
                  <a:pt x="2160000" y="1440000"/>
                </a:cubicBezTo>
                <a:lnTo>
                  <a:pt x="1883203" y="1440000"/>
                </a:lnTo>
                <a:cubicBezTo>
                  <a:pt x="1638429" y="1440000"/>
                  <a:pt x="1440000" y="1638429"/>
                  <a:pt x="1440000" y="1883203"/>
                </a:cubicBezTo>
                <a:lnTo>
                  <a:pt x="1440000" y="2160000"/>
                </a:lnTo>
                <a:cubicBezTo>
                  <a:pt x="1440000" y="2557645"/>
                  <a:pt x="1117645" y="2880000"/>
                  <a:pt x="720000" y="2880000"/>
                </a:cubicBezTo>
                <a:cubicBezTo>
                  <a:pt x="322355" y="2880000"/>
                  <a:pt x="0" y="2557645"/>
                  <a:pt x="0" y="2160000"/>
                </a:cubicBezTo>
                <a:cubicBezTo>
                  <a:pt x="0" y="1762355"/>
                  <a:pt x="322355" y="1440000"/>
                  <a:pt x="720000" y="1440000"/>
                </a:cubicBezTo>
                <a:lnTo>
                  <a:pt x="996797" y="1440000"/>
                </a:lnTo>
                <a:cubicBezTo>
                  <a:pt x="1241571" y="1440000"/>
                  <a:pt x="1440000" y="1241571"/>
                  <a:pt x="1440000" y="996797"/>
                </a:cubicBezTo>
                <a:lnTo>
                  <a:pt x="1440000" y="720000"/>
                </a:lnTo>
                <a:cubicBezTo>
                  <a:pt x="1440000" y="322355"/>
                  <a:pt x="1762355" y="0"/>
                  <a:pt x="2160000" y="0"/>
                </a:cubicBezTo>
                <a:close/>
              </a:path>
            </a:pathLst>
          </a:custGeom>
          <a:solidFill>
            <a:srgbClr val="41295D"/>
          </a:solidFill>
          <a:ln>
            <a:solidFill>
              <a:srgbClr val="41295D"/>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3" name="object 9" descr="object 9">
            <a:extLst>
              <a:ext uri="{FF2B5EF4-FFF2-40B4-BE49-F238E27FC236}">
                <a16:creationId xmlns:a16="http://schemas.microsoft.com/office/drawing/2014/main" id="{F31F4620-BBAE-7EA0-0AA2-89FCF61E3470}"/>
              </a:ext>
            </a:extLst>
          </p:cNvPr>
          <p:cNvPicPr>
            <a:picLocks noChangeAspect="1"/>
          </p:cNvPicPr>
          <p:nvPr/>
        </p:nvPicPr>
        <p:blipFill>
          <a:blip r:embed="rId14"/>
          <a:stretch>
            <a:fillRect/>
          </a:stretch>
        </p:blipFill>
        <p:spPr>
          <a:xfrm rot="5400000">
            <a:off x="13690383" y="-4948182"/>
            <a:ext cx="729588" cy="734235"/>
          </a:xfrm>
          <a:prstGeom prst="rect">
            <a:avLst/>
          </a:prstGeom>
          <a:solidFill>
            <a:schemeClr val="bg1"/>
          </a:solidFill>
          <a:ln w="12700">
            <a:miter lim="400000"/>
          </a:ln>
        </p:spPr>
      </p:pic>
      <p:sp>
        <p:nvSpPr>
          <p:cNvPr id="54" name="Oval 53">
            <a:extLst>
              <a:ext uri="{FF2B5EF4-FFF2-40B4-BE49-F238E27FC236}">
                <a16:creationId xmlns:a16="http://schemas.microsoft.com/office/drawing/2014/main" id="{7FE0DF49-9847-7F1E-AE69-94F60139FB09}"/>
              </a:ext>
            </a:extLst>
          </p:cNvPr>
          <p:cNvSpPr/>
          <p:nvPr/>
        </p:nvSpPr>
        <p:spPr>
          <a:xfrm rot="2489035" flipH="1">
            <a:off x="13821882" y="-5889873"/>
            <a:ext cx="1066800" cy="1066800"/>
          </a:xfrm>
          <a:prstGeom prst="ellipse">
            <a:avLst/>
          </a:prstGeom>
          <a:solidFill>
            <a:schemeClr val="bg1"/>
          </a:solidFill>
          <a:ln>
            <a:noFill/>
          </a:ln>
          <a:effectLst>
            <a:outerShdw blurRad="203200" dist="88900" dir="2700000" algn="tl" rotWithShape="0">
              <a:prstClr val="black"/>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CBA04028-02FB-E0E5-51A2-EED261055117}"/>
              </a:ext>
            </a:extLst>
          </p:cNvPr>
          <p:cNvSpPr/>
          <p:nvPr/>
        </p:nvSpPr>
        <p:spPr>
          <a:xfrm rot="5400000" flipH="1">
            <a:off x="11798387" y="-5860779"/>
            <a:ext cx="1066800" cy="1066800"/>
          </a:xfrm>
          <a:prstGeom prst="ellipse">
            <a:avLst/>
          </a:prstGeom>
          <a:solidFill>
            <a:schemeClr val="bg1"/>
          </a:solidFill>
          <a:ln>
            <a:noFill/>
          </a:ln>
          <a:effectLst>
            <a:outerShdw blurRad="203200" dist="88900" dir="2700000" algn="tl" rotWithShape="0">
              <a:prstClr val="black"/>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AC731E9E-00AA-903D-BC43-15AC3150F165}"/>
              </a:ext>
            </a:extLst>
          </p:cNvPr>
          <p:cNvSpPr/>
          <p:nvPr/>
        </p:nvSpPr>
        <p:spPr>
          <a:xfrm rot="5400000" flipH="1">
            <a:off x="11810426" y="-5830390"/>
            <a:ext cx="1066800" cy="1066800"/>
          </a:xfrm>
          <a:prstGeom prst="ellipse">
            <a:avLst/>
          </a:prstGeom>
          <a:solidFill>
            <a:schemeClr val="bg1"/>
          </a:solidFill>
          <a:ln>
            <a:noFill/>
          </a:ln>
          <a:effectLst>
            <a:outerShdw blurRad="203200" dist="88900" dir="2700000" algn="tl" rotWithShape="0">
              <a:prstClr val="black"/>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791D31F7-19A0-F648-F279-B833825C319E}"/>
              </a:ext>
            </a:extLst>
          </p:cNvPr>
          <p:cNvSpPr/>
          <p:nvPr/>
        </p:nvSpPr>
        <p:spPr>
          <a:xfrm rot="5400000" flipH="1">
            <a:off x="11761804" y="-5950716"/>
            <a:ext cx="1066800" cy="1066800"/>
          </a:xfrm>
          <a:prstGeom prst="ellipse">
            <a:avLst/>
          </a:prstGeom>
          <a:solidFill>
            <a:schemeClr val="bg1"/>
          </a:solidFill>
          <a:ln>
            <a:noFill/>
          </a:ln>
          <a:effectLst>
            <a:outerShdw blurRad="203200" dist="88900" dir="2700000" algn="tl" rotWithShape="0">
              <a:prstClr val="black"/>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06E53F77-7069-5171-C1C8-DE9C859F2E72}"/>
              </a:ext>
            </a:extLst>
          </p:cNvPr>
          <p:cNvSpPr/>
          <p:nvPr/>
        </p:nvSpPr>
        <p:spPr>
          <a:xfrm rot="5400000" flipH="1">
            <a:off x="11863334" y="-5860779"/>
            <a:ext cx="1066800" cy="1066800"/>
          </a:xfrm>
          <a:prstGeom prst="ellipse">
            <a:avLst/>
          </a:prstGeom>
          <a:solidFill>
            <a:schemeClr val="bg1"/>
          </a:solidFill>
          <a:ln>
            <a:noFill/>
          </a:ln>
          <a:effectLst>
            <a:outerShdw blurRad="203200" dist="88900" dir="2700000" algn="tl" rotWithShape="0">
              <a:prstClr val="black"/>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Shape 58">
            <a:extLst>
              <a:ext uri="{FF2B5EF4-FFF2-40B4-BE49-F238E27FC236}">
                <a16:creationId xmlns:a16="http://schemas.microsoft.com/office/drawing/2014/main" id="{10FA9C27-3A8C-B1D8-23C4-491C0A25EEB7}"/>
              </a:ext>
            </a:extLst>
          </p:cNvPr>
          <p:cNvSpPr/>
          <p:nvPr/>
        </p:nvSpPr>
        <p:spPr>
          <a:xfrm rot="2611367">
            <a:off x="1746279" y="11340966"/>
            <a:ext cx="2818453" cy="2818453"/>
          </a:xfrm>
          <a:custGeom>
            <a:avLst/>
            <a:gdLst>
              <a:gd name="connsiteX0" fmla="*/ 2160000 w 2880000"/>
              <a:gd name="connsiteY0" fmla="*/ 0 h 2880000"/>
              <a:gd name="connsiteX1" fmla="*/ 2880000 w 2880000"/>
              <a:gd name="connsiteY1" fmla="*/ 720000 h 2880000"/>
              <a:gd name="connsiteX2" fmla="*/ 2160000 w 2880000"/>
              <a:gd name="connsiteY2" fmla="*/ 1440000 h 2880000"/>
              <a:gd name="connsiteX3" fmla="*/ 1883203 w 2880000"/>
              <a:gd name="connsiteY3" fmla="*/ 1440000 h 2880000"/>
              <a:gd name="connsiteX4" fmla="*/ 1440000 w 2880000"/>
              <a:gd name="connsiteY4" fmla="*/ 1883203 h 2880000"/>
              <a:gd name="connsiteX5" fmla="*/ 1440000 w 2880000"/>
              <a:gd name="connsiteY5" fmla="*/ 2160000 h 2880000"/>
              <a:gd name="connsiteX6" fmla="*/ 720000 w 2880000"/>
              <a:gd name="connsiteY6" fmla="*/ 2880000 h 2880000"/>
              <a:gd name="connsiteX7" fmla="*/ 0 w 2880000"/>
              <a:gd name="connsiteY7" fmla="*/ 2160000 h 2880000"/>
              <a:gd name="connsiteX8" fmla="*/ 720000 w 2880000"/>
              <a:gd name="connsiteY8" fmla="*/ 1440000 h 2880000"/>
              <a:gd name="connsiteX9" fmla="*/ 996797 w 2880000"/>
              <a:gd name="connsiteY9" fmla="*/ 1440000 h 2880000"/>
              <a:gd name="connsiteX10" fmla="*/ 1440000 w 2880000"/>
              <a:gd name="connsiteY10" fmla="*/ 996797 h 2880000"/>
              <a:gd name="connsiteX11" fmla="*/ 1440000 w 2880000"/>
              <a:gd name="connsiteY11" fmla="*/ 720000 h 2880000"/>
              <a:gd name="connsiteX12" fmla="*/ 2160000 w 2880000"/>
              <a:gd name="connsiteY12" fmla="*/ 0 h 28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80000" h="2880000">
                <a:moveTo>
                  <a:pt x="2160000" y="0"/>
                </a:moveTo>
                <a:cubicBezTo>
                  <a:pt x="2557645" y="0"/>
                  <a:pt x="2880000" y="322355"/>
                  <a:pt x="2880000" y="720000"/>
                </a:cubicBezTo>
                <a:cubicBezTo>
                  <a:pt x="2880000" y="1117645"/>
                  <a:pt x="2557645" y="1440000"/>
                  <a:pt x="2160000" y="1440000"/>
                </a:cubicBezTo>
                <a:lnTo>
                  <a:pt x="1883203" y="1440000"/>
                </a:lnTo>
                <a:cubicBezTo>
                  <a:pt x="1638429" y="1440000"/>
                  <a:pt x="1440000" y="1638429"/>
                  <a:pt x="1440000" y="1883203"/>
                </a:cubicBezTo>
                <a:lnTo>
                  <a:pt x="1440000" y="2160000"/>
                </a:lnTo>
                <a:cubicBezTo>
                  <a:pt x="1440000" y="2557645"/>
                  <a:pt x="1117645" y="2880000"/>
                  <a:pt x="720000" y="2880000"/>
                </a:cubicBezTo>
                <a:cubicBezTo>
                  <a:pt x="322355" y="2880000"/>
                  <a:pt x="0" y="2557645"/>
                  <a:pt x="0" y="2160000"/>
                </a:cubicBezTo>
                <a:cubicBezTo>
                  <a:pt x="0" y="1762355"/>
                  <a:pt x="322355" y="1440000"/>
                  <a:pt x="720000" y="1440000"/>
                </a:cubicBezTo>
                <a:lnTo>
                  <a:pt x="996797" y="1440000"/>
                </a:lnTo>
                <a:cubicBezTo>
                  <a:pt x="1241571" y="1440000"/>
                  <a:pt x="1440000" y="1241571"/>
                  <a:pt x="1440000" y="996797"/>
                </a:cubicBezTo>
                <a:lnTo>
                  <a:pt x="1440000" y="720000"/>
                </a:lnTo>
                <a:cubicBezTo>
                  <a:pt x="1440000" y="322355"/>
                  <a:pt x="1762355" y="0"/>
                  <a:pt x="2160000" y="0"/>
                </a:cubicBezTo>
                <a:close/>
              </a:path>
            </a:pathLst>
          </a:custGeom>
          <a:solidFill>
            <a:srgbClr val="41295D"/>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1" name="Freeform: Shape 60">
            <a:extLst>
              <a:ext uri="{FF2B5EF4-FFF2-40B4-BE49-F238E27FC236}">
                <a16:creationId xmlns:a16="http://schemas.microsoft.com/office/drawing/2014/main" id="{A2A350C0-047E-E15C-AEF4-A596EA26B2A2}"/>
              </a:ext>
            </a:extLst>
          </p:cNvPr>
          <p:cNvSpPr/>
          <p:nvPr/>
        </p:nvSpPr>
        <p:spPr>
          <a:xfrm rot="13656322">
            <a:off x="1654107" y="11405036"/>
            <a:ext cx="2818453" cy="2818453"/>
          </a:xfrm>
          <a:custGeom>
            <a:avLst/>
            <a:gdLst>
              <a:gd name="connsiteX0" fmla="*/ 2160000 w 2880000"/>
              <a:gd name="connsiteY0" fmla="*/ 0 h 2880000"/>
              <a:gd name="connsiteX1" fmla="*/ 2880000 w 2880000"/>
              <a:gd name="connsiteY1" fmla="*/ 720000 h 2880000"/>
              <a:gd name="connsiteX2" fmla="*/ 2160000 w 2880000"/>
              <a:gd name="connsiteY2" fmla="*/ 1440000 h 2880000"/>
              <a:gd name="connsiteX3" fmla="*/ 1883203 w 2880000"/>
              <a:gd name="connsiteY3" fmla="*/ 1440000 h 2880000"/>
              <a:gd name="connsiteX4" fmla="*/ 1440000 w 2880000"/>
              <a:gd name="connsiteY4" fmla="*/ 1883203 h 2880000"/>
              <a:gd name="connsiteX5" fmla="*/ 1440000 w 2880000"/>
              <a:gd name="connsiteY5" fmla="*/ 2160000 h 2880000"/>
              <a:gd name="connsiteX6" fmla="*/ 720000 w 2880000"/>
              <a:gd name="connsiteY6" fmla="*/ 2880000 h 2880000"/>
              <a:gd name="connsiteX7" fmla="*/ 0 w 2880000"/>
              <a:gd name="connsiteY7" fmla="*/ 2160000 h 2880000"/>
              <a:gd name="connsiteX8" fmla="*/ 720000 w 2880000"/>
              <a:gd name="connsiteY8" fmla="*/ 1440000 h 2880000"/>
              <a:gd name="connsiteX9" fmla="*/ 996797 w 2880000"/>
              <a:gd name="connsiteY9" fmla="*/ 1440000 h 2880000"/>
              <a:gd name="connsiteX10" fmla="*/ 1440000 w 2880000"/>
              <a:gd name="connsiteY10" fmla="*/ 996797 h 2880000"/>
              <a:gd name="connsiteX11" fmla="*/ 1440000 w 2880000"/>
              <a:gd name="connsiteY11" fmla="*/ 720000 h 2880000"/>
              <a:gd name="connsiteX12" fmla="*/ 2160000 w 2880000"/>
              <a:gd name="connsiteY12" fmla="*/ 0 h 28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80000" h="2880000">
                <a:moveTo>
                  <a:pt x="2160000" y="0"/>
                </a:moveTo>
                <a:cubicBezTo>
                  <a:pt x="2557645" y="0"/>
                  <a:pt x="2880000" y="322355"/>
                  <a:pt x="2880000" y="720000"/>
                </a:cubicBezTo>
                <a:cubicBezTo>
                  <a:pt x="2880000" y="1117645"/>
                  <a:pt x="2557645" y="1440000"/>
                  <a:pt x="2160000" y="1440000"/>
                </a:cubicBezTo>
                <a:lnTo>
                  <a:pt x="1883203" y="1440000"/>
                </a:lnTo>
                <a:cubicBezTo>
                  <a:pt x="1638429" y="1440000"/>
                  <a:pt x="1440000" y="1638429"/>
                  <a:pt x="1440000" y="1883203"/>
                </a:cubicBezTo>
                <a:lnTo>
                  <a:pt x="1440000" y="2160000"/>
                </a:lnTo>
                <a:cubicBezTo>
                  <a:pt x="1440000" y="2557645"/>
                  <a:pt x="1117645" y="2880000"/>
                  <a:pt x="720000" y="2880000"/>
                </a:cubicBezTo>
                <a:cubicBezTo>
                  <a:pt x="322355" y="2880000"/>
                  <a:pt x="0" y="2557645"/>
                  <a:pt x="0" y="2160000"/>
                </a:cubicBezTo>
                <a:cubicBezTo>
                  <a:pt x="0" y="1762355"/>
                  <a:pt x="322355" y="1440000"/>
                  <a:pt x="720000" y="1440000"/>
                </a:cubicBezTo>
                <a:lnTo>
                  <a:pt x="996797" y="1440000"/>
                </a:lnTo>
                <a:cubicBezTo>
                  <a:pt x="1241571" y="1440000"/>
                  <a:pt x="1440000" y="1241571"/>
                  <a:pt x="1440000" y="996797"/>
                </a:cubicBezTo>
                <a:lnTo>
                  <a:pt x="1440000" y="720000"/>
                </a:lnTo>
                <a:cubicBezTo>
                  <a:pt x="1440000" y="322355"/>
                  <a:pt x="1762355" y="0"/>
                  <a:pt x="2160000" y="0"/>
                </a:cubicBezTo>
                <a:close/>
              </a:path>
            </a:pathLst>
          </a:custGeom>
          <a:solidFill>
            <a:srgbClr val="41295D"/>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2" name="Freeform: Shape 61">
            <a:extLst>
              <a:ext uri="{FF2B5EF4-FFF2-40B4-BE49-F238E27FC236}">
                <a16:creationId xmlns:a16="http://schemas.microsoft.com/office/drawing/2014/main" id="{600B1198-2F26-3BDE-0306-BF910C1A0377}"/>
              </a:ext>
            </a:extLst>
          </p:cNvPr>
          <p:cNvSpPr/>
          <p:nvPr/>
        </p:nvSpPr>
        <p:spPr>
          <a:xfrm rot="13522963">
            <a:off x="1590929" y="11276115"/>
            <a:ext cx="2818453" cy="2818453"/>
          </a:xfrm>
          <a:custGeom>
            <a:avLst/>
            <a:gdLst>
              <a:gd name="connsiteX0" fmla="*/ 2160000 w 2880000"/>
              <a:gd name="connsiteY0" fmla="*/ 0 h 2880000"/>
              <a:gd name="connsiteX1" fmla="*/ 2880000 w 2880000"/>
              <a:gd name="connsiteY1" fmla="*/ 720000 h 2880000"/>
              <a:gd name="connsiteX2" fmla="*/ 2160000 w 2880000"/>
              <a:gd name="connsiteY2" fmla="*/ 1440000 h 2880000"/>
              <a:gd name="connsiteX3" fmla="*/ 1883203 w 2880000"/>
              <a:gd name="connsiteY3" fmla="*/ 1440000 h 2880000"/>
              <a:gd name="connsiteX4" fmla="*/ 1440000 w 2880000"/>
              <a:gd name="connsiteY4" fmla="*/ 1883203 h 2880000"/>
              <a:gd name="connsiteX5" fmla="*/ 1440000 w 2880000"/>
              <a:gd name="connsiteY5" fmla="*/ 2160000 h 2880000"/>
              <a:gd name="connsiteX6" fmla="*/ 720000 w 2880000"/>
              <a:gd name="connsiteY6" fmla="*/ 2880000 h 2880000"/>
              <a:gd name="connsiteX7" fmla="*/ 0 w 2880000"/>
              <a:gd name="connsiteY7" fmla="*/ 2160000 h 2880000"/>
              <a:gd name="connsiteX8" fmla="*/ 720000 w 2880000"/>
              <a:gd name="connsiteY8" fmla="*/ 1440000 h 2880000"/>
              <a:gd name="connsiteX9" fmla="*/ 996797 w 2880000"/>
              <a:gd name="connsiteY9" fmla="*/ 1440000 h 2880000"/>
              <a:gd name="connsiteX10" fmla="*/ 1440000 w 2880000"/>
              <a:gd name="connsiteY10" fmla="*/ 996797 h 2880000"/>
              <a:gd name="connsiteX11" fmla="*/ 1440000 w 2880000"/>
              <a:gd name="connsiteY11" fmla="*/ 720000 h 2880000"/>
              <a:gd name="connsiteX12" fmla="*/ 2160000 w 2880000"/>
              <a:gd name="connsiteY12" fmla="*/ 0 h 28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80000" h="2880000">
                <a:moveTo>
                  <a:pt x="2160000" y="0"/>
                </a:moveTo>
                <a:cubicBezTo>
                  <a:pt x="2557645" y="0"/>
                  <a:pt x="2880000" y="322355"/>
                  <a:pt x="2880000" y="720000"/>
                </a:cubicBezTo>
                <a:cubicBezTo>
                  <a:pt x="2880000" y="1117645"/>
                  <a:pt x="2557645" y="1440000"/>
                  <a:pt x="2160000" y="1440000"/>
                </a:cubicBezTo>
                <a:lnTo>
                  <a:pt x="1883203" y="1440000"/>
                </a:lnTo>
                <a:cubicBezTo>
                  <a:pt x="1638429" y="1440000"/>
                  <a:pt x="1440000" y="1638429"/>
                  <a:pt x="1440000" y="1883203"/>
                </a:cubicBezTo>
                <a:lnTo>
                  <a:pt x="1440000" y="2160000"/>
                </a:lnTo>
                <a:cubicBezTo>
                  <a:pt x="1440000" y="2557645"/>
                  <a:pt x="1117645" y="2880000"/>
                  <a:pt x="720000" y="2880000"/>
                </a:cubicBezTo>
                <a:cubicBezTo>
                  <a:pt x="322355" y="2880000"/>
                  <a:pt x="0" y="2557645"/>
                  <a:pt x="0" y="2160000"/>
                </a:cubicBezTo>
                <a:cubicBezTo>
                  <a:pt x="0" y="1762355"/>
                  <a:pt x="322355" y="1440000"/>
                  <a:pt x="720000" y="1440000"/>
                </a:cubicBezTo>
                <a:lnTo>
                  <a:pt x="996797" y="1440000"/>
                </a:lnTo>
                <a:cubicBezTo>
                  <a:pt x="1241571" y="1440000"/>
                  <a:pt x="1440000" y="1241571"/>
                  <a:pt x="1440000" y="996797"/>
                </a:cubicBezTo>
                <a:lnTo>
                  <a:pt x="1440000" y="720000"/>
                </a:lnTo>
                <a:cubicBezTo>
                  <a:pt x="1440000" y="322355"/>
                  <a:pt x="1762355" y="0"/>
                  <a:pt x="2160000" y="0"/>
                </a:cubicBezTo>
                <a:close/>
              </a:path>
            </a:pathLst>
          </a:custGeom>
          <a:solidFill>
            <a:srgbClr val="41295D"/>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3" name="Freeform: Shape 62">
            <a:extLst>
              <a:ext uri="{FF2B5EF4-FFF2-40B4-BE49-F238E27FC236}">
                <a16:creationId xmlns:a16="http://schemas.microsoft.com/office/drawing/2014/main" id="{DD4C4255-CA85-EDA2-17B1-3BBD985D69D6}"/>
              </a:ext>
            </a:extLst>
          </p:cNvPr>
          <p:cNvSpPr/>
          <p:nvPr/>
        </p:nvSpPr>
        <p:spPr>
          <a:xfrm rot="2489195">
            <a:off x="1672249" y="11472190"/>
            <a:ext cx="2818453" cy="2818453"/>
          </a:xfrm>
          <a:custGeom>
            <a:avLst/>
            <a:gdLst>
              <a:gd name="connsiteX0" fmla="*/ 2160000 w 2880000"/>
              <a:gd name="connsiteY0" fmla="*/ 0 h 2880000"/>
              <a:gd name="connsiteX1" fmla="*/ 2880000 w 2880000"/>
              <a:gd name="connsiteY1" fmla="*/ 720000 h 2880000"/>
              <a:gd name="connsiteX2" fmla="*/ 2160000 w 2880000"/>
              <a:gd name="connsiteY2" fmla="*/ 1440000 h 2880000"/>
              <a:gd name="connsiteX3" fmla="*/ 1883203 w 2880000"/>
              <a:gd name="connsiteY3" fmla="*/ 1440000 h 2880000"/>
              <a:gd name="connsiteX4" fmla="*/ 1440000 w 2880000"/>
              <a:gd name="connsiteY4" fmla="*/ 1883203 h 2880000"/>
              <a:gd name="connsiteX5" fmla="*/ 1440000 w 2880000"/>
              <a:gd name="connsiteY5" fmla="*/ 2160000 h 2880000"/>
              <a:gd name="connsiteX6" fmla="*/ 720000 w 2880000"/>
              <a:gd name="connsiteY6" fmla="*/ 2880000 h 2880000"/>
              <a:gd name="connsiteX7" fmla="*/ 0 w 2880000"/>
              <a:gd name="connsiteY7" fmla="*/ 2160000 h 2880000"/>
              <a:gd name="connsiteX8" fmla="*/ 720000 w 2880000"/>
              <a:gd name="connsiteY8" fmla="*/ 1440000 h 2880000"/>
              <a:gd name="connsiteX9" fmla="*/ 996797 w 2880000"/>
              <a:gd name="connsiteY9" fmla="*/ 1440000 h 2880000"/>
              <a:gd name="connsiteX10" fmla="*/ 1440000 w 2880000"/>
              <a:gd name="connsiteY10" fmla="*/ 996797 h 2880000"/>
              <a:gd name="connsiteX11" fmla="*/ 1440000 w 2880000"/>
              <a:gd name="connsiteY11" fmla="*/ 720000 h 2880000"/>
              <a:gd name="connsiteX12" fmla="*/ 2160000 w 2880000"/>
              <a:gd name="connsiteY12" fmla="*/ 0 h 28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80000" h="2880000">
                <a:moveTo>
                  <a:pt x="2160000" y="0"/>
                </a:moveTo>
                <a:cubicBezTo>
                  <a:pt x="2557645" y="0"/>
                  <a:pt x="2880000" y="322355"/>
                  <a:pt x="2880000" y="720000"/>
                </a:cubicBezTo>
                <a:cubicBezTo>
                  <a:pt x="2880000" y="1117645"/>
                  <a:pt x="2557645" y="1440000"/>
                  <a:pt x="2160000" y="1440000"/>
                </a:cubicBezTo>
                <a:lnTo>
                  <a:pt x="1883203" y="1440000"/>
                </a:lnTo>
                <a:cubicBezTo>
                  <a:pt x="1638429" y="1440000"/>
                  <a:pt x="1440000" y="1638429"/>
                  <a:pt x="1440000" y="1883203"/>
                </a:cubicBezTo>
                <a:lnTo>
                  <a:pt x="1440000" y="2160000"/>
                </a:lnTo>
                <a:cubicBezTo>
                  <a:pt x="1440000" y="2557645"/>
                  <a:pt x="1117645" y="2880000"/>
                  <a:pt x="720000" y="2880000"/>
                </a:cubicBezTo>
                <a:cubicBezTo>
                  <a:pt x="322355" y="2880000"/>
                  <a:pt x="0" y="2557645"/>
                  <a:pt x="0" y="2160000"/>
                </a:cubicBezTo>
                <a:cubicBezTo>
                  <a:pt x="0" y="1762355"/>
                  <a:pt x="322355" y="1440000"/>
                  <a:pt x="720000" y="1440000"/>
                </a:cubicBezTo>
                <a:lnTo>
                  <a:pt x="996797" y="1440000"/>
                </a:lnTo>
                <a:cubicBezTo>
                  <a:pt x="1241571" y="1440000"/>
                  <a:pt x="1440000" y="1241571"/>
                  <a:pt x="1440000" y="996797"/>
                </a:cubicBezTo>
                <a:lnTo>
                  <a:pt x="1440000" y="720000"/>
                </a:lnTo>
                <a:cubicBezTo>
                  <a:pt x="1440000" y="322355"/>
                  <a:pt x="1762355" y="0"/>
                  <a:pt x="2160000" y="0"/>
                </a:cubicBezTo>
                <a:close/>
              </a:path>
            </a:pathLst>
          </a:custGeom>
          <a:solidFill>
            <a:srgbClr val="41295D"/>
          </a:solidFill>
          <a:ln>
            <a:solidFill>
              <a:srgbClr val="41295D"/>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4" name="Oval 63">
            <a:extLst>
              <a:ext uri="{FF2B5EF4-FFF2-40B4-BE49-F238E27FC236}">
                <a16:creationId xmlns:a16="http://schemas.microsoft.com/office/drawing/2014/main" id="{B0242891-EEB5-7A3B-6055-754153901991}"/>
              </a:ext>
            </a:extLst>
          </p:cNvPr>
          <p:cNvSpPr/>
          <p:nvPr/>
        </p:nvSpPr>
        <p:spPr>
          <a:xfrm rot="5400000">
            <a:off x="3652319" y="12280862"/>
            <a:ext cx="1066800" cy="1066800"/>
          </a:xfrm>
          <a:prstGeom prst="ellipse">
            <a:avLst/>
          </a:prstGeom>
          <a:solidFill>
            <a:schemeClr val="bg1"/>
          </a:solidFill>
          <a:ln>
            <a:noFill/>
          </a:ln>
          <a:effectLst>
            <a:outerShdw blurRad="203200" dist="88900" dir="2700000" algn="tl" rotWithShape="0">
              <a:prstClr val="black"/>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6C22277E-6A63-2933-CDC1-F2C8C6BA67A6}"/>
              </a:ext>
            </a:extLst>
          </p:cNvPr>
          <p:cNvSpPr/>
          <p:nvPr/>
        </p:nvSpPr>
        <p:spPr>
          <a:xfrm rot="5400000">
            <a:off x="1655940" y="12216792"/>
            <a:ext cx="1066800" cy="1066800"/>
          </a:xfrm>
          <a:prstGeom prst="ellipse">
            <a:avLst/>
          </a:prstGeom>
          <a:solidFill>
            <a:schemeClr val="bg1"/>
          </a:solidFill>
          <a:ln>
            <a:noFill/>
          </a:ln>
          <a:effectLst>
            <a:outerShdw blurRad="203200" dist="88900" dir="2700000" algn="tl" rotWithShape="0">
              <a:prstClr val="black"/>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CEAD8D67-8236-4B12-04FD-CE95B9775F41}"/>
              </a:ext>
            </a:extLst>
          </p:cNvPr>
          <p:cNvSpPr/>
          <p:nvPr/>
        </p:nvSpPr>
        <p:spPr>
          <a:xfrm rot="5400000">
            <a:off x="1573249" y="12175632"/>
            <a:ext cx="1066800" cy="1066800"/>
          </a:xfrm>
          <a:prstGeom prst="ellipse">
            <a:avLst/>
          </a:prstGeom>
          <a:solidFill>
            <a:schemeClr val="bg1"/>
          </a:solidFill>
          <a:ln>
            <a:noFill/>
          </a:ln>
          <a:effectLst>
            <a:outerShdw blurRad="203200" dist="88900" dir="2700000" algn="tl" rotWithShape="0">
              <a:prstClr val="black"/>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DFE5BD3C-B24F-9D20-F628-865FDE263E6C}"/>
              </a:ext>
            </a:extLst>
          </p:cNvPr>
          <p:cNvSpPr/>
          <p:nvPr/>
        </p:nvSpPr>
        <p:spPr>
          <a:xfrm rot="5400000">
            <a:off x="3538533" y="12280862"/>
            <a:ext cx="1066800" cy="1066800"/>
          </a:xfrm>
          <a:prstGeom prst="ellipse">
            <a:avLst/>
          </a:prstGeom>
          <a:solidFill>
            <a:schemeClr val="bg1"/>
          </a:solidFill>
          <a:ln>
            <a:noFill/>
          </a:ln>
          <a:effectLst>
            <a:outerShdw blurRad="203200" dist="88900" dir="2700000" algn="tl" rotWithShape="0">
              <a:prstClr val="black"/>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F98BEFA2-879A-336F-598E-D541706B7F7E}"/>
              </a:ext>
            </a:extLst>
          </p:cNvPr>
          <p:cNvSpPr/>
          <p:nvPr/>
        </p:nvSpPr>
        <p:spPr>
          <a:xfrm rot="5400000">
            <a:off x="1543060" y="12151941"/>
            <a:ext cx="1066800" cy="1066800"/>
          </a:xfrm>
          <a:prstGeom prst="ellipse">
            <a:avLst/>
          </a:prstGeom>
          <a:solidFill>
            <a:schemeClr val="bg1"/>
          </a:solidFill>
          <a:ln>
            <a:noFill/>
          </a:ln>
          <a:effectLst>
            <a:outerShdw blurRad="203200" dist="88900" dir="2700000" algn="tl" rotWithShape="0">
              <a:prstClr val="black"/>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0" name="Group 39">
            <a:extLst>
              <a:ext uri="{FF2B5EF4-FFF2-40B4-BE49-F238E27FC236}">
                <a16:creationId xmlns:a16="http://schemas.microsoft.com/office/drawing/2014/main" id="{7F9DAC58-9214-0540-E2B6-75072ED9DC9D}"/>
              </a:ext>
            </a:extLst>
          </p:cNvPr>
          <p:cNvGrpSpPr/>
          <p:nvPr/>
        </p:nvGrpSpPr>
        <p:grpSpPr>
          <a:xfrm>
            <a:off x="-602115" y="-2315013"/>
            <a:ext cx="3968970" cy="8724328"/>
            <a:chOff x="-602115" y="-2315013"/>
            <a:chExt cx="3968970" cy="8724328"/>
          </a:xfrm>
        </p:grpSpPr>
        <p:sp>
          <p:nvSpPr>
            <p:cNvPr id="21" name="Freeform 5">
              <a:extLst>
                <a:ext uri="{FF2B5EF4-FFF2-40B4-BE49-F238E27FC236}">
                  <a16:creationId xmlns:a16="http://schemas.microsoft.com/office/drawing/2014/main" id="{4970D08E-C0EF-35A8-36FD-9C2A3F4E07A7}"/>
                </a:ext>
              </a:extLst>
            </p:cNvPr>
            <p:cNvSpPr/>
            <p:nvPr/>
          </p:nvSpPr>
          <p:spPr>
            <a:xfrm rot="16955039" flipH="1">
              <a:off x="-2317862" y="-599266"/>
              <a:ext cx="7315200" cy="3883706"/>
            </a:xfrm>
            <a:custGeom>
              <a:avLst/>
              <a:gdLst/>
              <a:ahLst/>
              <a:cxnLst/>
              <a:rect l="l" t="t" r="r" b="b"/>
              <a:pathLst>
                <a:path w="7315200" h="3883706">
                  <a:moveTo>
                    <a:pt x="0" y="0"/>
                  </a:moveTo>
                  <a:lnTo>
                    <a:pt x="7315200" y="0"/>
                  </a:lnTo>
                  <a:lnTo>
                    <a:pt x="7315200" y="3883706"/>
                  </a:lnTo>
                  <a:lnTo>
                    <a:pt x="0" y="3883706"/>
                  </a:lnTo>
                  <a:lnTo>
                    <a:pt x="0" y="0"/>
                  </a:lnTo>
                  <a:close/>
                </a:path>
              </a:pathLst>
            </a:custGeom>
            <a:blipFill>
              <a:blip r:embed="rId15">
                <a:alphaModFix amt="43000"/>
                <a:extLst>
                  <a:ext uri="{96DAC541-7B7A-43D3-8B79-37D633B846F1}">
                    <asvg:svgBlip xmlns:asvg="http://schemas.microsoft.com/office/drawing/2016/SVG/main" r:embed="rId16"/>
                  </a:ext>
                </a:extLst>
              </a:blip>
              <a:stretch>
                <a:fillRect/>
              </a:stretch>
            </a:blipFill>
          </p:spPr>
          <p:txBody>
            <a:bodyPr/>
            <a:lstStyle/>
            <a:p>
              <a:endParaRPr lang="en-US"/>
            </a:p>
          </p:txBody>
        </p:sp>
        <p:sp>
          <p:nvSpPr>
            <p:cNvPr id="39" name="Freeform 6">
              <a:extLst>
                <a:ext uri="{FF2B5EF4-FFF2-40B4-BE49-F238E27FC236}">
                  <a16:creationId xmlns:a16="http://schemas.microsoft.com/office/drawing/2014/main" id="{D112A48E-A282-3681-1115-C21800884454}"/>
                </a:ext>
              </a:extLst>
            </p:cNvPr>
            <p:cNvSpPr/>
            <p:nvPr/>
          </p:nvSpPr>
          <p:spPr>
            <a:xfrm rot="16955039" flipH="1">
              <a:off x="-2232598" y="809862"/>
              <a:ext cx="7315200" cy="3883706"/>
            </a:xfrm>
            <a:custGeom>
              <a:avLst/>
              <a:gdLst/>
              <a:ahLst/>
              <a:cxnLst/>
              <a:rect l="l" t="t" r="r" b="b"/>
              <a:pathLst>
                <a:path w="7315200" h="3883706">
                  <a:moveTo>
                    <a:pt x="0" y="0"/>
                  </a:moveTo>
                  <a:lnTo>
                    <a:pt x="7315200" y="0"/>
                  </a:lnTo>
                  <a:lnTo>
                    <a:pt x="7315200" y="3883706"/>
                  </a:lnTo>
                  <a:lnTo>
                    <a:pt x="0" y="3883706"/>
                  </a:lnTo>
                  <a:lnTo>
                    <a:pt x="0" y="0"/>
                  </a:lnTo>
                  <a:close/>
                </a:path>
              </a:pathLst>
            </a:custGeom>
            <a:blipFill>
              <a:blip r:embed="rId15">
                <a:alphaModFix amt="43000"/>
                <a:extLst>
                  <a:ext uri="{96DAC541-7B7A-43D3-8B79-37D633B846F1}">
                    <asvg:svgBlip xmlns:asvg="http://schemas.microsoft.com/office/drawing/2016/SVG/main" r:embed="rId16"/>
                  </a:ext>
                </a:extLst>
              </a:blip>
              <a:stretch>
                <a:fillRect/>
              </a:stretch>
            </a:blipFill>
          </p:spPr>
          <p:txBody>
            <a:bodyPr/>
            <a:lstStyle/>
            <a:p>
              <a:endParaRPr lang="en-US"/>
            </a:p>
          </p:txBody>
        </p:sp>
      </p:grpSp>
      <p:grpSp>
        <p:nvGrpSpPr>
          <p:cNvPr id="70" name="Group 69">
            <a:extLst>
              <a:ext uri="{FF2B5EF4-FFF2-40B4-BE49-F238E27FC236}">
                <a16:creationId xmlns:a16="http://schemas.microsoft.com/office/drawing/2014/main" id="{7AE97480-F550-6509-7200-3D0AB6942F33}"/>
              </a:ext>
            </a:extLst>
          </p:cNvPr>
          <p:cNvGrpSpPr/>
          <p:nvPr/>
        </p:nvGrpSpPr>
        <p:grpSpPr>
          <a:xfrm>
            <a:off x="-3102782" y="9655366"/>
            <a:ext cx="5349054" cy="590233"/>
            <a:chOff x="12270325" y="532765"/>
            <a:chExt cx="5349054" cy="590233"/>
          </a:xfrm>
        </p:grpSpPr>
        <p:grpSp>
          <p:nvGrpSpPr>
            <p:cNvPr id="41" name="Group 40">
              <a:extLst>
                <a:ext uri="{FF2B5EF4-FFF2-40B4-BE49-F238E27FC236}">
                  <a16:creationId xmlns:a16="http://schemas.microsoft.com/office/drawing/2014/main" id="{CDED2F97-69E2-6940-12DA-0DD7DABBE4DC}"/>
                </a:ext>
              </a:extLst>
            </p:cNvPr>
            <p:cNvGrpSpPr/>
            <p:nvPr/>
          </p:nvGrpSpPr>
          <p:grpSpPr>
            <a:xfrm>
              <a:off x="12270325" y="532765"/>
              <a:ext cx="5349054" cy="590233"/>
              <a:chOff x="0" y="-38100"/>
              <a:chExt cx="7132073" cy="786976"/>
            </a:xfrm>
          </p:grpSpPr>
          <p:sp>
            <p:nvSpPr>
              <p:cNvPr id="60" name="TextBox 6">
                <a:extLst>
                  <a:ext uri="{FF2B5EF4-FFF2-40B4-BE49-F238E27FC236}">
                    <a16:creationId xmlns:a16="http://schemas.microsoft.com/office/drawing/2014/main" id="{E490B632-CBE4-B1FA-AD98-AE36DD3EC135}"/>
                  </a:ext>
                </a:extLst>
              </p:cNvPr>
              <p:cNvSpPr txBox="1"/>
              <p:nvPr/>
            </p:nvSpPr>
            <p:spPr>
              <a:xfrm>
                <a:off x="2588147" y="-38100"/>
                <a:ext cx="4543926" cy="443626"/>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659"/>
                  </a:lnSpc>
                </a:pPr>
                <a:r>
                  <a:rPr lang="en-US" sz="1899" b="1" dirty="0">
                    <a:solidFill>
                      <a:srgbClr val="000000"/>
                    </a:solidFill>
                    <a:latin typeface="TT Fors Bold"/>
                    <a:ea typeface="TT Fors Bold"/>
                    <a:cs typeface="TT Fors Bold"/>
                    <a:sym typeface="TT Fors Bold"/>
                  </a:rPr>
                  <a:t>SHAFRAH APP</a:t>
                </a:r>
              </a:p>
            </p:txBody>
          </p:sp>
          <p:sp>
            <p:nvSpPr>
              <p:cNvPr id="69" name="TextBox 7">
                <a:extLst>
                  <a:ext uri="{FF2B5EF4-FFF2-40B4-BE49-F238E27FC236}">
                    <a16:creationId xmlns:a16="http://schemas.microsoft.com/office/drawing/2014/main" id="{84023B24-CB2B-5C1C-98EF-2B2908810720}"/>
                  </a:ext>
                </a:extLst>
              </p:cNvPr>
              <p:cNvSpPr txBox="1"/>
              <p:nvPr/>
            </p:nvSpPr>
            <p:spPr>
              <a:xfrm>
                <a:off x="0" y="396663"/>
                <a:ext cx="7007567" cy="35221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239"/>
                  </a:lnSpc>
                </a:pPr>
                <a:r>
                  <a:rPr lang="en-US" sz="1599" dirty="0">
                    <a:solidFill>
                      <a:srgbClr val="545454"/>
                    </a:solidFill>
                    <a:latin typeface="TT Fors"/>
                    <a:ea typeface="TT Fors"/>
                    <a:cs typeface="TT Fors"/>
                    <a:sym typeface="TT Fors"/>
                  </a:rPr>
                  <a:t>www.Shafarh.net</a:t>
                </a:r>
              </a:p>
            </p:txBody>
          </p:sp>
        </p:grpSp>
        <p:sp>
          <p:nvSpPr>
            <p:cNvPr id="50" name="object 2">
              <a:extLst>
                <a:ext uri="{FF2B5EF4-FFF2-40B4-BE49-F238E27FC236}">
                  <a16:creationId xmlns:a16="http://schemas.microsoft.com/office/drawing/2014/main" id="{82ECDF57-5CB4-CBC1-24DE-EA0365C104D4}"/>
                </a:ext>
              </a:extLst>
            </p:cNvPr>
            <p:cNvSpPr/>
            <p:nvPr/>
          </p:nvSpPr>
          <p:spPr>
            <a:xfrm>
              <a:off x="15557500" y="582844"/>
              <a:ext cx="264528" cy="540153"/>
            </a:xfrm>
            <a:custGeom>
              <a:avLst/>
              <a:gdLst/>
              <a:ahLst/>
              <a:cxnLst/>
              <a:rect l="l" t="t" r="r" b="b"/>
              <a:pathLst>
                <a:path w="170179" h="362584">
                  <a:moveTo>
                    <a:pt x="134048" y="0"/>
                  </a:moveTo>
                  <a:lnTo>
                    <a:pt x="35877" y="0"/>
                  </a:lnTo>
                  <a:lnTo>
                    <a:pt x="30772" y="5105"/>
                  </a:lnTo>
                  <a:lnTo>
                    <a:pt x="30772" y="27368"/>
                  </a:lnTo>
                  <a:lnTo>
                    <a:pt x="3556" y="27368"/>
                  </a:lnTo>
                  <a:lnTo>
                    <a:pt x="0" y="30772"/>
                  </a:lnTo>
                  <a:lnTo>
                    <a:pt x="0" y="173316"/>
                  </a:lnTo>
                  <a:lnTo>
                    <a:pt x="109461" y="282790"/>
                  </a:lnTo>
                  <a:lnTo>
                    <a:pt x="110553" y="285724"/>
                  </a:lnTo>
                  <a:lnTo>
                    <a:pt x="110553" y="291592"/>
                  </a:lnTo>
                  <a:lnTo>
                    <a:pt x="109461" y="294538"/>
                  </a:lnTo>
                  <a:lnTo>
                    <a:pt x="95084" y="308914"/>
                  </a:lnTo>
                  <a:lnTo>
                    <a:pt x="94475" y="311073"/>
                  </a:lnTo>
                  <a:lnTo>
                    <a:pt x="95250" y="316484"/>
                  </a:lnTo>
                  <a:lnTo>
                    <a:pt x="97866" y="319278"/>
                  </a:lnTo>
                  <a:lnTo>
                    <a:pt x="107149" y="319278"/>
                  </a:lnTo>
                  <a:lnTo>
                    <a:pt x="110401" y="322211"/>
                  </a:lnTo>
                  <a:lnTo>
                    <a:pt x="110705" y="330098"/>
                  </a:lnTo>
                  <a:lnTo>
                    <a:pt x="107454" y="333502"/>
                  </a:lnTo>
                  <a:lnTo>
                    <a:pt x="62776" y="333502"/>
                  </a:lnTo>
                  <a:lnTo>
                    <a:pt x="59524" y="330555"/>
                  </a:lnTo>
                  <a:lnTo>
                    <a:pt x="59220" y="322668"/>
                  </a:lnTo>
                  <a:lnTo>
                    <a:pt x="62471" y="319278"/>
                  </a:lnTo>
                  <a:lnTo>
                    <a:pt x="72047" y="319278"/>
                  </a:lnTo>
                  <a:lnTo>
                    <a:pt x="74676" y="316484"/>
                  </a:lnTo>
                  <a:lnTo>
                    <a:pt x="75450" y="311073"/>
                  </a:lnTo>
                  <a:lnTo>
                    <a:pt x="74841" y="308914"/>
                  </a:lnTo>
                  <a:lnTo>
                    <a:pt x="60452" y="294538"/>
                  </a:lnTo>
                  <a:lnTo>
                    <a:pt x="59372" y="291592"/>
                  </a:lnTo>
                  <a:lnTo>
                    <a:pt x="59372" y="285724"/>
                  </a:lnTo>
                  <a:lnTo>
                    <a:pt x="60452" y="282790"/>
                  </a:lnTo>
                  <a:lnTo>
                    <a:pt x="71272" y="271957"/>
                  </a:lnTo>
                  <a:lnTo>
                    <a:pt x="0" y="200837"/>
                  </a:lnTo>
                  <a:lnTo>
                    <a:pt x="0" y="331800"/>
                  </a:lnTo>
                  <a:lnTo>
                    <a:pt x="3556" y="335203"/>
                  </a:lnTo>
                  <a:lnTo>
                    <a:pt x="30772" y="335203"/>
                  </a:lnTo>
                  <a:lnTo>
                    <a:pt x="30772" y="357466"/>
                  </a:lnTo>
                  <a:lnTo>
                    <a:pt x="35877" y="362559"/>
                  </a:lnTo>
                  <a:lnTo>
                    <a:pt x="134048" y="362559"/>
                  </a:lnTo>
                  <a:lnTo>
                    <a:pt x="139153" y="357466"/>
                  </a:lnTo>
                  <a:lnTo>
                    <a:pt x="139153" y="335203"/>
                  </a:lnTo>
                  <a:lnTo>
                    <a:pt x="166370" y="335203"/>
                  </a:lnTo>
                  <a:lnTo>
                    <a:pt x="169926" y="331800"/>
                  </a:lnTo>
                  <a:lnTo>
                    <a:pt x="169926" y="189242"/>
                  </a:lnTo>
                  <a:lnTo>
                    <a:pt x="60452" y="79933"/>
                  </a:lnTo>
                  <a:lnTo>
                    <a:pt x="59372" y="76847"/>
                  </a:lnTo>
                  <a:lnTo>
                    <a:pt x="59372" y="70967"/>
                  </a:lnTo>
                  <a:lnTo>
                    <a:pt x="60452" y="68033"/>
                  </a:lnTo>
                  <a:lnTo>
                    <a:pt x="74371" y="54114"/>
                  </a:lnTo>
                  <a:lnTo>
                    <a:pt x="75145" y="52730"/>
                  </a:lnTo>
                  <a:lnTo>
                    <a:pt x="75603" y="47155"/>
                  </a:lnTo>
                  <a:lnTo>
                    <a:pt x="72669" y="43294"/>
                  </a:lnTo>
                  <a:lnTo>
                    <a:pt x="62776" y="43294"/>
                  </a:lnTo>
                  <a:lnTo>
                    <a:pt x="59524" y="40360"/>
                  </a:lnTo>
                  <a:lnTo>
                    <a:pt x="59220" y="32473"/>
                  </a:lnTo>
                  <a:lnTo>
                    <a:pt x="62471" y="29070"/>
                  </a:lnTo>
                  <a:lnTo>
                    <a:pt x="107454" y="29070"/>
                  </a:lnTo>
                  <a:lnTo>
                    <a:pt x="110705" y="32473"/>
                  </a:lnTo>
                  <a:lnTo>
                    <a:pt x="110401" y="40360"/>
                  </a:lnTo>
                  <a:lnTo>
                    <a:pt x="107149" y="43294"/>
                  </a:lnTo>
                  <a:lnTo>
                    <a:pt x="97256" y="43294"/>
                  </a:lnTo>
                  <a:lnTo>
                    <a:pt x="94310" y="47155"/>
                  </a:lnTo>
                  <a:lnTo>
                    <a:pt x="94932" y="52730"/>
                  </a:lnTo>
                  <a:lnTo>
                    <a:pt x="95554" y="54114"/>
                  </a:lnTo>
                  <a:lnTo>
                    <a:pt x="109461" y="68033"/>
                  </a:lnTo>
                  <a:lnTo>
                    <a:pt x="110553" y="70967"/>
                  </a:lnTo>
                  <a:lnTo>
                    <a:pt x="110553" y="76847"/>
                  </a:lnTo>
                  <a:lnTo>
                    <a:pt x="109461" y="79933"/>
                  </a:lnTo>
                  <a:lnTo>
                    <a:pt x="98640" y="90601"/>
                  </a:lnTo>
                  <a:lnTo>
                    <a:pt x="169926" y="161721"/>
                  </a:lnTo>
                  <a:lnTo>
                    <a:pt x="169926" y="30772"/>
                  </a:lnTo>
                  <a:lnTo>
                    <a:pt x="166370" y="27368"/>
                  </a:lnTo>
                  <a:lnTo>
                    <a:pt x="162191" y="27368"/>
                  </a:lnTo>
                  <a:lnTo>
                    <a:pt x="139153" y="27368"/>
                  </a:lnTo>
                  <a:lnTo>
                    <a:pt x="139153" y="5105"/>
                  </a:lnTo>
                  <a:lnTo>
                    <a:pt x="134048" y="0"/>
                  </a:lnTo>
                  <a:close/>
                </a:path>
              </a:pathLst>
            </a:custGeom>
            <a:solidFill>
              <a:srgbClr val="674292"/>
            </a:solid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Tree>
    <p:extLst>
      <p:ext uri="{BB962C8B-B14F-4D97-AF65-F5344CB8AC3E}">
        <p14:creationId xmlns:p14="http://schemas.microsoft.com/office/powerpoint/2010/main" val="3645592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alpha val="10000"/>
          </a:schemeClr>
        </a:solidFill>
        <a:effectLst/>
      </p:bgPr>
    </p:bg>
    <p:spTree>
      <p:nvGrpSpPr>
        <p:cNvPr id="1" name=""/>
        <p:cNvGrpSpPr/>
        <p:nvPr/>
      </p:nvGrpSpPr>
      <p:grpSpPr>
        <a:xfrm>
          <a:off x="0" y="0"/>
          <a:ext cx="0" cy="0"/>
          <a:chOff x="0" y="0"/>
          <a:chExt cx="0" cy="0"/>
        </a:xfrm>
      </p:grpSpPr>
      <p:grpSp>
        <p:nvGrpSpPr>
          <p:cNvPr id="168" name="Group 167">
            <a:extLst>
              <a:ext uri="{FF2B5EF4-FFF2-40B4-BE49-F238E27FC236}">
                <a16:creationId xmlns:a16="http://schemas.microsoft.com/office/drawing/2014/main" id="{C2359B71-F54E-36C7-AA4D-AE34ED304C72}"/>
              </a:ext>
            </a:extLst>
          </p:cNvPr>
          <p:cNvGrpSpPr/>
          <p:nvPr/>
        </p:nvGrpSpPr>
        <p:grpSpPr>
          <a:xfrm>
            <a:off x="569122" y="1737289"/>
            <a:ext cx="2807228" cy="2084085"/>
            <a:chOff x="569122" y="1508689"/>
            <a:chExt cx="2807228" cy="2084085"/>
          </a:xfrm>
        </p:grpSpPr>
        <p:sp>
          <p:nvSpPr>
            <p:cNvPr id="114" name="TextBox 113">
              <a:extLst>
                <a:ext uri="{FF2B5EF4-FFF2-40B4-BE49-F238E27FC236}">
                  <a16:creationId xmlns:a16="http://schemas.microsoft.com/office/drawing/2014/main" id="{B823305E-145B-3FBB-8AEF-A2268B2781E1}"/>
                </a:ext>
              </a:extLst>
            </p:cNvPr>
            <p:cNvSpPr txBox="1"/>
            <p:nvPr/>
          </p:nvSpPr>
          <p:spPr>
            <a:xfrm>
              <a:off x="569122" y="1508689"/>
              <a:ext cx="2286000" cy="830997"/>
            </a:xfrm>
            <a:prstGeom prst="rect">
              <a:avLst/>
            </a:prstGeom>
            <a:noFill/>
          </p:spPr>
          <p:txBody>
            <a:bodyPr wrap="square" rtlCol="0">
              <a:spAutoFit/>
            </a:bodyPr>
            <a:lstStyle/>
            <a:p>
              <a:r>
                <a:rPr lang="en-US" sz="2400" b="1" i="0" dirty="0">
                  <a:solidFill>
                    <a:srgbClr val="674292"/>
                  </a:solidFill>
                  <a:effectLst/>
                  <a:latin typeface="Cairo" pitchFamily="2" charset="-78"/>
                  <a:cs typeface="Cairo" pitchFamily="2" charset="-78"/>
                </a:rPr>
                <a:t>Discovering New Salons</a:t>
              </a:r>
            </a:p>
          </p:txBody>
        </p:sp>
        <p:sp>
          <p:nvSpPr>
            <p:cNvPr id="115" name="TextBox 114">
              <a:extLst>
                <a:ext uri="{FF2B5EF4-FFF2-40B4-BE49-F238E27FC236}">
                  <a16:creationId xmlns:a16="http://schemas.microsoft.com/office/drawing/2014/main" id="{2C6B97C5-2BFA-AC7A-AEBD-60C96536400B}"/>
                </a:ext>
              </a:extLst>
            </p:cNvPr>
            <p:cNvSpPr txBox="1"/>
            <p:nvPr/>
          </p:nvSpPr>
          <p:spPr>
            <a:xfrm>
              <a:off x="569122" y="2324100"/>
              <a:ext cx="2467775" cy="646331"/>
            </a:xfrm>
            <a:prstGeom prst="rect">
              <a:avLst/>
            </a:prstGeom>
            <a:noFill/>
          </p:spPr>
          <p:txBody>
            <a:bodyPr wrap="square" rtlCol="0">
              <a:spAutoFit/>
            </a:bodyPr>
            <a:lstStyle/>
            <a:p>
              <a:r>
                <a:rPr lang="en-US" dirty="0">
                  <a:latin typeface="Cairo" pitchFamily="2" charset="-78"/>
                  <a:cs typeface="Cairo" pitchFamily="2" charset="-78"/>
                </a:rPr>
                <a:t>S</a:t>
              </a:r>
              <a:r>
                <a:rPr lang="en-US" i="0" dirty="0">
                  <a:effectLst/>
                  <a:latin typeface="Cairo" pitchFamily="2" charset="-78"/>
                  <a:cs typeface="Cairo" pitchFamily="2" charset="-78"/>
                </a:rPr>
                <a:t>earch for salons based on location, </a:t>
              </a:r>
            </a:p>
          </p:txBody>
        </p:sp>
        <p:sp>
          <p:nvSpPr>
            <p:cNvPr id="174" name="TextBox 173">
              <a:extLst>
                <a:ext uri="{FF2B5EF4-FFF2-40B4-BE49-F238E27FC236}">
                  <a16:creationId xmlns:a16="http://schemas.microsoft.com/office/drawing/2014/main" id="{11DEB6F9-4B34-EFA4-5218-1BDDEC507206}"/>
                </a:ext>
              </a:extLst>
            </p:cNvPr>
            <p:cNvSpPr txBox="1"/>
            <p:nvPr/>
          </p:nvSpPr>
          <p:spPr>
            <a:xfrm>
              <a:off x="569122" y="2946443"/>
              <a:ext cx="2807228" cy="646331"/>
            </a:xfrm>
            <a:prstGeom prst="rect">
              <a:avLst/>
            </a:prstGeom>
            <a:noFill/>
          </p:spPr>
          <p:txBody>
            <a:bodyPr wrap="square" rtlCol="0">
              <a:spAutoFit/>
            </a:bodyPr>
            <a:lstStyle/>
            <a:p>
              <a:r>
                <a:rPr lang="en-US" i="0" dirty="0">
                  <a:effectLst/>
                  <a:latin typeface="Cairo" pitchFamily="2" charset="-78"/>
                  <a:cs typeface="Cairo" pitchFamily="2" charset="-78"/>
                </a:rPr>
                <a:t>services offered, customer ratings, and reviews.</a:t>
              </a:r>
            </a:p>
          </p:txBody>
        </p:sp>
      </p:grpSp>
      <p:grpSp>
        <p:nvGrpSpPr>
          <p:cNvPr id="172" name="Group 171">
            <a:extLst>
              <a:ext uri="{FF2B5EF4-FFF2-40B4-BE49-F238E27FC236}">
                <a16:creationId xmlns:a16="http://schemas.microsoft.com/office/drawing/2014/main" id="{3A236214-A432-6347-BC5A-F9032C5DFCB1}"/>
              </a:ext>
            </a:extLst>
          </p:cNvPr>
          <p:cNvGrpSpPr/>
          <p:nvPr/>
        </p:nvGrpSpPr>
        <p:grpSpPr>
          <a:xfrm>
            <a:off x="5758628" y="3137232"/>
            <a:ext cx="2944600" cy="2368397"/>
            <a:chOff x="5758628" y="3137232"/>
            <a:chExt cx="2944600" cy="2368397"/>
          </a:xfrm>
        </p:grpSpPr>
        <p:sp>
          <p:nvSpPr>
            <p:cNvPr id="116" name="TextBox 115">
              <a:extLst>
                <a:ext uri="{FF2B5EF4-FFF2-40B4-BE49-F238E27FC236}">
                  <a16:creationId xmlns:a16="http://schemas.microsoft.com/office/drawing/2014/main" id="{3A5F4776-9C2C-F6FF-07FE-915261ACF990}"/>
                </a:ext>
              </a:extLst>
            </p:cNvPr>
            <p:cNvSpPr txBox="1"/>
            <p:nvPr/>
          </p:nvSpPr>
          <p:spPr>
            <a:xfrm>
              <a:off x="5758628" y="3137232"/>
              <a:ext cx="2680238" cy="1200329"/>
            </a:xfrm>
            <a:prstGeom prst="rect">
              <a:avLst/>
            </a:prstGeom>
            <a:noFill/>
          </p:spPr>
          <p:txBody>
            <a:bodyPr wrap="square" rtlCol="0">
              <a:spAutoFit/>
            </a:bodyPr>
            <a:lstStyle/>
            <a:p>
              <a:r>
                <a:rPr lang="en-US" sz="2400" b="1" i="0" dirty="0">
                  <a:solidFill>
                    <a:srgbClr val="674292"/>
                  </a:solidFill>
                  <a:effectLst/>
                  <a:latin typeface="Cairo" pitchFamily="2" charset="-78"/>
                  <a:cs typeface="Cairo" pitchFamily="2" charset="-78"/>
                </a:rPr>
                <a:t>Excellence in user experience and design</a:t>
              </a:r>
            </a:p>
          </p:txBody>
        </p:sp>
        <p:sp>
          <p:nvSpPr>
            <p:cNvPr id="117" name="TextBox 116">
              <a:extLst>
                <a:ext uri="{FF2B5EF4-FFF2-40B4-BE49-F238E27FC236}">
                  <a16:creationId xmlns:a16="http://schemas.microsoft.com/office/drawing/2014/main" id="{05E76D24-7807-FBDA-6DAF-D69D4510661D}"/>
                </a:ext>
              </a:extLst>
            </p:cNvPr>
            <p:cNvSpPr txBox="1"/>
            <p:nvPr/>
          </p:nvSpPr>
          <p:spPr>
            <a:xfrm>
              <a:off x="5758628" y="4305300"/>
              <a:ext cx="2944600" cy="1200329"/>
            </a:xfrm>
            <a:prstGeom prst="rect">
              <a:avLst/>
            </a:prstGeom>
            <a:noFill/>
          </p:spPr>
          <p:txBody>
            <a:bodyPr wrap="square" rtlCol="0">
              <a:spAutoFit/>
            </a:bodyPr>
            <a:lstStyle/>
            <a:p>
              <a:r>
                <a:rPr lang="en-US" dirty="0">
                  <a:latin typeface="Cairo" pitchFamily="2" charset="-78"/>
                  <a:cs typeface="Cairo" pitchFamily="2" charset="-78"/>
                </a:rPr>
                <a:t>A</a:t>
              </a:r>
              <a:r>
                <a:rPr lang="en-US" i="0" dirty="0">
                  <a:effectLst/>
                  <a:latin typeface="Cairo" pitchFamily="2" charset="-78"/>
                  <a:cs typeface="Cairo" pitchFamily="2" charset="-78"/>
                </a:rPr>
                <a:t>n elegant and user-friendly interface that ensures user comfort and smooth interaction</a:t>
              </a:r>
            </a:p>
          </p:txBody>
        </p:sp>
      </p:grpSp>
      <p:grpSp>
        <p:nvGrpSpPr>
          <p:cNvPr id="171" name="Group 170">
            <a:extLst>
              <a:ext uri="{FF2B5EF4-FFF2-40B4-BE49-F238E27FC236}">
                <a16:creationId xmlns:a16="http://schemas.microsoft.com/office/drawing/2014/main" id="{0CAED581-F2B0-C024-BCB4-CD93EF741CC3}"/>
              </a:ext>
            </a:extLst>
          </p:cNvPr>
          <p:cNvGrpSpPr/>
          <p:nvPr/>
        </p:nvGrpSpPr>
        <p:grpSpPr>
          <a:xfrm>
            <a:off x="5758627" y="5833299"/>
            <a:ext cx="3143070" cy="1757531"/>
            <a:chOff x="5758627" y="5833299"/>
            <a:chExt cx="3143070" cy="1757531"/>
          </a:xfrm>
        </p:grpSpPr>
        <p:sp>
          <p:nvSpPr>
            <p:cNvPr id="118" name="TextBox 117">
              <a:extLst>
                <a:ext uri="{FF2B5EF4-FFF2-40B4-BE49-F238E27FC236}">
                  <a16:creationId xmlns:a16="http://schemas.microsoft.com/office/drawing/2014/main" id="{6CC8DF7A-D617-9212-8C00-36AE6E8B44AC}"/>
                </a:ext>
              </a:extLst>
            </p:cNvPr>
            <p:cNvSpPr txBox="1"/>
            <p:nvPr/>
          </p:nvSpPr>
          <p:spPr>
            <a:xfrm>
              <a:off x="5758627" y="5833299"/>
              <a:ext cx="3143069" cy="830997"/>
            </a:xfrm>
            <a:prstGeom prst="rect">
              <a:avLst/>
            </a:prstGeom>
            <a:noFill/>
          </p:spPr>
          <p:txBody>
            <a:bodyPr wrap="square" rtlCol="0">
              <a:spAutoFit/>
            </a:bodyPr>
            <a:lstStyle/>
            <a:p>
              <a:r>
                <a:rPr lang="en-US" sz="2400" b="1" i="0" dirty="0">
                  <a:solidFill>
                    <a:srgbClr val="674292"/>
                  </a:solidFill>
                  <a:effectLst/>
                  <a:latin typeface="Cairo" pitchFamily="2" charset="-78"/>
                  <a:cs typeface="Cairo" pitchFamily="2" charset="-78"/>
                </a:rPr>
                <a:t>Transparent Reviews and Ratings</a:t>
              </a:r>
            </a:p>
          </p:txBody>
        </p:sp>
        <p:sp>
          <p:nvSpPr>
            <p:cNvPr id="119" name="TextBox 118">
              <a:extLst>
                <a:ext uri="{FF2B5EF4-FFF2-40B4-BE49-F238E27FC236}">
                  <a16:creationId xmlns:a16="http://schemas.microsoft.com/office/drawing/2014/main" id="{5E9D7130-AC5C-65FF-2824-45EDF3CE80E3}"/>
                </a:ext>
              </a:extLst>
            </p:cNvPr>
            <p:cNvSpPr txBox="1"/>
            <p:nvPr/>
          </p:nvSpPr>
          <p:spPr>
            <a:xfrm>
              <a:off x="5758628" y="6667500"/>
              <a:ext cx="3143069" cy="923330"/>
            </a:xfrm>
            <a:prstGeom prst="rect">
              <a:avLst/>
            </a:prstGeom>
            <a:noFill/>
          </p:spPr>
          <p:txBody>
            <a:bodyPr wrap="square" rtlCol="0">
              <a:spAutoFit/>
            </a:bodyPr>
            <a:lstStyle/>
            <a:p>
              <a:r>
                <a:rPr lang="en-US" i="0" dirty="0">
                  <a:effectLst/>
                  <a:latin typeface="Cairo" pitchFamily="2" charset="-78"/>
                  <a:cs typeface="Cairo" pitchFamily="2" charset="-78"/>
                </a:rPr>
                <a:t>Helps customers make informed decisions based on the experiences of others.</a:t>
              </a:r>
            </a:p>
          </p:txBody>
        </p:sp>
      </p:grpSp>
      <p:grpSp>
        <p:nvGrpSpPr>
          <p:cNvPr id="169" name="Group 168">
            <a:extLst>
              <a:ext uri="{FF2B5EF4-FFF2-40B4-BE49-F238E27FC236}">
                <a16:creationId xmlns:a16="http://schemas.microsoft.com/office/drawing/2014/main" id="{4B08719C-A631-9EB8-B7E1-F78CCEDD6B36}"/>
              </a:ext>
            </a:extLst>
          </p:cNvPr>
          <p:cNvGrpSpPr/>
          <p:nvPr/>
        </p:nvGrpSpPr>
        <p:grpSpPr>
          <a:xfrm>
            <a:off x="569122" y="4483443"/>
            <a:ext cx="3410620" cy="2296988"/>
            <a:chOff x="569122" y="4483443"/>
            <a:chExt cx="3410620" cy="2296988"/>
          </a:xfrm>
        </p:grpSpPr>
        <p:sp>
          <p:nvSpPr>
            <p:cNvPr id="120" name="TextBox 119">
              <a:extLst>
                <a:ext uri="{FF2B5EF4-FFF2-40B4-BE49-F238E27FC236}">
                  <a16:creationId xmlns:a16="http://schemas.microsoft.com/office/drawing/2014/main" id="{C9EEEB8D-71F1-53E7-1F6C-A93F7704402F}"/>
                </a:ext>
              </a:extLst>
            </p:cNvPr>
            <p:cNvSpPr txBox="1"/>
            <p:nvPr/>
          </p:nvSpPr>
          <p:spPr>
            <a:xfrm>
              <a:off x="569122" y="4483443"/>
              <a:ext cx="2240320" cy="830997"/>
            </a:xfrm>
            <a:prstGeom prst="rect">
              <a:avLst/>
            </a:prstGeom>
            <a:noFill/>
          </p:spPr>
          <p:txBody>
            <a:bodyPr wrap="square" rtlCol="0">
              <a:spAutoFit/>
            </a:bodyPr>
            <a:lstStyle/>
            <a:p>
              <a:r>
                <a:rPr lang="en-US" sz="2300" b="1" i="0" dirty="0">
                  <a:solidFill>
                    <a:srgbClr val="674292"/>
                  </a:solidFill>
                  <a:effectLst/>
                  <a:latin typeface="Cairo" pitchFamily="2" charset="-78"/>
                  <a:cs typeface="Cairo" pitchFamily="2" charset="-78"/>
                </a:rPr>
                <a:t>Fast booking suitable salons</a:t>
              </a:r>
            </a:p>
          </p:txBody>
        </p:sp>
        <p:sp>
          <p:nvSpPr>
            <p:cNvPr id="121" name="TextBox 120">
              <a:extLst>
                <a:ext uri="{FF2B5EF4-FFF2-40B4-BE49-F238E27FC236}">
                  <a16:creationId xmlns:a16="http://schemas.microsoft.com/office/drawing/2014/main" id="{EDC43BD2-42BE-58FB-7D15-AAE5000A9398}"/>
                </a:ext>
              </a:extLst>
            </p:cNvPr>
            <p:cNvSpPr txBox="1"/>
            <p:nvPr/>
          </p:nvSpPr>
          <p:spPr>
            <a:xfrm>
              <a:off x="569122" y="5266372"/>
              <a:ext cx="2299169" cy="923330"/>
            </a:xfrm>
            <a:prstGeom prst="rect">
              <a:avLst/>
            </a:prstGeom>
            <a:noFill/>
          </p:spPr>
          <p:txBody>
            <a:bodyPr wrap="square" rtlCol="0">
              <a:spAutoFit/>
            </a:bodyPr>
            <a:lstStyle/>
            <a:p>
              <a:r>
                <a:rPr lang="en-US" dirty="0">
                  <a:latin typeface="Cairo" pitchFamily="2" charset="-78"/>
                  <a:cs typeface="Cairo" pitchFamily="2" charset="-78"/>
                </a:rPr>
                <a:t>S</a:t>
              </a:r>
              <a:r>
                <a:rPr lang="en-US" sz="1800" dirty="0">
                  <a:latin typeface="Cairo" pitchFamily="2" charset="-78"/>
                  <a:cs typeface="Cairo" pitchFamily="2" charset="-78"/>
                </a:rPr>
                <a:t>elect the desired date and time for the service via App, </a:t>
              </a:r>
              <a:endParaRPr lang="en-US" i="0" dirty="0">
                <a:effectLst/>
                <a:latin typeface="Cairo" pitchFamily="2" charset="-78"/>
                <a:cs typeface="Cairo" pitchFamily="2" charset="-78"/>
              </a:endParaRPr>
            </a:p>
          </p:txBody>
        </p:sp>
        <p:sp>
          <p:nvSpPr>
            <p:cNvPr id="173" name="TextBox 172">
              <a:extLst>
                <a:ext uri="{FF2B5EF4-FFF2-40B4-BE49-F238E27FC236}">
                  <a16:creationId xmlns:a16="http://schemas.microsoft.com/office/drawing/2014/main" id="{09D6076A-36D3-2D81-CD46-A05BAA218C5B}"/>
                </a:ext>
              </a:extLst>
            </p:cNvPr>
            <p:cNvSpPr txBox="1"/>
            <p:nvPr/>
          </p:nvSpPr>
          <p:spPr>
            <a:xfrm>
              <a:off x="584215" y="6134100"/>
              <a:ext cx="3395527" cy="646331"/>
            </a:xfrm>
            <a:prstGeom prst="rect">
              <a:avLst/>
            </a:prstGeom>
            <a:noFill/>
          </p:spPr>
          <p:txBody>
            <a:bodyPr wrap="square" rtlCol="0">
              <a:spAutoFit/>
            </a:bodyPr>
            <a:lstStyle/>
            <a:p>
              <a:r>
                <a:rPr lang="en-US" sz="1800" dirty="0">
                  <a:latin typeface="Cairo" pitchFamily="2" charset="-78"/>
                  <a:cs typeface="Cairo" pitchFamily="2" charset="-78"/>
                </a:rPr>
                <a:t>eliminating the need for phone calls, personal visits, or waiting.</a:t>
              </a:r>
              <a:endParaRPr lang="en-US" i="0" dirty="0">
                <a:effectLst/>
                <a:latin typeface="Cairo" pitchFamily="2" charset="-78"/>
                <a:cs typeface="Cairo" pitchFamily="2" charset="-78"/>
              </a:endParaRPr>
            </a:p>
          </p:txBody>
        </p:sp>
      </p:grpSp>
      <p:grpSp>
        <p:nvGrpSpPr>
          <p:cNvPr id="170" name="Group 169">
            <a:extLst>
              <a:ext uri="{FF2B5EF4-FFF2-40B4-BE49-F238E27FC236}">
                <a16:creationId xmlns:a16="http://schemas.microsoft.com/office/drawing/2014/main" id="{AC651877-07D3-2756-306A-AA93FEA95C83}"/>
              </a:ext>
            </a:extLst>
          </p:cNvPr>
          <p:cNvGrpSpPr/>
          <p:nvPr/>
        </p:nvGrpSpPr>
        <p:grpSpPr>
          <a:xfrm>
            <a:off x="539416" y="7055703"/>
            <a:ext cx="2836933" cy="2012455"/>
            <a:chOff x="539416" y="7055703"/>
            <a:chExt cx="2836933" cy="2012455"/>
          </a:xfrm>
        </p:grpSpPr>
        <p:sp>
          <p:nvSpPr>
            <p:cNvPr id="122" name="TextBox 121">
              <a:extLst>
                <a:ext uri="{FF2B5EF4-FFF2-40B4-BE49-F238E27FC236}">
                  <a16:creationId xmlns:a16="http://schemas.microsoft.com/office/drawing/2014/main" id="{8C55BAC5-10BB-7C1F-7EAF-185F3ECBC78E}"/>
                </a:ext>
              </a:extLst>
            </p:cNvPr>
            <p:cNvSpPr txBox="1"/>
            <p:nvPr/>
          </p:nvSpPr>
          <p:spPr>
            <a:xfrm>
              <a:off x="569122" y="7055703"/>
              <a:ext cx="2286000" cy="830997"/>
            </a:xfrm>
            <a:prstGeom prst="rect">
              <a:avLst/>
            </a:prstGeom>
            <a:noFill/>
          </p:spPr>
          <p:txBody>
            <a:bodyPr wrap="square" rtlCol="0">
              <a:spAutoFit/>
            </a:bodyPr>
            <a:lstStyle/>
            <a:p>
              <a:pPr algn="l"/>
              <a:r>
                <a:rPr lang="en-US" sz="2400" b="1" dirty="0">
                  <a:solidFill>
                    <a:srgbClr val="674292"/>
                  </a:solidFill>
                  <a:latin typeface="Cairo" pitchFamily="2" charset="-78"/>
                  <a:cs typeface="Cairo" pitchFamily="2" charset="-78"/>
                </a:rPr>
                <a:t>Safety and credibility</a:t>
              </a:r>
            </a:p>
          </p:txBody>
        </p:sp>
        <p:sp>
          <p:nvSpPr>
            <p:cNvPr id="123" name="TextBox 122">
              <a:extLst>
                <a:ext uri="{FF2B5EF4-FFF2-40B4-BE49-F238E27FC236}">
                  <a16:creationId xmlns:a16="http://schemas.microsoft.com/office/drawing/2014/main" id="{D310A254-40AF-9F29-52E2-E7BF91454482}"/>
                </a:ext>
              </a:extLst>
            </p:cNvPr>
            <p:cNvSpPr txBox="1"/>
            <p:nvPr/>
          </p:nvSpPr>
          <p:spPr>
            <a:xfrm>
              <a:off x="569122" y="7886700"/>
              <a:ext cx="2590800" cy="369332"/>
            </a:xfrm>
            <a:prstGeom prst="rect">
              <a:avLst/>
            </a:prstGeom>
            <a:noFill/>
          </p:spPr>
          <p:txBody>
            <a:bodyPr wrap="square" rtlCol="0">
              <a:spAutoFit/>
            </a:bodyPr>
            <a:lstStyle/>
            <a:p>
              <a:r>
                <a:rPr lang="en-US" i="0" dirty="0">
                  <a:effectLst/>
                  <a:latin typeface="Cairo" pitchFamily="2" charset="-78"/>
                  <a:cs typeface="Cairo" pitchFamily="2" charset="-78"/>
                </a:rPr>
                <a:t>All salons are reliable ,</a:t>
              </a:r>
            </a:p>
          </p:txBody>
        </p:sp>
        <p:sp>
          <p:nvSpPr>
            <p:cNvPr id="176" name="TextBox 175">
              <a:extLst>
                <a:ext uri="{FF2B5EF4-FFF2-40B4-BE49-F238E27FC236}">
                  <a16:creationId xmlns:a16="http://schemas.microsoft.com/office/drawing/2014/main" id="{F5850602-1B0F-4810-108C-14CD7F469A3D}"/>
                </a:ext>
              </a:extLst>
            </p:cNvPr>
            <p:cNvSpPr txBox="1"/>
            <p:nvPr/>
          </p:nvSpPr>
          <p:spPr>
            <a:xfrm>
              <a:off x="539416" y="8144828"/>
              <a:ext cx="2836933" cy="923330"/>
            </a:xfrm>
            <a:prstGeom prst="rect">
              <a:avLst/>
            </a:prstGeom>
            <a:noFill/>
          </p:spPr>
          <p:txBody>
            <a:bodyPr wrap="square" rtlCol="0">
              <a:spAutoFit/>
            </a:bodyPr>
            <a:lstStyle/>
            <a:p>
              <a:r>
                <a:rPr lang="en-US" i="0" dirty="0">
                  <a:effectLst/>
                  <a:latin typeface="Cairo" pitchFamily="2" charset="-78"/>
                  <a:cs typeface="Cairo" pitchFamily="2" charset="-78"/>
                </a:rPr>
                <a:t>as comprehensive information about them is available to customers.</a:t>
              </a:r>
            </a:p>
          </p:txBody>
        </p:sp>
      </p:grpSp>
      <p:sp>
        <p:nvSpPr>
          <p:cNvPr id="130" name="TextBox 129">
            <a:extLst>
              <a:ext uri="{FF2B5EF4-FFF2-40B4-BE49-F238E27FC236}">
                <a16:creationId xmlns:a16="http://schemas.microsoft.com/office/drawing/2014/main" id="{62B6202B-14D8-F47F-2C9F-677559A0D8B2}"/>
              </a:ext>
            </a:extLst>
          </p:cNvPr>
          <p:cNvSpPr txBox="1"/>
          <p:nvPr/>
        </p:nvSpPr>
        <p:spPr>
          <a:xfrm>
            <a:off x="9849135" y="2947872"/>
            <a:ext cx="2286000" cy="1200329"/>
          </a:xfrm>
          <a:prstGeom prst="rect">
            <a:avLst/>
          </a:prstGeom>
          <a:noFill/>
        </p:spPr>
        <p:txBody>
          <a:bodyPr wrap="square" rtlCol="0">
            <a:spAutoFit/>
          </a:bodyPr>
          <a:lstStyle/>
          <a:p>
            <a:r>
              <a:rPr lang="en-US" sz="2400" b="1" i="0" dirty="0">
                <a:solidFill>
                  <a:srgbClr val="674292"/>
                </a:solidFill>
                <a:effectLst/>
                <a:latin typeface="Cairo" pitchFamily="2" charset="-78"/>
                <a:cs typeface="Cairo" pitchFamily="2" charset="-78"/>
              </a:rPr>
              <a:t>Management Tools</a:t>
            </a:r>
            <a:br>
              <a:rPr lang="en-US" sz="2400" dirty="0">
                <a:solidFill>
                  <a:srgbClr val="674292"/>
                </a:solidFill>
                <a:latin typeface="Cairo" pitchFamily="2" charset="-78"/>
                <a:cs typeface="Cairo" pitchFamily="2" charset="-78"/>
              </a:rPr>
            </a:br>
            <a:endParaRPr lang="en-US" sz="2400" dirty="0">
              <a:solidFill>
                <a:srgbClr val="674292"/>
              </a:solidFill>
              <a:latin typeface="Cairo" pitchFamily="2" charset="-78"/>
              <a:cs typeface="Cairo" pitchFamily="2" charset="-78"/>
            </a:endParaRPr>
          </a:p>
        </p:txBody>
      </p:sp>
      <p:sp>
        <p:nvSpPr>
          <p:cNvPr id="131" name="TextBox 130">
            <a:extLst>
              <a:ext uri="{FF2B5EF4-FFF2-40B4-BE49-F238E27FC236}">
                <a16:creationId xmlns:a16="http://schemas.microsoft.com/office/drawing/2014/main" id="{E77205EC-8679-A5CD-54A9-C5E64E974664}"/>
              </a:ext>
            </a:extLst>
          </p:cNvPr>
          <p:cNvSpPr txBox="1"/>
          <p:nvPr/>
        </p:nvSpPr>
        <p:spPr>
          <a:xfrm>
            <a:off x="9918733" y="4076700"/>
            <a:ext cx="2944600" cy="1477328"/>
          </a:xfrm>
          <a:prstGeom prst="rect">
            <a:avLst/>
          </a:prstGeom>
          <a:noFill/>
        </p:spPr>
        <p:txBody>
          <a:bodyPr wrap="square" rtlCol="0">
            <a:spAutoFit/>
          </a:bodyPr>
          <a:lstStyle/>
          <a:p>
            <a:r>
              <a:rPr lang="en-US" i="0" dirty="0">
                <a:effectLst/>
                <a:latin typeface="Cairo" pitchFamily="2" charset="-78"/>
                <a:cs typeface="Cairo" pitchFamily="2" charset="-78"/>
              </a:rPr>
              <a:t>Simplifies staff management, scheduling, and daily operations without any additional costs.</a:t>
            </a:r>
          </a:p>
          <a:p>
            <a:endParaRPr lang="en-US" i="0" dirty="0">
              <a:effectLst/>
              <a:latin typeface="Cairo" pitchFamily="2" charset="-78"/>
              <a:cs typeface="Cairo" pitchFamily="2" charset="-78"/>
            </a:endParaRPr>
          </a:p>
        </p:txBody>
      </p:sp>
      <p:sp>
        <p:nvSpPr>
          <p:cNvPr id="132" name="TextBox 131">
            <a:extLst>
              <a:ext uri="{FF2B5EF4-FFF2-40B4-BE49-F238E27FC236}">
                <a16:creationId xmlns:a16="http://schemas.microsoft.com/office/drawing/2014/main" id="{8ACCD9BC-E0D1-9B76-1876-F85428D4B11E}"/>
              </a:ext>
            </a:extLst>
          </p:cNvPr>
          <p:cNvSpPr txBox="1"/>
          <p:nvPr/>
        </p:nvSpPr>
        <p:spPr>
          <a:xfrm>
            <a:off x="15053881" y="1499026"/>
            <a:ext cx="2286000" cy="1200329"/>
          </a:xfrm>
          <a:prstGeom prst="rect">
            <a:avLst/>
          </a:prstGeom>
          <a:noFill/>
        </p:spPr>
        <p:txBody>
          <a:bodyPr wrap="square" rtlCol="0">
            <a:spAutoFit/>
          </a:bodyPr>
          <a:lstStyle/>
          <a:p>
            <a:r>
              <a:rPr lang="en-US" sz="2400" b="1" i="0" dirty="0">
                <a:solidFill>
                  <a:srgbClr val="674292"/>
                </a:solidFill>
                <a:effectLst/>
                <a:latin typeface="Cairo" pitchFamily="2" charset="-78"/>
                <a:cs typeface="Cairo" pitchFamily="2" charset="-78"/>
              </a:rPr>
              <a:t>Streamlined Booking System</a:t>
            </a:r>
          </a:p>
        </p:txBody>
      </p:sp>
      <p:sp>
        <p:nvSpPr>
          <p:cNvPr id="133" name="TextBox 132">
            <a:extLst>
              <a:ext uri="{FF2B5EF4-FFF2-40B4-BE49-F238E27FC236}">
                <a16:creationId xmlns:a16="http://schemas.microsoft.com/office/drawing/2014/main" id="{7716197C-0AE3-7509-E20A-F13D6AF992EB}"/>
              </a:ext>
            </a:extLst>
          </p:cNvPr>
          <p:cNvSpPr txBox="1"/>
          <p:nvPr/>
        </p:nvSpPr>
        <p:spPr>
          <a:xfrm>
            <a:off x="15123479" y="2705100"/>
            <a:ext cx="2944600" cy="1477328"/>
          </a:xfrm>
          <a:prstGeom prst="rect">
            <a:avLst/>
          </a:prstGeom>
          <a:noFill/>
        </p:spPr>
        <p:txBody>
          <a:bodyPr wrap="square" rtlCol="0">
            <a:spAutoFit/>
          </a:bodyPr>
          <a:lstStyle/>
          <a:p>
            <a:r>
              <a:rPr lang="en-US" i="0" dirty="0">
                <a:effectLst/>
                <a:latin typeface="Cairo" pitchFamily="2" charset="-78"/>
                <a:cs typeface="Cairo" pitchFamily="2" charset="-78"/>
              </a:rPr>
              <a:t>Offers an intuitive platform for managing appointments and reducing booking complexities.</a:t>
            </a:r>
          </a:p>
          <a:p>
            <a:endParaRPr lang="en-US" i="0" dirty="0">
              <a:effectLst/>
              <a:latin typeface="Cairo" pitchFamily="2" charset="-78"/>
              <a:cs typeface="Cairo" pitchFamily="2" charset="-78"/>
            </a:endParaRPr>
          </a:p>
        </p:txBody>
      </p:sp>
      <p:sp>
        <p:nvSpPr>
          <p:cNvPr id="134" name="TextBox 133">
            <a:extLst>
              <a:ext uri="{FF2B5EF4-FFF2-40B4-BE49-F238E27FC236}">
                <a16:creationId xmlns:a16="http://schemas.microsoft.com/office/drawing/2014/main" id="{A214206E-5E32-65A8-8EC8-FAF6B43EB3C1}"/>
              </a:ext>
            </a:extLst>
          </p:cNvPr>
          <p:cNvSpPr txBox="1"/>
          <p:nvPr/>
        </p:nvSpPr>
        <p:spPr>
          <a:xfrm>
            <a:off x="15038641" y="4266626"/>
            <a:ext cx="2286000" cy="830997"/>
          </a:xfrm>
          <a:prstGeom prst="rect">
            <a:avLst/>
          </a:prstGeom>
          <a:noFill/>
        </p:spPr>
        <p:txBody>
          <a:bodyPr wrap="square" rtlCol="0">
            <a:spAutoFit/>
          </a:bodyPr>
          <a:lstStyle/>
          <a:p>
            <a:r>
              <a:rPr lang="en-US" sz="2400" b="1" i="0" dirty="0">
                <a:solidFill>
                  <a:srgbClr val="674292"/>
                </a:solidFill>
                <a:effectLst/>
                <a:latin typeface="Cairo" pitchFamily="2" charset="-78"/>
                <a:cs typeface="Cairo" pitchFamily="2" charset="-78"/>
              </a:rPr>
              <a:t>Customer Engagement</a:t>
            </a:r>
          </a:p>
        </p:txBody>
      </p:sp>
      <p:sp>
        <p:nvSpPr>
          <p:cNvPr id="135" name="TextBox 134">
            <a:extLst>
              <a:ext uri="{FF2B5EF4-FFF2-40B4-BE49-F238E27FC236}">
                <a16:creationId xmlns:a16="http://schemas.microsoft.com/office/drawing/2014/main" id="{DF6A7BD2-D525-6215-A3F4-AA15EBCEF4E3}"/>
              </a:ext>
            </a:extLst>
          </p:cNvPr>
          <p:cNvSpPr txBox="1"/>
          <p:nvPr/>
        </p:nvSpPr>
        <p:spPr>
          <a:xfrm>
            <a:off x="15084558" y="5175301"/>
            <a:ext cx="2958455" cy="1754326"/>
          </a:xfrm>
          <a:prstGeom prst="rect">
            <a:avLst/>
          </a:prstGeom>
          <a:noFill/>
        </p:spPr>
        <p:txBody>
          <a:bodyPr wrap="square" rtlCol="0">
            <a:spAutoFit/>
          </a:bodyPr>
          <a:lstStyle/>
          <a:p>
            <a:r>
              <a:rPr lang="en-US" i="0" dirty="0">
                <a:effectLst/>
                <a:latin typeface="Cairo" pitchFamily="2" charset="-78"/>
                <a:cs typeface="Cairo" pitchFamily="2" charset="-78"/>
              </a:rPr>
              <a:t>Provides features to communicate effectively with clients, improving customer retention and satisfaction.</a:t>
            </a:r>
          </a:p>
          <a:p>
            <a:endParaRPr lang="en-US" i="0" dirty="0">
              <a:effectLst/>
              <a:latin typeface="Cairo" pitchFamily="2" charset="-78"/>
              <a:cs typeface="Cairo" pitchFamily="2" charset="-78"/>
            </a:endParaRPr>
          </a:p>
        </p:txBody>
      </p:sp>
      <p:sp>
        <p:nvSpPr>
          <p:cNvPr id="136" name="TextBox 135">
            <a:extLst>
              <a:ext uri="{FF2B5EF4-FFF2-40B4-BE49-F238E27FC236}">
                <a16:creationId xmlns:a16="http://schemas.microsoft.com/office/drawing/2014/main" id="{72B624C8-7D6E-0E49-D2E0-86D9ED2FD49F}"/>
              </a:ext>
            </a:extLst>
          </p:cNvPr>
          <p:cNvSpPr txBox="1"/>
          <p:nvPr/>
        </p:nvSpPr>
        <p:spPr>
          <a:xfrm>
            <a:off x="9943550" y="5809520"/>
            <a:ext cx="2286000" cy="830997"/>
          </a:xfrm>
          <a:prstGeom prst="rect">
            <a:avLst/>
          </a:prstGeom>
          <a:noFill/>
        </p:spPr>
        <p:txBody>
          <a:bodyPr wrap="square" rtlCol="0">
            <a:spAutoFit/>
          </a:bodyPr>
          <a:lstStyle/>
          <a:p>
            <a:r>
              <a:rPr lang="en-US" sz="2400" b="1" i="0" dirty="0">
                <a:solidFill>
                  <a:srgbClr val="674292"/>
                </a:solidFill>
                <a:effectLst/>
                <a:latin typeface="Cairo" pitchFamily="2" charset="-78"/>
                <a:cs typeface="Cairo" pitchFamily="2" charset="-78"/>
              </a:rPr>
              <a:t>Financial Tracking</a:t>
            </a:r>
          </a:p>
        </p:txBody>
      </p:sp>
      <p:sp>
        <p:nvSpPr>
          <p:cNvPr id="137" name="TextBox 136">
            <a:extLst>
              <a:ext uri="{FF2B5EF4-FFF2-40B4-BE49-F238E27FC236}">
                <a16:creationId xmlns:a16="http://schemas.microsoft.com/office/drawing/2014/main" id="{42EC6276-E144-1FDE-749F-3887F965D168}"/>
              </a:ext>
            </a:extLst>
          </p:cNvPr>
          <p:cNvSpPr txBox="1"/>
          <p:nvPr/>
        </p:nvSpPr>
        <p:spPr>
          <a:xfrm>
            <a:off x="10013148" y="6591300"/>
            <a:ext cx="2842275" cy="1477328"/>
          </a:xfrm>
          <a:prstGeom prst="rect">
            <a:avLst/>
          </a:prstGeom>
          <a:noFill/>
        </p:spPr>
        <p:txBody>
          <a:bodyPr wrap="square" rtlCol="0">
            <a:spAutoFit/>
          </a:bodyPr>
          <a:lstStyle/>
          <a:p>
            <a:r>
              <a:rPr lang="en-US" i="0" dirty="0">
                <a:effectLst/>
                <a:latin typeface="Cairo" pitchFamily="2" charset="-78"/>
                <a:cs typeface="Cairo" pitchFamily="2" charset="-78"/>
              </a:rPr>
              <a:t>Enables accurate monitoring of revenue and expenses, helping salons stay financially organized.</a:t>
            </a:r>
          </a:p>
          <a:p>
            <a:endParaRPr lang="en-US" i="0" dirty="0">
              <a:effectLst/>
              <a:latin typeface="Cairo" pitchFamily="2" charset="-78"/>
              <a:cs typeface="Cairo" pitchFamily="2" charset="-78"/>
            </a:endParaRPr>
          </a:p>
        </p:txBody>
      </p:sp>
      <p:sp>
        <p:nvSpPr>
          <p:cNvPr id="138" name="TextBox 137">
            <a:extLst>
              <a:ext uri="{FF2B5EF4-FFF2-40B4-BE49-F238E27FC236}">
                <a16:creationId xmlns:a16="http://schemas.microsoft.com/office/drawing/2014/main" id="{893C183F-6885-8CC2-F7AD-2F035B774E36}"/>
              </a:ext>
            </a:extLst>
          </p:cNvPr>
          <p:cNvSpPr txBox="1"/>
          <p:nvPr/>
        </p:nvSpPr>
        <p:spPr>
          <a:xfrm>
            <a:off x="15205893" y="7055703"/>
            <a:ext cx="2286000" cy="830997"/>
          </a:xfrm>
          <a:prstGeom prst="rect">
            <a:avLst/>
          </a:prstGeom>
          <a:noFill/>
        </p:spPr>
        <p:txBody>
          <a:bodyPr wrap="square" rtlCol="0">
            <a:spAutoFit/>
          </a:bodyPr>
          <a:lstStyle/>
          <a:p>
            <a:r>
              <a:rPr lang="en-US" sz="2400" b="1" i="0" dirty="0">
                <a:solidFill>
                  <a:srgbClr val="674292"/>
                </a:solidFill>
                <a:effectLst/>
                <a:latin typeface="Cairo" pitchFamily="2" charset="-78"/>
                <a:cs typeface="Cairo" pitchFamily="2" charset="-78"/>
              </a:rPr>
              <a:t>Increased Visibility</a:t>
            </a:r>
          </a:p>
        </p:txBody>
      </p:sp>
      <p:sp>
        <p:nvSpPr>
          <p:cNvPr id="139" name="TextBox 138">
            <a:extLst>
              <a:ext uri="{FF2B5EF4-FFF2-40B4-BE49-F238E27FC236}">
                <a16:creationId xmlns:a16="http://schemas.microsoft.com/office/drawing/2014/main" id="{000E0AB5-87A6-48D7-699F-97ABE71B430A}"/>
              </a:ext>
            </a:extLst>
          </p:cNvPr>
          <p:cNvSpPr txBox="1"/>
          <p:nvPr/>
        </p:nvSpPr>
        <p:spPr>
          <a:xfrm>
            <a:off x="15205893" y="7810500"/>
            <a:ext cx="2590800" cy="1754326"/>
          </a:xfrm>
          <a:prstGeom prst="rect">
            <a:avLst/>
          </a:prstGeom>
          <a:noFill/>
        </p:spPr>
        <p:txBody>
          <a:bodyPr wrap="square" rtlCol="0">
            <a:spAutoFit/>
          </a:bodyPr>
          <a:lstStyle/>
          <a:p>
            <a:r>
              <a:rPr lang="en-US" i="0" dirty="0">
                <a:effectLst/>
                <a:latin typeface="Cairo" pitchFamily="2" charset="-78"/>
                <a:cs typeface="Cairo" pitchFamily="2" charset="-78"/>
              </a:rPr>
              <a:t>Connects salons with new customers through a centralized platform, boosting their reach and business growth.</a:t>
            </a:r>
          </a:p>
          <a:p>
            <a:endParaRPr lang="en-US" i="0" dirty="0">
              <a:effectLst/>
              <a:latin typeface="Cairo" pitchFamily="2" charset="-78"/>
              <a:cs typeface="Cairo" pitchFamily="2" charset="-78"/>
            </a:endParaRPr>
          </a:p>
        </p:txBody>
      </p:sp>
      <p:sp>
        <p:nvSpPr>
          <p:cNvPr id="109" name="Freeform: Shape 108">
            <a:extLst>
              <a:ext uri="{FF2B5EF4-FFF2-40B4-BE49-F238E27FC236}">
                <a16:creationId xmlns:a16="http://schemas.microsoft.com/office/drawing/2014/main" id="{E48FB554-AF5B-53D1-7C54-C9A64A538549}"/>
              </a:ext>
            </a:extLst>
          </p:cNvPr>
          <p:cNvSpPr/>
          <p:nvPr/>
        </p:nvSpPr>
        <p:spPr>
          <a:xfrm rot="15777000">
            <a:off x="2693029" y="4084370"/>
            <a:ext cx="2818453" cy="2818453"/>
          </a:xfrm>
          <a:custGeom>
            <a:avLst/>
            <a:gdLst>
              <a:gd name="connsiteX0" fmla="*/ 2160000 w 2880000"/>
              <a:gd name="connsiteY0" fmla="*/ 0 h 2880000"/>
              <a:gd name="connsiteX1" fmla="*/ 2880000 w 2880000"/>
              <a:gd name="connsiteY1" fmla="*/ 720000 h 2880000"/>
              <a:gd name="connsiteX2" fmla="*/ 2160000 w 2880000"/>
              <a:gd name="connsiteY2" fmla="*/ 1440000 h 2880000"/>
              <a:gd name="connsiteX3" fmla="*/ 1883203 w 2880000"/>
              <a:gd name="connsiteY3" fmla="*/ 1440000 h 2880000"/>
              <a:gd name="connsiteX4" fmla="*/ 1440000 w 2880000"/>
              <a:gd name="connsiteY4" fmla="*/ 1883203 h 2880000"/>
              <a:gd name="connsiteX5" fmla="*/ 1440000 w 2880000"/>
              <a:gd name="connsiteY5" fmla="*/ 2160000 h 2880000"/>
              <a:gd name="connsiteX6" fmla="*/ 720000 w 2880000"/>
              <a:gd name="connsiteY6" fmla="*/ 2880000 h 2880000"/>
              <a:gd name="connsiteX7" fmla="*/ 0 w 2880000"/>
              <a:gd name="connsiteY7" fmla="*/ 2160000 h 2880000"/>
              <a:gd name="connsiteX8" fmla="*/ 720000 w 2880000"/>
              <a:gd name="connsiteY8" fmla="*/ 1440000 h 2880000"/>
              <a:gd name="connsiteX9" fmla="*/ 996797 w 2880000"/>
              <a:gd name="connsiteY9" fmla="*/ 1440000 h 2880000"/>
              <a:gd name="connsiteX10" fmla="*/ 1440000 w 2880000"/>
              <a:gd name="connsiteY10" fmla="*/ 996797 h 2880000"/>
              <a:gd name="connsiteX11" fmla="*/ 1440000 w 2880000"/>
              <a:gd name="connsiteY11" fmla="*/ 720000 h 2880000"/>
              <a:gd name="connsiteX12" fmla="*/ 2160000 w 2880000"/>
              <a:gd name="connsiteY12" fmla="*/ 0 h 28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80000" h="2880000">
                <a:moveTo>
                  <a:pt x="2160000" y="0"/>
                </a:moveTo>
                <a:cubicBezTo>
                  <a:pt x="2557645" y="0"/>
                  <a:pt x="2880000" y="322355"/>
                  <a:pt x="2880000" y="720000"/>
                </a:cubicBezTo>
                <a:cubicBezTo>
                  <a:pt x="2880000" y="1117645"/>
                  <a:pt x="2557645" y="1440000"/>
                  <a:pt x="2160000" y="1440000"/>
                </a:cubicBezTo>
                <a:lnTo>
                  <a:pt x="1883203" y="1440000"/>
                </a:lnTo>
                <a:cubicBezTo>
                  <a:pt x="1638429" y="1440000"/>
                  <a:pt x="1440000" y="1638429"/>
                  <a:pt x="1440000" y="1883203"/>
                </a:cubicBezTo>
                <a:lnTo>
                  <a:pt x="1440000" y="2160000"/>
                </a:lnTo>
                <a:cubicBezTo>
                  <a:pt x="1440000" y="2557645"/>
                  <a:pt x="1117645" y="2880000"/>
                  <a:pt x="720000" y="2880000"/>
                </a:cubicBezTo>
                <a:cubicBezTo>
                  <a:pt x="322355" y="2880000"/>
                  <a:pt x="0" y="2557645"/>
                  <a:pt x="0" y="2160000"/>
                </a:cubicBezTo>
                <a:cubicBezTo>
                  <a:pt x="0" y="1762355"/>
                  <a:pt x="322355" y="1440000"/>
                  <a:pt x="720000" y="1440000"/>
                </a:cubicBezTo>
                <a:lnTo>
                  <a:pt x="996797" y="1440000"/>
                </a:lnTo>
                <a:cubicBezTo>
                  <a:pt x="1241571" y="1440000"/>
                  <a:pt x="1440000" y="1241571"/>
                  <a:pt x="1440000" y="996797"/>
                </a:cubicBezTo>
                <a:lnTo>
                  <a:pt x="1440000" y="720000"/>
                </a:lnTo>
                <a:cubicBezTo>
                  <a:pt x="1440000" y="322355"/>
                  <a:pt x="1762355" y="0"/>
                  <a:pt x="2160000" y="0"/>
                </a:cubicBezTo>
                <a:close/>
              </a:path>
            </a:pathLst>
          </a:custGeom>
          <a:solidFill>
            <a:srgbClr val="67429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13" name="object 9" descr="object 9">
            <a:extLst>
              <a:ext uri="{FF2B5EF4-FFF2-40B4-BE49-F238E27FC236}">
                <a16:creationId xmlns:a16="http://schemas.microsoft.com/office/drawing/2014/main" id="{DA30A941-C6F5-557B-391B-39A6B74F80E5}"/>
              </a:ext>
            </a:extLst>
          </p:cNvPr>
          <p:cNvPicPr>
            <a:picLocks noChangeAspect="1"/>
          </p:cNvPicPr>
          <p:nvPr/>
        </p:nvPicPr>
        <p:blipFill>
          <a:blip r:embed="rId3"/>
          <a:stretch>
            <a:fillRect/>
          </a:stretch>
        </p:blipFill>
        <p:spPr>
          <a:xfrm flipH="1">
            <a:off x="3036897" y="1931581"/>
            <a:ext cx="729588" cy="734235"/>
          </a:xfrm>
          <a:prstGeom prst="rect">
            <a:avLst/>
          </a:prstGeom>
          <a:solidFill>
            <a:schemeClr val="bg1"/>
          </a:solidFill>
          <a:ln w="12700">
            <a:miter lim="400000"/>
          </a:ln>
        </p:spPr>
      </p:pic>
      <p:sp>
        <p:nvSpPr>
          <p:cNvPr id="108" name="Freeform: Shape 107">
            <a:extLst>
              <a:ext uri="{FF2B5EF4-FFF2-40B4-BE49-F238E27FC236}">
                <a16:creationId xmlns:a16="http://schemas.microsoft.com/office/drawing/2014/main" id="{B31FE99B-A432-5649-ED5E-B048A33E6172}"/>
              </a:ext>
            </a:extLst>
          </p:cNvPr>
          <p:cNvSpPr/>
          <p:nvPr/>
        </p:nvSpPr>
        <p:spPr>
          <a:xfrm rot="10975308">
            <a:off x="2737001" y="5378575"/>
            <a:ext cx="2818453" cy="2818453"/>
          </a:xfrm>
          <a:custGeom>
            <a:avLst/>
            <a:gdLst>
              <a:gd name="connsiteX0" fmla="*/ 2160000 w 2880000"/>
              <a:gd name="connsiteY0" fmla="*/ 0 h 2880000"/>
              <a:gd name="connsiteX1" fmla="*/ 2880000 w 2880000"/>
              <a:gd name="connsiteY1" fmla="*/ 720000 h 2880000"/>
              <a:gd name="connsiteX2" fmla="*/ 2160000 w 2880000"/>
              <a:gd name="connsiteY2" fmla="*/ 1440000 h 2880000"/>
              <a:gd name="connsiteX3" fmla="*/ 1883203 w 2880000"/>
              <a:gd name="connsiteY3" fmla="*/ 1440000 h 2880000"/>
              <a:gd name="connsiteX4" fmla="*/ 1440000 w 2880000"/>
              <a:gd name="connsiteY4" fmla="*/ 1883203 h 2880000"/>
              <a:gd name="connsiteX5" fmla="*/ 1440000 w 2880000"/>
              <a:gd name="connsiteY5" fmla="*/ 2160000 h 2880000"/>
              <a:gd name="connsiteX6" fmla="*/ 720000 w 2880000"/>
              <a:gd name="connsiteY6" fmla="*/ 2880000 h 2880000"/>
              <a:gd name="connsiteX7" fmla="*/ 0 w 2880000"/>
              <a:gd name="connsiteY7" fmla="*/ 2160000 h 2880000"/>
              <a:gd name="connsiteX8" fmla="*/ 720000 w 2880000"/>
              <a:gd name="connsiteY8" fmla="*/ 1440000 h 2880000"/>
              <a:gd name="connsiteX9" fmla="*/ 996797 w 2880000"/>
              <a:gd name="connsiteY9" fmla="*/ 1440000 h 2880000"/>
              <a:gd name="connsiteX10" fmla="*/ 1440000 w 2880000"/>
              <a:gd name="connsiteY10" fmla="*/ 996797 h 2880000"/>
              <a:gd name="connsiteX11" fmla="*/ 1440000 w 2880000"/>
              <a:gd name="connsiteY11" fmla="*/ 720000 h 2880000"/>
              <a:gd name="connsiteX12" fmla="*/ 2160000 w 2880000"/>
              <a:gd name="connsiteY12" fmla="*/ 0 h 28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80000" h="2880000">
                <a:moveTo>
                  <a:pt x="2160000" y="0"/>
                </a:moveTo>
                <a:cubicBezTo>
                  <a:pt x="2557645" y="0"/>
                  <a:pt x="2880000" y="322355"/>
                  <a:pt x="2880000" y="720000"/>
                </a:cubicBezTo>
                <a:cubicBezTo>
                  <a:pt x="2880000" y="1117645"/>
                  <a:pt x="2557645" y="1440000"/>
                  <a:pt x="2160000" y="1440000"/>
                </a:cubicBezTo>
                <a:lnTo>
                  <a:pt x="1883203" y="1440000"/>
                </a:lnTo>
                <a:cubicBezTo>
                  <a:pt x="1638429" y="1440000"/>
                  <a:pt x="1440000" y="1638429"/>
                  <a:pt x="1440000" y="1883203"/>
                </a:cubicBezTo>
                <a:lnTo>
                  <a:pt x="1440000" y="2160000"/>
                </a:lnTo>
                <a:cubicBezTo>
                  <a:pt x="1440000" y="2557645"/>
                  <a:pt x="1117645" y="2880000"/>
                  <a:pt x="720000" y="2880000"/>
                </a:cubicBezTo>
                <a:cubicBezTo>
                  <a:pt x="322355" y="2880000"/>
                  <a:pt x="0" y="2557645"/>
                  <a:pt x="0" y="2160000"/>
                </a:cubicBezTo>
                <a:cubicBezTo>
                  <a:pt x="0" y="1762355"/>
                  <a:pt x="322355" y="1440000"/>
                  <a:pt x="720000" y="1440000"/>
                </a:cubicBezTo>
                <a:lnTo>
                  <a:pt x="996797" y="1440000"/>
                </a:lnTo>
                <a:cubicBezTo>
                  <a:pt x="1241571" y="1440000"/>
                  <a:pt x="1440000" y="1241571"/>
                  <a:pt x="1440000" y="996797"/>
                </a:cubicBezTo>
                <a:lnTo>
                  <a:pt x="1440000" y="720000"/>
                </a:lnTo>
                <a:cubicBezTo>
                  <a:pt x="1440000" y="322355"/>
                  <a:pt x="1762355" y="0"/>
                  <a:pt x="2160000" y="0"/>
                </a:cubicBezTo>
                <a:close/>
              </a:path>
            </a:pathLst>
          </a:custGeom>
          <a:solidFill>
            <a:srgbClr val="67429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0" name="Freeform: Shape 109">
            <a:extLst>
              <a:ext uri="{FF2B5EF4-FFF2-40B4-BE49-F238E27FC236}">
                <a16:creationId xmlns:a16="http://schemas.microsoft.com/office/drawing/2014/main" id="{C878BD4B-72E7-8C19-2990-156B05B36F45}"/>
              </a:ext>
            </a:extLst>
          </p:cNvPr>
          <p:cNvSpPr/>
          <p:nvPr/>
        </p:nvSpPr>
        <p:spPr>
          <a:xfrm rot="11169524">
            <a:off x="2693029" y="2843520"/>
            <a:ext cx="2818453" cy="2818453"/>
          </a:xfrm>
          <a:custGeom>
            <a:avLst/>
            <a:gdLst>
              <a:gd name="connsiteX0" fmla="*/ 2160000 w 2880000"/>
              <a:gd name="connsiteY0" fmla="*/ 0 h 2880000"/>
              <a:gd name="connsiteX1" fmla="*/ 2880000 w 2880000"/>
              <a:gd name="connsiteY1" fmla="*/ 720000 h 2880000"/>
              <a:gd name="connsiteX2" fmla="*/ 2160000 w 2880000"/>
              <a:gd name="connsiteY2" fmla="*/ 1440000 h 2880000"/>
              <a:gd name="connsiteX3" fmla="*/ 1883203 w 2880000"/>
              <a:gd name="connsiteY3" fmla="*/ 1440000 h 2880000"/>
              <a:gd name="connsiteX4" fmla="*/ 1440000 w 2880000"/>
              <a:gd name="connsiteY4" fmla="*/ 1883203 h 2880000"/>
              <a:gd name="connsiteX5" fmla="*/ 1440000 w 2880000"/>
              <a:gd name="connsiteY5" fmla="*/ 2160000 h 2880000"/>
              <a:gd name="connsiteX6" fmla="*/ 720000 w 2880000"/>
              <a:gd name="connsiteY6" fmla="*/ 2880000 h 2880000"/>
              <a:gd name="connsiteX7" fmla="*/ 0 w 2880000"/>
              <a:gd name="connsiteY7" fmla="*/ 2160000 h 2880000"/>
              <a:gd name="connsiteX8" fmla="*/ 720000 w 2880000"/>
              <a:gd name="connsiteY8" fmla="*/ 1440000 h 2880000"/>
              <a:gd name="connsiteX9" fmla="*/ 996797 w 2880000"/>
              <a:gd name="connsiteY9" fmla="*/ 1440000 h 2880000"/>
              <a:gd name="connsiteX10" fmla="*/ 1440000 w 2880000"/>
              <a:gd name="connsiteY10" fmla="*/ 996797 h 2880000"/>
              <a:gd name="connsiteX11" fmla="*/ 1440000 w 2880000"/>
              <a:gd name="connsiteY11" fmla="*/ 720000 h 2880000"/>
              <a:gd name="connsiteX12" fmla="*/ 2160000 w 2880000"/>
              <a:gd name="connsiteY12" fmla="*/ 0 h 28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80000" h="2880000">
                <a:moveTo>
                  <a:pt x="2160000" y="0"/>
                </a:moveTo>
                <a:cubicBezTo>
                  <a:pt x="2557645" y="0"/>
                  <a:pt x="2880000" y="322355"/>
                  <a:pt x="2880000" y="720000"/>
                </a:cubicBezTo>
                <a:cubicBezTo>
                  <a:pt x="2880000" y="1117645"/>
                  <a:pt x="2557645" y="1440000"/>
                  <a:pt x="2160000" y="1440000"/>
                </a:cubicBezTo>
                <a:lnTo>
                  <a:pt x="1883203" y="1440000"/>
                </a:lnTo>
                <a:cubicBezTo>
                  <a:pt x="1638429" y="1440000"/>
                  <a:pt x="1440000" y="1638429"/>
                  <a:pt x="1440000" y="1883203"/>
                </a:cubicBezTo>
                <a:lnTo>
                  <a:pt x="1440000" y="2160000"/>
                </a:lnTo>
                <a:cubicBezTo>
                  <a:pt x="1440000" y="2557645"/>
                  <a:pt x="1117645" y="2880000"/>
                  <a:pt x="720000" y="2880000"/>
                </a:cubicBezTo>
                <a:cubicBezTo>
                  <a:pt x="322355" y="2880000"/>
                  <a:pt x="0" y="2557645"/>
                  <a:pt x="0" y="2160000"/>
                </a:cubicBezTo>
                <a:cubicBezTo>
                  <a:pt x="0" y="1762355"/>
                  <a:pt x="322355" y="1440000"/>
                  <a:pt x="720000" y="1440000"/>
                </a:cubicBezTo>
                <a:lnTo>
                  <a:pt x="996797" y="1440000"/>
                </a:lnTo>
                <a:cubicBezTo>
                  <a:pt x="1241571" y="1440000"/>
                  <a:pt x="1440000" y="1241571"/>
                  <a:pt x="1440000" y="996797"/>
                </a:cubicBezTo>
                <a:lnTo>
                  <a:pt x="1440000" y="720000"/>
                </a:lnTo>
                <a:cubicBezTo>
                  <a:pt x="1440000" y="322355"/>
                  <a:pt x="1762355" y="0"/>
                  <a:pt x="2160000" y="0"/>
                </a:cubicBezTo>
                <a:close/>
              </a:path>
            </a:pathLst>
          </a:custGeom>
          <a:solidFill>
            <a:srgbClr val="67429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1" name="Freeform: Shape 110">
            <a:extLst>
              <a:ext uri="{FF2B5EF4-FFF2-40B4-BE49-F238E27FC236}">
                <a16:creationId xmlns:a16="http://schemas.microsoft.com/office/drawing/2014/main" id="{D618086C-3691-847A-E389-5CE8C3A388E4}"/>
              </a:ext>
            </a:extLst>
          </p:cNvPr>
          <p:cNvSpPr/>
          <p:nvPr/>
        </p:nvSpPr>
        <p:spPr>
          <a:xfrm rot="16042470">
            <a:off x="2738779" y="1562100"/>
            <a:ext cx="2818453" cy="2818453"/>
          </a:xfrm>
          <a:custGeom>
            <a:avLst/>
            <a:gdLst>
              <a:gd name="connsiteX0" fmla="*/ 2160000 w 2880000"/>
              <a:gd name="connsiteY0" fmla="*/ 0 h 2880000"/>
              <a:gd name="connsiteX1" fmla="*/ 2880000 w 2880000"/>
              <a:gd name="connsiteY1" fmla="*/ 720000 h 2880000"/>
              <a:gd name="connsiteX2" fmla="*/ 2160000 w 2880000"/>
              <a:gd name="connsiteY2" fmla="*/ 1440000 h 2880000"/>
              <a:gd name="connsiteX3" fmla="*/ 1883203 w 2880000"/>
              <a:gd name="connsiteY3" fmla="*/ 1440000 h 2880000"/>
              <a:gd name="connsiteX4" fmla="*/ 1440000 w 2880000"/>
              <a:gd name="connsiteY4" fmla="*/ 1883203 h 2880000"/>
              <a:gd name="connsiteX5" fmla="*/ 1440000 w 2880000"/>
              <a:gd name="connsiteY5" fmla="*/ 2160000 h 2880000"/>
              <a:gd name="connsiteX6" fmla="*/ 720000 w 2880000"/>
              <a:gd name="connsiteY6" fmla="*/ 2880000 h 2880000"/>
              <a:gd name="connsiteX7" fmla="*/ 0 w 2880000"/>
              <a:gd name="connsiteY7" fmla="*/ 2160000 h 2880000"/>
              <a:gd name="connsiteX8" fmla="*/ 720000 w 2880000"/>
              <a:gd name="connsiteY8" fmla="*/ 1440000 h 2880000"/>
              <a:gd name="connsiteX9" fmla="*/ 996797 w 2880000"/>
              <a:gd name="connsiteY9" fmla="*/ 1440000 h 2880000"/>
              <a:gd name="connsiteX10" fmla="*/ 1440000 w 2880000"/>
              <a:gd name="connsiteY10" fmla="*/ 996797 h 2880000"/>
              <a:gd name="connsiteX11" fmla="*/ 1440000 w 2880000"/>
              <a:gd name="connsiteY11" fmla="*/ 720000 h 2880000"/>
              <a:gd name="connsiteX12" fmla="*/ 2160000 w 2880000"/>
              <a:gd name="connsiteY12" fmla="*/ 0 h 28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80000" h="2880000">
                <a:moveTo>
                  <a:pt x="2160000" y="0"/>
                </a:moveTo>
                <a:cubicBezTo>
                  <a:pt x="2557645" y="0"/>
                  <a:pt x="2880000" y="322355"/>
                  <a:pt x="2880000" y="720000"/>
                </a:cubicBezTo>
                <a:cubicBezTo>
                  <a:pt x="2880000" y="1117645"/>
                  <a:pt x="2557645" y="1440000"/>
                  <a:pt x="2160000" y="1440000"/>
                </a:cubicBezTo>
                <a:lnTo>
                  <a:pt x="1883203" y="1440000"/>
                </a:lnTo>
                <a:cubicBezTo>
                  <a:pt x="1638429" y="1440000"/>
                  <a:pt x="1440000" y="1638429"/>
                  <a:pt x="1440000" y="1883203"/>
                </a:cubicBezTo>
                <a:lnTo>
                  <a:pt x="1440000" y="2160000"/>
                </a:lnTo>
                <a:cubicBezTo>
                  <a:pt x="1440000" y="2557645"/>
                  <a:pt x="1117645" y="2880000"/>
                  <a:pt x="720000" y="2880000"/>
                </a:cubicBezTo>
                <a:cubicBezTo>
                  <a:pt x="322355" y="2880000"/>
                  <a:pt x="0" y="2557645"/>
                  <a:pt x="0" y="2160000"/>
                </a:cubicBezTo>
                <a:cubicBezTo>
                  <a:pt x="0" y="1762355"/>
                  <a:pt x="322355" y="1440000"/>
                  <a:pt x="720000" y="1440000"/>
                </a:cubicBezTo>
                <a:lnTo>
                  <a:pt x="996797" y="1440000"/>
                </a:lnTo>
                <a:cubicBezTo>
                  <a:pt x="1241571" y="1440000"/>
                  <a:pt x="1440000" y="1241571"/>
                  <a:pt x="1440000" y="996797"/>
                </a:cubicBezTo>
                <a:lnTo>
                  <a:pt x="1440000" y="720000"/>
                </a:lnTo>
                <a:cubicBezTo>
                  <a:pt x="1440000" y="322355"/>
                  <a:pt x="1762355" y="0"/>
                  <a:pt x="2160000" y="0"/>
                </a:cubicBezTo>
                <a:close/>
              </a:path>
            </a:pathLst>
          </a:custGeom>
          <a:solidFill>
            <a:srgbClr val="67429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0" name="Oval 139">
            <a:extLst>
              <a:ext uri="{FF2B5EF4-FFF2-40B4-BE49-F238E27FC236}">
                <a16:creationId xmlns:a16="http://schemas.microsoft.com/office/drawing/2014/main" id="{20EEE05B-2C8F-ED90-EAE2-074F29309BEE}"/>
              </a:ext>
            </a:extLst>
          </p:cNvPr>
          <p:cNvSpPr/>
          <p:nvPr/>
        </p:nvSpPr>
        <p:spPr>
          <a:xfrm>
            <a:off x="2868291" y="1770543"/>
            <a:ext cx="1066800" cy="1066800"/>
          </a:xfrm>
          <a:prstGeom prst="ellipse">
            <a:avLst/>
          </a:prstGeom>
          <a:solidFill>
            <a:schemeClr val="bg1"/>
          </a:solidFill>
          <a:ln>
            <a:noFill/>
          </a:ln>
          <a:effectLst>
            <a:outerShdw blurRad="203200" dist="88900" dir="2700000" algn="tl" rotWithShape="0">
              <a:prstClr val="black"/>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Oval 141">
            <a:extLst>
              <a:ext uri="{FF2B5EF4-FFF2-40B4-BE49-F238E27FC236}">
                <a16:creationId xmlns:a16="http://schemas.microsoft.com/office/drawing/2014/main" id="{5F592CC8-8CCB-FA39-DEE5-D30F1E2C6769}"/>
              </a:ext>
            </a:extLst>
          </p:cNvPr>
          <p:cNvSpPr/>
          <p:nvPr/>
        </p:nvSpPr>
        <p:spPr>
          <a:xfrm>
            <a:off x="4396622" y="3088790"/>
            <a:ext cx="1066800" cy="1066800"/>
          </a:xfrm>
          <a:prstGeom prst="ellipse">
            <a:avLst/>
          </a:prstGeom>
          <a:solidFill>
            <a:schemeClr val="bg1"/>
          </a:solidFill>
          <a:ln>
            <a:noFill/>
          </a:ln>
          <a:effectLst>
            <a:outerShdw blurRad="203200" dist="88900" dir="2700000" algn="tl" rotWithShape="0">
              <a:prstClr val="black"/>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Oval 142">
            <a:extLst>
              <a:ext uri="{FF2B5EF4-FFF2-40B4-BE49-F238E27FC236}">
                <a16:creationId xmlns:a16="http://schemas.microsoft.com/office/drawing/2014/main" id="{811F7744-A27F-B5A4-D998-BAAEFE42A6E8}"/>
              </a:ext>
            </a:extLst>
          </p:cNvPr>
          <p:cNvSpPr/>
          <p:nvPr/>
        </p:nvSpPr>
        <p:spPr>
          <a:xfrm>
            <a:off x="2809442" y="4351951"/>
            <a:ext cx="1066800" cy="1066800"/>
          </a:xfrm>
          <a:prstGeom prst="ellipse">
            <a:avLst/>
          </a:prstGeom>
          <a:solidFill>
            <a:schemeClr val="bg1"/>
          </a:solidFill>
          <a:ln>
            <a:noFill/>
          </a:ln>
          <a:effectLst>
            <a:outerShdw blurRad="203200" dist="88900" dir="2700000" algn="tl" rotWithShape="0">
              <a:prstClr val="black"/>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Oval 143">
            <a:extLst>
              <a:ext uri="{FF2B5EF4-FFF2-40B4-BE49-F238E27FC236}">
                <a16:creationId xmlns:a16="http://schemas.microsoft.com/office/drawing/2014/main" id="{B8E0797B-0CDB-EDFC-CC98-FB72228AC540}"/>
              </a:ext>
            </a:extLst>
          </p:cNvPr>
          <p:cNvSpPr/>
          <p:nvPr/>
        </p:nvSpPr>
        <p:spPr>
          <a:xfrm>
            <a:off x="4390642" y="5563358"/>
            <a:ext cx="1066800" cy="1066800"/>
          </a:xfrm>
          <a:prstGeom prst="ellipse">
            <a:avLst/>
          </a:prstGeom>
          <a:solidFill>
            <a:schemeClr val="bg1"/>
          </a:solidFill>
          <a:ln>
            <a:noFill/>
          </a:ln>
          <a:effectLst>
            <a:outerShdw blurRad="203200" dist="88900" dir="2700000" algn="tl" rotWithShape="0">
              <a:prstClr val="black"/>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Oval 144">
            <a:extLst>
              <a:ext uri="{FF2B5EF4-FFF2-40B4-BE49-F238E27FC236}">
                <a16:creationId xmlns:a16="http://schemas.microsoft.com/office/drawing/2014/main" id="{F6322D96-DDD6-08B5-52D9-850DB7A43D2B}"/>
              </a:ext>
            </a:extLst>
          </p:cNvPr>
          <p:cNvSpPr/>
          <p:nvPr/>
        </p:nvSpPr>
        <p:spPr>
          <a:xfrm>
            <a:off x="2874376" y="6930925"/>
            <a:ext cx="1066800" cy="1066800"/>
          </a:xfrm>
          <a:prstGeom prst="ellipse">
            <a:avLst/>
          </a:prstGeom>
          <a:solidFill>
            <a:schemeClr val="bg1"/>
          </a:solidFill>
          <a:ln>
            <a:noFill/>
          </a:ln>
          <a:effectLst>
            <a:outerShdw blurRad="203200" dist="88900" dir="2700000" algn="tl" rotWithShape="0">
              <a:prstClr val="black"/>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Freeform: Shape 157">
            <a:extLst>
              <a:ext uri="{FF2B5EF4-FFF2-40B4-BE49-F238E27FC236}">
                <a16:creationId xmlns:a16="http://schemas.microsoft.com/office/drawing/2014/main" id="{0CEF1979-A65F-003D-2B95-E2268AFE7991}"/>
              </a:ext>
            </a:extLst>
          </p:cNvPr>
          <p:cNvSpPr/>
          <p:nvPr/>
        </p:nvSpPr>
        <p:spPr>
          <a:xfrm rot="5823000" flipH="1">
            <a:off x="12040547" y="4084370"/>
            <a:ext cx="2818453" cy="2818453"/>
          </a:xfrm>
          <a:custGeom>
            <a:avLst/>
            <a:gdLst>
              <a:gd name="connsiteX0" fmla="*/ 2160000 w 2880000"/>
              <a:gd name="connsiteY0" fmla="*/ 0 h 2880000"/>
              <a:gd name="connsiteX1" fmla="*/ 2880000 w 2880000"/>
              <a:gd name="connsiteY1" fmla="*/ 720000 h 2880000"/>
              <a:gd name="connsiteX2" fmla="*/ 2160000 w 2880000"/>
              <a:gd name="connsiteY2" fmla="*/ 1440000 h 2880000"/>
              <a:gd name="connsiteX3" fmla="*/ 1883203 w 2880000"/>
              <a:gd name="connsiteY3" fmla="*/ 1440000 h 2880000"/>
              <a:gd name="connsiteX4" fmla="*/ 1440000 w 2880000"/>
              <a:gd name="connsiteY4" fmla="*/ 1883203 h 2880000"/>
              <a:gd name="connsiteX5" fmla="*/ 1440000 w 2880000"/>
              <a:gd name="connsiteY5" fmla="*/ 2160000 h 2880000"/>
              <a:gd name="connsiteX6" fmla="*/ 720000 w 2880000"/>
              <a:gd name="connsiteY6" fmla="*/ 2880000 h 2880000"/>
              <a:gd name="connsiteX7" fmla="*/ 0 w 2880000"/>
              <a:gd name="connsiteY7" fmla="*/ 2160000 h 2880000"/>
              <a:gd name="connsiteX8" fmla="*/ 720000 w 2880000"/>
              <a:gd name="connsiteY8" fmla="*/ 1440000 h 2880000"/>
              <a:gd name="connsiteX9" fmla="*/ 996797 w 2880000"/>
              <a:gd name="connsiteY9" fmla="*/ 1440000 h 2880000"/>
              <a:gd name="connsiteX10" fmla="*/ 1440000 w 2880000"/>
              <a:gd name="connsiteY10" fmla="*/ 996797 h 2880000"/>
              <a:gd name="connsiteX11" fmla="*/ 1440000 w 2880000"/>
              <a:gd name="connsiteY11" fmla="*/ 720000 h 2880000"/>
              <a:gd name="connsiteX12" fmla="*/ 2160000 w 2880000"/>
              <a:gd name="connsiteY12" fmla="*/ 0 h 28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80000" h="2880000">
                <a:moveTo>
                  <a:pt x="2160000" y="0"/>
                </a:moveTo>
                <a:cubicBezTo>
                  <a:pt x="2557645" y="0"/>
                  <a:pt x="2880000" y="322355"/>
                  <a:pt x="2880000" y="720000"/>
                </a:cubicBezTo>
                <a:cubicBezTo>
                  <a:pt x="2880000" y="1117645"/>
                  <a:pt x="2557645" y="1440000"/>
                  <a:pt x="2160000" y="1440000"/>
                </a:cubicBezTo>
                <a:lnTo>
                  <a:pt x="1883203" y="1440000"/>
                </a:lnTo>
                <a:cubicBezTo>
                  <a:pt x="1638429" y="1440000"/>
                  <a:pt x="1440000" y="1638429"/>
                  <a:pt x="1440000" y="1883203"/>
                </a:cubicBezTo>
                <a:lnTo>
                  <a:pt x="1440000" y="2160000"/>
                </a:lnTo>
                <a:cubicBezTo>
                  <a:pt x="1440000" y="2557645"/>
                  <a:pt x="1117645" y="2880000"/>
                  <a:pt x="720000" y="2880000"/>
                </a:cubicBezTo>
                <a:cubicBezTo>
                  <a:pt x="322355" y="2880000"/>
                  <a:pt x="0" y="2557645"/>
                  <a:pt x="0" y="2160000"/>
                </a:cubicBezTo>
                <a:cubicBezTo>
                  <a:pt x="0" y="1762355"/>
                  <a:pt x="322355" y="1440000"/>
                  <a:pt x="720000" y="1440000"/>
                </a:cubicBezTo>
                <a:lnTo>
                  <a:pt x="996797" y="1440000"/>
                </a:lnTo>
                <a:cubicBezTo>
                  <a:pt x="1241571" y="1440000"/>
                  <a:pt x="1440000" y="1241571"/>
                  <a:pt x="1440000" y="996797"/>
                </a:cubicBezTo>
                <a:lnTo>
                  <a:pt x="1440000" y="720000"/>
                </a:lnTo>
                <a:cubicBezTo>
                  <a:pt x="1440000" y="322355"/>
                  <a:pt x="1762355" y="0"/>
                  <a:pt x="2160000" y="0"/>
                </a:cubicBezTo>
                <a:close/>
              </a:path>
            </a:pathLst>
          </a:custGeom>
          <a:solidFill>
            <a:srgbClr val="67429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59" name="object 9" descr="object 9">
            <a:extLst>
              <a:ext uri="{FF2B5EF4-FFF2-40B4-BE49-F238E27FC236}">
                <a16:creationId xmlns:a16="http://schemas.microsoft.com/office/drawing/2014/main" id="{8FDB4EC8-3635-DE8D-AF20-911214D7FD04}"/>
              </a:ext>
            </a:extLst>
          </p:cNvPr>
          <p:cNvPicPr>
            <a:picLocks noChangeAspect="1"/>
          </p:cNvPicPr>
          <p:nvPr/>
        </p:nvPicPr>
        <p:blipFill>
          <a:blip r:embed="rId3"/>
          <a:stretch>
            <a:fillRect/>
          </a:stretch>
        </p:blipFill>
        <p:spPr>
          <a:xfrm>
            <a:off x="13785544" y="1931581"/>
            <a:ext cx="729588" cy="734235"/>
          </a:xfrm>
          <a:prstGeom prst="rect">
            <a:avLst/>
          </a:prstGeom>
          <a:solidFill>
            <a:schemeClr val="bg1"/>
          </a:solidFill>
          <a:ln w="12700">
            <a:miter lim="400000"/>
          </a:ln>
        </p:spPr>
      </p:pic>
      <p:sp>
        <p:nvSpPr>
          <p:cNvPr id="160" name="Freeform: Shape 159">
            <a:extLst>
              <a:ext uri="{FF2B5EF4-FFF2-40B4-BE49-F238E27FC236}">
                <a16:creationId xmlns:a16="http://schemas.microsoft.com/office/drawing/2014/main" id="{F6E6D7D7-AA24-AEBD-8276-18042FBE1207}"/>
              </a:ext>
            </a:extLst>
          </p:cNvPr>
          <p:cNvSpPr/>
          <p:nvPr/>
        </p:nvSpPr>
        <p:spPr>
          <a:xfrm rot="10624692" flipH="1">
            <a:off x="11996575" y="5378575"/>
            <a:ext cx="2818453" cy="2818453"/>
          </a:xfrm>
          <a:custGeom>
            <a:avLst/>
            <a:gdLst>
              <a:gd name="connsiteX0" fmla="*/ 2160000 w 2880000"/>
              <a:gd name="connsiteY0" fmla="*/ 0 h 2880000"/>
              <a:gd name="connsiteX1" fmla="*/ 2880000 w 2880000"/>
              <a:gd name="connsiteY1" fmla="*/ 720000 h 2880000"/>
              <a:gd name="connsiteX2" fmla="*/ 2160000 w 2880000"/>
              <a:gd name="connsiteY2" fmla="*/ 1440000 h 2880000"/>
              <a:gd name="connsiteX3" fmla="*/ 1883203 w 2880000"/>
              <a:gd name="connsiteY3" fmla="*/ 1440000 h 2880000"/>
              <a:gd name="connsiteX4" fmla="*/ 1440000 w 2880000"/>
              <a:gd name="connsiteY4" fmla="*/ 1883203 h 2880000"/>
              <a:gd name="connsiteX5" fmla="*/ 1440000 w 2880000"/>
              <a:gd name="connsiteY5" fmla="*/ 2160000 h 2880000"/>
              <a:gd name="connsiteX6" fmla="*/ 720000 w 2880000"/>
              <a:gd name="connsiteY6" fmla="*/ 2880000 h 2880000"/>
              <a:gd name="connsiteX7" fmla="*/ 0 w 2880000"/>
              <a:gd name="connsiteY7" fmla="*/ 2160000 h 2880000"/>
              <a:gd name="connsiteX8" fmla="*/ 720000 w 2880000"/>
              <a:gd name="connsiteY8" fmla="*/ 1440000 h 2880000"/>
              <a:gd name="connsiteX9" fmla="*/ 996797 w 2880000"/>
              <a:gd name="connsiteY9" fmla="*/ 1440000 h 2880000"/>
              <a:gd name="connsiteX10" fmla="*/ 1440000 w 2880000"/>
              <a:gd name="connsiteY10" fmla="*/ 996797 h 2880000"/>
              <a:gd name="connsiteX11" fmla="*/ 1440000 w 2880000"/>
              <a:gd name="connsiteY11" fmla="*/ 720000 h 2880000"/>
              <a:gd name="connsiteX12" fmla="*/ 2160000 w 2880000"/>
              <a:gd name="connsiteY12" fmla="*/ 0 h 28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80000" h="2880000">
                <a:moveTo>
                  <a:pt x="2160000" y="0"/>
                </a:moveTo>
                <a:cubicBezTo>
                  <a:pt x="2557645" y="0"/>
                  <a:pt x="2880000" y="322355"/>
                  <a:pt x="2880000" y="720000"/>
                </a:cubicBezTo>
                <a:cubicBezTo>
                  <a:pt x="2880000" y="1117645"/>
                  <a:pt x="2557645" y="1440000"/>
                  <a:pt x="2160000" y="1440000"/>
                </a:cubicBezTo>
                <a:lnTo>
                  <a:pt x="1883203" y="1440000"/>
                </a:lnTo>
                <a:cubicBezTo>
                  <a:pt x="1638429" y="1440000"/>
                  <a:pt x="1440000" y="1638429"/>
                  <a:pt x="1440000" y="1883203"/>
                </a:cubicBezTo>
                <a:lnTo>
                  <a:pt x="1440000" y="2160000"/>
                </a:lnTo>
                <a:cubicBezTo>
                  <a:pt x="1440000" y="2557645"/>
                  <a:pt x="1117645" y="2880000"/>
                  <a:pt x="720000" y="2880000"/>
                </a:cubicBezTo>
                <a:cubicBezTo>
                  <a:pt x="322355" y="2880000"/>
                  <a:pt x="0" y="2557645"/>
                  <a:pt x="0" y="2160000"/>
                </a:cubicBezTo>
                <a:cubicBezTo>
                  <a:pt x="0" y="1762355"/>
                  <a:pt x="322355" y="1440000"/>
                  <a:pt x="720000" y="1440000"/>
                </a:cubicBezTo>
                <a:lnTo>
                  <a:pt x="996797" y="1440000"/>
                </a:lnTo>
                <a:cubicBezTo>
                  <a:pt x="1241571" y="1440000"/>
                  <a:pt x="1440000" y="1241571"/>
                  <a:pt x="1440000" y="996797"/>
                </a:cubicBezTo>
                <a:lnTo>
                  <a:pt x="1440000" y="720000"/>
                </a:lnTo>
                <a:cubicBezTo>
                  <a:pt x="1440000" y="322355"/>
                  <a:pt x="1762355" y="0"/>
                  <a:pt x="2160000" y="0"/>
                </a:cubicBezTo>
                <a:close/>
              </a:path>
            </a:pathLst>
          </a:custGeom>
          <a:solidFill>
            <a:srgbClr val="67429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1" name="Freeform: Shape 160">
            <a:extLst>
              <a:ext uri="{FF2B5EF4-FFF2-40B4-BE49-F238E27FC236}">
                <a16:creationId xmlns:a16="http://schemas.microsoft.com/office/drawing/2014/main" id="{D93B3140-4E72-26DE-BE56-1B8A80CAEE59}"/>
              </a:ext>
            </a:extLst>
          </p:cNvPr>
          <p:cNvSpPr/>
          <p:nvPr/>
        </p:nvSpPr>
        <p:spPr>
          <a:xfrm rot="10430476" flipH="1">
            <a:off x="12040547" y="2843520"/>
            <a:ext cx="2818453" cy="2818453"/>
          </a:xfrm>
          <a:custGeom>
            <a:avLst/>
            <a:gdLst>
              <a:gd name="connsiteX0" fmla="*/ 2160000 w 2880000"/>
              <a:gd name="connsiteY0" fmla="*/ 0 h 2880000"/>
              <a:gd name="connsiteX1" fmla="*/ 2880000 w 2880000"/>
              <a:gd name="connsiteY1" fmla="*/ 720000 h 2880000"/>
              <a:gd name="connsiteX2" fmla="*/ 2160000 w 2880000"/>
              <a:gd name="connsiteY2" fmla="*/ 1440000 h 2880000"/>
              <a:gd name="connsiteX3" fmla="*/ 1883203 w 2880000"/>
              <a:gd name="connsiteY3" fmla="*/ 1440000 h 2880000"/>
              <a:gd name="connsiteX4" fmla="*/ 1440000 w 2880000"/>
              <a:gd name="connsiteY4" fmla="*/ 1883203 h 2880000"/>
              <a:gd name="connsiteX5" fmla="*/ 1440000 w 2880000"/>
              <a:gd name="connsiteY5" fmla="*/ 2160000 h 2880000"/>
              <a:gd name="connsiteX6" fmla="*/ 720000 w 2880000"/>
              <a:gd name="connsiteY6" fmla="*/ 2880000 h 2880000"/>
              <a:gd name="connsiteX7" fmla="*/ 0 w 2880000"/>
              <a:gd name="connsiteY7" fmla="*/ 2160000 h 2880000"/>
              <a:gd name="connsiteX8" fmla="*/ 720000 w 2880000"/>
              <a:gd name="connsiteY8" fmla="*/ 1440000 h 2880000"/>
              <a:gd name="connsiteX9" fmla="*/ 996797 w 2880000"/>
              <a:gd name="connsiteY9" fmla="*/ 1440000 h 2880000"/>
              <a:gd name="connsiteX10" fmla="*/ 1440000 w 2880000"/>
              <a:gd name="connsiteY10" fmla="*/ 996797 h 2880000"/>
              <a:gd name="connsiteX11" fmla="*/ 1440000 w 2880000"/>
              <a:gd name="connsiteY11" fmla="*/ 720000 h 2880000"/>
              <a:gd name="connsiteX12" fmla="*/ 2160000 w 2880000"/>
              <a:gd name="connsiteY12" fmla="*/ 0 h 28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80000" h="2880000">
                <a:moveTo>
                  <a:pt x="2160000" y="0"/>
                </a:moveTo>
                <a:cubicBezTo>
                  <a:pt x="2557645" y="0"/>
                  <a:pt x="2880000" y="322355"/>
                  <a:pt x="2880000" y="720000"/>
                </a:cubicBezTo>
                <a:cubicBezTo>
                  <a:pt x="2880000" y="1117645"/>
                  <a:pt x="2557645" y="1440000"/>
                  <a:pt x="2160000" y="1440000"/>
                </a:cubicBezTo>
                <a:lnTo>
                  <a:pt x="1883203" y="1440000"/>
                </a:lnTo>
                <a:cubicBezTo>
                  <a:pt x="1638429" y="1440000"/>
                  <a:pt x="1440000" y="1638429"/>
                  <a:pt x="1440000" y="1883203"/>
                </a:cubicBezTo>
                <a:lnTo>
                  <a:pt x="1440000" y="2160000"/>
                </a:lnTo>
                <a:cubicBezTo>
                  <a:pt x="1440000" y="2557645"/>
                  <a:pt x="1117645" y="2880000"/>
                  <a:pt x="720000" y="2880000"/>
                </a:cubicBezTo>
                <a:cubicBezTo>
                  <a:pt x="322355" y="2880000"/>
                  <a:pt x="0" y="2557645"/>
                  <a:pt x="0" y="2160000"/>
                </a:cubicBezTo>
                <a:cubicBezTo>
                  <a:pt x="0" y="1762355"/>
                  <a:pt x="322355" y="1440000"/>
                  <a:pt x="720000" y="1440000"/>
                </a:cubicBezTo>
                <a:lnTo>
                  <a:pt x="996797" y="1440000"/>
                </a:lnTo>
                <a:cubicBezTo>
                  <a:pt x="1241571" y="1440000"/>
                  <a:pt x="1440000" y="1241571"/>
                  <a:pt x="1440000" y="996797"/>
                </a:cubicBezTo>
                <a:lnTo>
                  <a:pt x="1440000" y="720000"/>
                </a:lnTo>
                <a:cubicBezTo>
                  <a:pt x="1440000" y="322355"/>
                  <a:pt x="1762355" y="0"/>
                  <a:pt x="2160000" y="0"/>
                </a:cubicBezTo>
                <a:close/>
              </a:path>
            </a:pathLst>
          </a:custGeom>
          <a:solidFill>
            <a:srgbClr val="67429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2" name="Freeform: Shape 161">
            <a:extLst>
              <a:ext uri="{FF2B5EF4-FFF2-40B4-BE49-F238E27FC236}">
                <a16:creationId xmlns:a16="http://schemas.microsoft.com/office/drawing/2014/main" id="{47193C4B-653C-F6DC-CA5D-FA1D0829A4F3}"/>
              </a:ext>
            </a:extLst>
          </p:cNvPr>
          <p:cNvSpPr/>
          <p:nvPr/>
        </p:nvSpPr>
        <p:spPr>
          <a:xfrm rot="5557530" flipH="1">
            <a:off x="11994797" y="1562100"/>
            <a:ext cx="2818453" cy="2818453"/>
          </a:xfrm>
          <a:custGeom>
            <a:avLst/>
            <a:gdLst>
              <a:gd name="connsiteX0" fmla="*/ 2160000 w 2880000"/>
              <a:gd name="connsiteY0" fmla="*/ 0 h 2880000"/>
              <a:gd name="connsiteX1" fmla="*/ 2880000 w 2880000"/>
              <a:gd name="connsiteY1" fmla="*/ 720000 h 2880000"/>
              <a:gd name="connsiteX2" fmla="*/ 2160000 w 2880000"/>
              <a:gd name="connsiteY2" fmla="*/ 1440000 h 2880000"/>
              <a:gd name="connsiteX3" fmla="*/ 1883203 w 2880000"/>
              <a:gd name="connsiteY3" fmla="*/ 1440000 h 2880000"/>
              <a:gd name="connsiteX4" fmla="*/ 1440000 w 2880000"/>
              <a:gd name="connsiteY4" fmla="*/ 1883203 h 2880000"/>
              <a:gd name="connsiteX5" fmla="*/ 1440000 w 2880000"/>
              <a:gd name="connsiteY5" fmla="*/ 2160000 h 2880000"/>
              <a:gd name="connsiteX6" fmla="*/ 720000 w 2880000"/>
              <a:gd name="connsiteY6" fmla="*/ 2880000 h 2880000"/>
              <a:gd name="connsiteX7" fmla="*/ 0 w 2880000"/>
              <a:gd name="connsiteY7" fmla="*/ 2160000 h 2880000"/>
              <a:gd name="connsiteX8" fmla="*/ 720000 w 2880000"/>
              <a:gd name="connsiteY8" fmla="*/ 1440000 h 2880000"/>
              <a:gd name="connsiteX9" fmla="*/ 996797 w 2880000"/>
              <a:gd name="connsiteY9" fmla="*/ 1440000 h 2880000"/>
              <a:gd name="connsiteX10" fmla="*/ 1440000 w 2880000"/>
              <a:gd name="connsiteY10" fmla="*/ 996797 h 2880000"/>
              <a:gd name="connsiteX11" fmla="*/ 1440000 w 2880000"/>
              <a:gd name="connsiteY11" fmla="*/ 720000 h 2880000"/>
              <a:gd name="connsiteX12" fmla="*/ 2160000 w 2880000"/>
              <a:gd name="connsiteY12" fmla="*/ 0 h 28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80000" h="2880000">
                <a:moveTo>
                  <a:pt x="2160000" y="0"/>
                </a:moveTo>
                <a:cubicBezTo>
                  <a:pt x="2557645" y="0"/>
                  <a:pt x="2880000" y="322355"/>
                  <a:pt x="2880000" y="720000"/>
                </a:cubicBezTo>
                <a:cubicBezTo>
                  <a:pt x="2880000" y="1117645"/>
                  <a:pt x="2557645" y="1440000"/>
                  <a:pt x="2160000" y="1440000"/>
                </a:cubicBezTo>
                <a:lnTo>
                  <a:pt x="1883203" y="1440000"/>
                </a:lnTo>
                <a:cubicBezTo>
                  <a:pt x="1638429" y="1440000"/>
                  <a:pt x="1440000" y="1638429"/>
                  <a:pt x="1440000" y="1883203"/>
                </a:cubicBezTo>
                <a:lnTo>
                  <a:pt x="1440000" y="2160000"/>
                </a:lnTo>
                <a:cubicBezTo>
                  <a:pt x="1440000" y="2557645"/>
                  <a:pt x="1117645" y="2880000"/>
                  <a:pt x="720000" y="2880000"/>
                </a:cubicBezTo>
                <a:cubicBezTo>
                  <a:pt x="322355" y="2880000"/>
                  <a:pt x="0" y="2557645"/>
                  <a:pt x="0" y="2160000"/>
                </a:cubicBezTo>
                <a:cubicBezTo>
                  <a:pt x="0" y="1762355"/>
                  <a:pt x="322355" y="1440000"/>
                  <a:pt x="720000" y="1440000"/>
                </a:cubicBezTo>
                <a:lnTo>
                  <a:pt x="996797" y="1440000"/>
                </a:lnTo>
                <a:cubicBezTo>
                  <a:pt x="1241571" y="1440000"/>
                  <a:pt x="1440000" y="1241571"/>
                  <a:pt x="1440000" y="996797"/>
                </a:cubicBezTo>
                <a:lnTo>
                  <a:pt x="1440000" y="720000"/>
                </a:lnTo>
                <a:cubicBezTo>
                  <a:pt x="1440000" y="322355"/>
                  <a:pt x="1762355" y="0"/>
                  <a:pt x="2160000" y="0"/>
                </a:cubicBezTo>
                <a:close/>
              </a:path>
            </a:pathLst>
          </a:custGeom>
          <a:solidFill>
            <a:srgbClr val="67429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3" name="Oval 162">
            <a:extLst>
              <a:ext uri="{FF2B5EF4-FFF2-40B4-BE49-F238E27FC236}">
                <a16:creationId xmlns:a16="http://schemas.microsoft.com/office/drawing/2014/main" id="{D7DF26A0-9FE8-0B89-93A3-E1DBE15B221A}"/>
              </a:ext>
            </a:extLst>
          </p:cNvPr>
          <p:cNvSpPr/>
          <p:nvPr/>
        </p:nvSpPr>
        <p:spPr>
          <a:xfrm flipH="1">
            <a:off x="13616938" y="1770543"/>
            <a:ext cx="1066800" cy="1066800"/>
          </a:xfrm>
          <a:prstGeom prst="ellipse">
            <a:avLst/>
          </a:prstGeom>
          <a:solidFill>
            <a:schemeClr val="bg1"/>
          </a:solidFill>
          <a:ln>
            <a:noFill/>
          </a:ln>
          <a:effectLst>
            <a:outerShdw blurRad="203200" dist="88900" dir="2700000" algn="tl" rotWithShape="0">
              <a:prstClr val="black"/>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Oval 163">
            <a:extLst>
              <a:ext uri="{FF2B5EF4-FFF2-40B4-BE49-F238E27FC236}">
                <a16:creationId xmlns:a16="http://schemas.microsoft.com/office/drawing/2014/main" id="{777140B2-51E3-724D-D31A-BF34BBAB2E6E}"/>
              </a:ext>
            </a:extLst>
          </p:cNvPr>
          <p:cNvSpPr/>
          <p:nvPr/>
        </p:nvSpPr>
        <p:spPr>
          <a:xfrm flipH="1">
            <a:off x="12088607" y="3088790"/>
            <a:ext cx="1066800" cy="1066800"/>
          </a:xfrm>
          <a:prstGeom prst="ellipse">
            <a:avLst/>
          </a:prstGeom>
          <a:solidFill>
            <a:schemeClr val="bg1"/>
          </a:solidFill>
          <a:ln>
            <a:noFill/>
          </a:ln>
          <a:effectLst>
            <a:outerShdw blurRad="203200" dist="88900" dir="2700000" algn="tl" rotWithShape="0">
              <a:prstClr val="black"/>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Oval 164">
            <a:extLst>
              <a:ext uri="{FF2B5EF4-FFF2-40B4-BE49-F238E27FC236}">
                <a16:creationId xmlns:a16="http://schemas.microsoft.com/office/drawing/2014/main" id="{2F9A272D-C4A4-AA7E-399B-A3BC5292A464}"/>
              </a:ext>
            </a:extLst>
          </p:cNvPr>
          <p:cNvSpPr/>
          <p:nvPr/>
        </p:nvSpPr>
        <p:spPr>
          <a:xfrm flipH="1">
            <a:off x="13675787" y="4351951"/>
            <a:ext cx="1066800" cy="1066800"/>
          </a:xfrm>
          <a:prstGeom prst="ellipse">
            <a:avLst/>
          </a:prstGeom>
          <a:solidFill>
            <a:schemeClr val="bg1"/>
          </a:solidFill>
          <a:ln>
            <a:noFill/>
          </a:ln>
          <a:effectLst>
            <a:outerShdw blurRad="203200" dist="88900" dir="2700000" algn="tl" rotWithShape="0">
              <a:prstClr val="black"/>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 name="Oval 165">
            <a:extLst>
              <a:ext uri="{FF2B5EF4-FFF2-40B4-BE49-F238E27FC236}">
                <a16:creationId xmlns:a16="http://schemas.microsoft.com/office/drawing/2014/main" id="{FF24F978-0483-B5EB-AA8B-445CDBC0A7D9}"/>
              </a:ext>
            </a:extLst>
          </p:cNvPr>
          <p:cNvSpPr/>
          <p:nvPr/>
        </p:nvSpPr>
        <p:spPr>
          <a:xfrm flipH="1">
            <a:off x="12094587" y="5563358"/>
            <a:ext cx="1066800" cy="1066800"/>
          </a:xfrm>
          <a:prstGeom prst="ellipse">
            <a:avLst/>
          </a:prstGeom>
          <a:solidFill>
            <a:schemeClr val="bg1"/>
          </a:solidFill>
          <a:ln>
            <a:noFill/>
          </a:ln>
          <a:effectLst>
            <a:outerShdw blurRad="203200" dist="88900" dir="2700000" algn="tl" rotWithShape="0">
              <a:prstClr val="black"/>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Oval 166">
            <a:extLst>
              <a:ext uri="{FF2B5EF4-FFF2-40B4-BE49-F238E27FC236}">
                <a16:creationId xmlns:a16="http://schemas.microsoft.com/office/drawing/2014/main" id="{812EE320-426E-1E56-5598-833EBA927B8C}"/>
              </a:ext>
            </a:extLst>
          </p:cNvPr>
          <p:cNvSpPr/>
          <p:nvPr/>
        </p:nvSpPr>
        <p:spPr>
          <a:xfrm flipH="1">
            <a:off x="13610853" y="6930925"/>
            <a:ext cx="1066800" cy="1066800"/>
          </a:xfrm>
          <a:prstGeom prst="ellipse">
            <a:avLst/>
          </a:prstGeom>
          <a:solidFill>
            <a:schemeClr val="bg1"/>
          </a:solidFill>
          <a:ln>
            <a:noFill/>
          </a:ln>
          <a:effectLst>
            <a:outerShdw blurRad="203200" dist="88900" dir="2700000" algn="tl" rotWithShape="0">
              <a:prstClr val="black"/>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7" name="object 13" descr="object 13">
            <a:extLst>
              <a:ext uri="{FF2B5EF4-FFF2-40B4-BE49-F238E27FC236}">
                <a16:creationId xmlns:a16="http://schemas.microsoft.com/office/drawing/2014/main" id="{5707B098-F0BB-F589-F195-AB0820E654C8}"/>
              </a:ext>
            </a:extLst>
          </p:cNvPr>
          <p:cNvPicPr>
            <a:picLocks noChangeAspect="1"/>
          </p:cNvPicPr>
          <p:nvPr/>
        </p:nvPicPr>
        <p:blipFill>
          <a:blip r:embed="rId4"/>
          <a:stretch>
            <a:fillRect/>
          </a:stretch>
        </p:blipFill>
        <p:spPr>
          <a:xfrm rot="1916577">
            <a:off x="2974871" y="7105792"/>
            <a:ext cx="751560" cy="840455"/>
          </a:xfrm>
          <a:prstGeom prst="rect">
            <a:avLst/>
          </a:prstGeom>
          <a:ln w="12700">
            <a:miter lim="400000"/>
          </a:ln>
        </p:spPr>
      </p:pic>
      <p:pic>
        <p:nvPicPr>
          <p:cNvPr id="178" name="object 11" descr="object 11">
            <a:extLst>
              <a:ext uri="{FF2B5EF4-FFF2-40B4-BE49-F238E27FC236}">
                <a16:creationId xmlns:a16="http://schemas.microsoft.com/office/drawing/2014/main" id="{20CB1219-5BD7-14C6-B943-2BF9EE2430BC}"/>
              </a:ext>
            </a:extLst>
          </p:cNvPr>
          <p:cNvPicPr>
            <a:picLocks noChangeAspect="1"/>
          </p:cNvPicPr>
          <p:nvPr/>
        </p:nvPicPr>
        <p:blipFill>
          <a:blip r:embed="rId5"/>
          <a:stretch>
            <a:fillRect/>
          </a:stretch>
        </p:blipFill>
        <p:spPr>
          <a:xfrm>
            <a:off x="2917829" y="4478277"/>
            <a:ext cx="791945" cy="823624"/>
          </a:xfrm>
          <a:prstGeom prst="rect">
            <a:avLst/>
          </a:prstGeom>
          <a:ln w="12700">
            <a:miter lim="400000"/>
          </a:ln>
        </p:spPr>
      </p:pic>
      <p:grpSp>
        <p:nvGrpSpPr>
          <p:cNvPr id="183" name="Group 182">
            <a:extLst>
              <a:ext uri="{FF2B5EF4-FFF2-40B4-BE49-F238E27FC236}">
                <a16:creationId xmlns:a16="http://schemas.microsoft.com/office/drawing/2014/main" id="{3FA72FC8-0E0C-B67B-8A4E-39E347EB6437}"/>
              </a:ext>
            </a:extLst>
          </p:cNvPr>
          <p:cNvGrpSpPr/>
          <p:nvPr/>
        </p:nvGrpSpPr>
        <p:grpSpPr>
          <a:xfrm>
            <a:off x="4634146" y="3296607"/>
            <a:ext cx="658333" cy="701930"/>
            <a:chOff x="16989715" y="1703889"/>
            <a:chExt cx="523930" cy="558626"/>
          </a:xfrm>
        </p:grpSpPr>
        <p:sp>
          <p:nvSpPr>
            <p:cNvPr id="181" name="Google Shape;12044;p82">
              <a:extLst>
                <a:ext uri="{FF2B5EF4-FFF2-40B4-BE49-F238E27FC236}">
                  <a16:creationId xmlns:a16="http://schemas.microsoft.com/office/drawing/2014/main" id="{E1C4BD35-5FE0-89B7-5FF5-A58609FBC02F}"/>
                </a:ext>
              </a:extLst>
            </p:cNvPr>
            <p:cNvSpPr/>
            <p:nvPr/>
          </p:nvSpPr>
          <p:spPr>
            <a:xfrm>
              <a:off x="16989715" y="1703889"/>
              <a:ext cx="523930" cy="558626"/>
            </a:xfrm>
            <a:custGeom>
              <a:avLst/>
              <a:gdLst/>
              <a:ahLst/>
              <a:cxnLst/>
              <a:rect l="l" t="t" r="r" b="b"/>
              <a:pathLst>
                <a:path w="10933" h="11657" extrusionOk="0">
                  <a:moveTo>
                    <a:pt x="5954" y="662"/>
                  </a:moveTo>
                  <a:cubicBezTo>
                    <a:pt x="5702" y="851"/>
                    <a:pt x="5482" y="1103"/>
                    <a:pt x="5324" y="1355"/>
                  </a:cubicBezTo>
                  <a:lnTo>
                    <a:pt x="693" y="1355"/>
                  </a:lnTo>
                  <a:lnTo>
                    <a:pt x="693" y="1008"/>
                  </a:lnTo>
                  <a:cubicBezTo>
                    <a:pt x="662" y="819"/>
                    <a:pt x="819" y="662"/>
                    <a:pt x="1008" y="662"/>
                  </a:cubicBezTo>
                  <a:close/>
                  <a:moveTo>
                    <a:pt x="7902" y="692"/>
                  </a:moveTo>
                  <a:cubicBezTo>
                    <a:pt x="9199" y="692"/>
                    <a:pt x="10239" y="1752"/>
                    <a:pt x="10239" y="3056"/>
                  </a:cubicBezTo>
                  <a:cubicBezTo>
                    <a:pt x="10239" y="4411"/>
                    <a:pt x="9168" y="5450"/>
                    <a:pt x="7845" y="5450"/>
                  </a:cubicBezTo>
                  <a:cubicBezTo>
                    <a:pt x="7404" y="5450"/>
                    <a:pt x="6963" y="5356"/>
                    <a:pt x="6585" y="5104"/>
                  </a:cubicBezTo>
                  <a:cubicBezTo>
                    <a:pt x="6519" y="5082"/>
                    <a:pt x="6454" y="5045"/>
                    <a:pt x="6389" y="5045"/>
                  </a:cubicBezTo>
                  <a:cubicBezTo>
                    <a:pt x="6360" y="5045"/>
                    <a:pt x="6330" y="5053"/>
                    <a:pt x="6301" y="5072"/>
                  </a:cubicBezTo>
                  <a:lnTo>
                    <a:pt x="5671" y="5261"/>
                  </a:lnTo>
                  <a:lnTo>
                    <a:pt x="5860" y="4631"/>
                  </a:lnTo>
                  <a:cubicBezTo>
                    <a:pt x="5923" y="4568"/>
                    <a:pt x="5860" y="4442"/>
                    <a:pt x="5828" y="4348"/>
                  </a:cubicBezTo>
                  <a:cubicBezTo>
                    <a:pt x="5608" y="3970"/>
                    <a:pt x="5482" y="3529"/>
                    <a:pt x="5482" y="3087"/>
                  </a:cubicBezTo>
                  <a:cubicBezTo>
                    <a:pt x="5482" y="2678"/>
                    <a:pt x="5608" y="2268"/>
                    <a:pt x="5765" y="1953"/>
                  </a:cubicBezTo>
                  <a:cubicBezTo>
                    <a:pt x="5797" y="1922"/>
                    <a:pt x="5797" y="1922"/>
                    <a:pt x="5797" y="1859"/>
                  </a:cubicBezTo>
                  <a:cubicBezTo>
                    <a:pt x="6207" y="1166"/>
                    <a:pt x="6963" y="693"/>
                    <a:pt x="7845" y="693"/>
                  </a:cubicBezTo>
                  <a:cubicBezTo>
                    <a:pt x="7864" y="693"/>
                    <a:pt x="7883" y="692"/>
                    <a:pt x="7902" y="692"/>
                  </a:cubicBezTo>
                  <a:close/>
                  <a:moveTo>
                    <a:pt x="3749" y="5450"/>
                  </a:moveTo>
                  <a:cubicBezTo>
                    <a:pt x="4127" y="5450"/>
                    <a:pt x="4411" y="5765"/>
                    <a:pt x="4411" y="6143"/>
                  </a:cubicBezTo>
                  <a:cubicBezTo>
                    <a:pt x="4411" y="6521"/>
                    <a:pt x="4096" y="6805"/>
                    <a:pt x="3749" y="6805"/>
                  </a:cubicBezTo>
                  <a:cubicBezTo>
                    <a:pt x="3732" y="6806"/>
                    <a:pt x="3714" y="6807"/>
                    <a:pt x="3697" y="6807"/>
                  </a:cubicBezTo>
                  <a:cubicBezTo>
                    <a:pt x="3343" y="6807"/>
                    <a:pt x="3056" y="6504"/>
                    <a:pt x="3056" y="6143"/>
                  </a:cubicBezTo>
                  <a:cubicBezTo>
                    <a:pt x="3056" y="5734"/>
                    <a:pt x="3371" y="5450"/>
                    <a:pt x="3749" y="5450"/>
                  </a:cubicBezTo>
                  <a:close/>
                  <a:moveTo>
                    <a:pt x="4946" y="1985"/>
                  </a:moveTo>
                  <a:cubicBezTo>
                    <a:pt x="4852" y="2300"/>
                    <a:pt x="4789" y="2646"/>
                    <a:pt x="4789" y="3024"/>
                  </a:cubicBezTo>
                  <a:cubicBezTo>
                    <a:pt x="4757" y="3560"/>
                    <a:pt x="4915" y="4096"/>
                    <a:pt x="5167" y="4568"/>
                  </a:cubicBezTo>
                  <a:lnTo>
                    <a:pt x="4883" y="5387"/>
                  </a:lnTo>
                  <a:cubicBezTo>
                    <a:pt x="4631" y="5009"/>
                    <a:pt x="4222" y="4757"/>
                    <a:pt x="3749" y="4757"/>
                  </a:cubicBezTo>
                  <a:cubicBezTo>
                    <a:pt x="2993" y="4757"/>
                    <a:pt x="2363" y="5387"/>
                    <a:pt x="2363" y="6143"/>
                  </a:cubicBezTo>
                  <a:cubicBezTo>
                    <a:pt x="2363" y="6490"/>
                    <a:pt x="2489" y="6805"/>
                    <a:pt x="2709" y="7026"/>
                  </a:cubicBezTo>
                  <a:cubicBezTo>
                    <a:pt x="2016" y="7404"/>
                    <a:pt x="1481" y="8065"/>
                    <a:pt x="1386" y="8853"/>
                  </a:cubicBezTo>
                  <a:lnTo>
                    <a:pt x="662" y="8853"/>
                  </a:lnTo>
                  <a:lnTo>
                    <a:pt x="662" y="1985"/>
                  </a:lnTo>
                  <a:close/>
                  <a:moveTo>
                    <a:pt x="3749" y="7498"/>
                  </a:moveTo>
                  <a:cubicBezTo>
                    <a:pt x="4568" y="7498"/>
                    <a:pt x="5261" y="8097"/>
                    <a:pt x="5419" y="8884"/>
                  </a:cubicBezTo>
                  <a:lnTo>
                    <a:pt x="2079" y="8884"/>
                  </a:lnTo>
                  <a:cubicBezTo>
                    <a:pt x="2237" y="8097"/>
                    <a:pt x="2899" y="7498"/>
                    <a:pt x="3749" y="7498"/>
                  </a:cubicBezTo>
                  <a:close/>
                  <a:moveTo>
                    <a:pt x="6364" y="5765"/>
                  </a:moveTo>
                  <a:cubicBezTo>
                    <a:pt x="6522" y="5860"/>
                    <a:pt x="6679" y="5923"/>
                    <a:pt x="6837" y="5986"/>
                  </a:cubicBezTo>
                  <a:lnTo>
                    <a:pt x="6837" y="8884"/>
                  </a:lnTo>
                  <a:lnTo>
                    <a:pt x="6112" y="8884"/>
                  </a:lnTo>
                  <a:cubicBezTo>
                    <a:pt x="5986" y="8065"/>
                    <a:pt x="5482" y="7404"/>
                    <a:pt x="4757" y="7089"/>
                  </a:cubicBezTo>
                  <a:cubicBezTo>
                    <a:pt x="5009" y="6837"/>
                    <a:pt x="5104" y="6521"/>
                    <a:pt x="5104" y="6175"/>
                  </a:cubicBezTo>
                  <a:lnTo>
                    <a:pt x="5230" y="6175"/>
                  </a:lnTo>
                  <a:lnTo>
                    <a:pt x="6364" y="5765"/>
                  </a:lnTo>
                  <a:close/>
                  <a:moveTo>
                    <a:pt x="6805" y="9514"/>
                  </a:moveTo>
                  <a:lnTo>
                    <a:pt x="6805" y="10586"/>
                  </a:lnTo>
                  <a:cubicBezTo>
                    <a:pt x="6805" y="10775"/>
                    <a:pt x="6648" y="10932"/>
                    <a:pt x="6490" y="10932"/>
                  </a:cubicBezTo>
                  <a:lnTo>
                    <a:pt x="1008" y="10932"/>
                  </a:lnTo>
                  <a:cubicBezTo>
                    <a:pt x="819" y="10932"/>
                    <a:pt x="662" y="10775"/>
                    <a:pt x="662" y="10586"/>
                  </a:cubicBezTo>
                  <a:lnTo>
                    <a:pt x="662" y="9514"/>
                  </a:lnTo>
                  <a:close/>
                  <a:moveTo>
                    <a:pt x="1008" y="0"/>
                  </a:moveTo>
                  <a:cubicBezTo>
                    <a:pt x="473" y="0"/>
                    <a:pt x="0" y="473"/>
                    <a:pt x="0" y="1040"/>
                  </a:cubicBezTo>
                  <a:lnTo>
                    <a:pt x="0" y="10649"/>
                  </a:lnTo>
                  <a:cubicBezTo>
                    <a:pt x="0" y="11184"/>
                    <a:pt x="441" y="11657"/>
                    <a:pt x="1008" y="11657"/>
                  </a:cubicBezTo>
                  <a:lnTo>
                    <a:pt x="6490" y="11657"/>
                  </a:lnTo>
                  <a:cubicBezTo>
                    <a:pt x="7057" y="11657"/>
                    <a:pt x="7530" y="11184"/>
                    <a:pt x="7530" y="10617"/>
                  </a:cubicBezTo>
                  <a:lnTo>
                    <a:pt x="7530" y="6143"/>
                  </a:lnTo>
                  <a:cubicBezTo>
                    <a:pt x="7624" y="6143"/>
                    <a:pt x="7750" y="6175"/>
                    <a:pt x="7876" y="6175"/>
                  </a:cubicBezTo>
                  <a:cubicBezTo>
                    <a:pt x="9578" y="6175"/>
                    <a:pt x="10932" y="4789"/>
                    <a:pt x="10932" y="3087"/>
                  </a:cubicBezTo>
                  <a:cubicBezTo>
                    <a:pt x="10932" y="1418"/>
                    <a:pt x="9578" y="0"/>
                    <a:pt x="7876" y="0"/>
                  </a:cubicBezTo>
                  <a:close/>
                </a:path>
              </a:pathLst>
            </a:custGeom>
            <a:solidFill>
              <a:srgbClr val="3030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2046;p82">
              <a:extLst>
                <a:ext uri="{FF2B5EF4-FFF2-40B4-BE49-F238E27FC236}">
                  <a16:creationId xmlns:a16="http://schemas.microsoft.com/office/drawing/2014/main" id="{80AB1F7A-2806-129B-F0FC-566DD068ABE2}"/>
                </a:ext>
              </a:extLst>
            </p:cNvPr>
            <p:cNvSpPr/>
            <p:nvPr/>
          </p:nvSpPr>
          <p:spPr>
            <a:xfrm>
              <a:off x="17347500" y="1833710"/>
              <a:ext cx="34791" cy="99678"/>
            </a:xfrm>
            <a:custGeom>
              <a:avLst/>
              <a:gdLst/>
              <a:ahLst/>
              <a:cxnLst/>
              <a:rect l="l" t="t" r="r" b="b"/>
              <a:pathLst>
                <a:path w="726" h="2080" extrusionOk="0">
                  <a:moveTo>
                    <a:pt x="379" y="0"/>
                  </a:moveTo>
                  <a:cubicBezTo>
                    <a:pt x="158" y="0"/>
                    <a:pt x="1" y="158"/>
                    <a:pt x="1" y="347"/>
                  </a:cubicBezTo>
                  <a:lnTo>
                    <a:pt x="1" y="1733"/>
                  </a:lnTo>
                  <a:cubicBezTo>
                    <a:pt x="1" y="1922"/>
                    <a:pt x="158" y="2080"/>
                    <a:pt x="379" y="2080"/>
                  </a:cubicBezTo>
                  <a:cubicBezTo>
                    <a:pt x="568" y="2080"/>
                    <a:pt x="725" y="1922"/>
                    <a:pt x="725" y="1733"/>
                  </a:cubicBezTo>
                  <a:lnTo>
                    <a:pt x="725" y="347"/>
                  </a:lnTo>
                  <a:cubicBezTo>
                    <a:pt x="725" y="158"/>
                    <a:pt x="568" y="0"/>
                    <a:pt x="379" y="0"/>
                  </a:cubicBezTo>
                  <a:close/>
                </a:path>
              </a:pathLst>
            </a:custGeom>
            <a:solidFill>
              <a:srgbClr val="3030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84" name="object 9" descr="object 9">
            <a:extLst>
              <a:ext uri="{FF2B5EF4-FFF2-40B4-BE49-F238E27FC236}">
                <a16:creationId xmlns:a16="http://schemas.microsoft.com/office/drawing/2014/main" id="{BF12E508-60D0-F84D-4DAC-42CFBB55BA71}"/>
              </a:ext>
            </a:extLst>
          </p:cNvPr>
          <p:cNvPicPr>
            <a:picLocks noChangeAspect="1"/>
          </p:cNvPicPr>
          <p:nvPr/>
        </p:nvPicPr>
        <p:blipFill>
          <a:blip r:embed="rId6"/>
          <a:stretch>
            <a:fillRect/>
          </a:stretch>
        </p:blipFill>
        <p:spPr>
          <a:xfrm>
            <a:off x="3056097" y="1976898"/>
            <a:ext cx="691188" cy="695591"/>
          </a:xfrm>
          <a:prstGeom prst="rect">
            <a:avLst/>
          </a:prstGeom>
          <a:ln w="12700">
            <a:miter lim="400000"/>
          </a:ln>
        </p:spPr>
      </p:pic>
      <p:pic>
        <p:nvPicPr>
          <p:cNvPr id="185" name="object 15" descr="object 15">
            <a:extLst>
              <a:ext uri="{FF2B5EF4-FFF2-40B4-BE49-F238E27FC236}">
                <a16:creationId xmlns:a16="http://schemas.microsoft.com/office/drawing/2014/main" id="{C1BD113D-09FC-7053-1B8B-4F89FF41B293}"/>
              </a:ext>
            </a:extLst>
          </p:cNvPr>
          <p:cNvPicPr>
            <a:picLocks noChangeAspect="1"/>
          </p:cNvPicPr>
          <p:nvPr/>
        </p:nvPicPr>
        <p:blipFill>
          <a:blip r:embed="rId7"/>
          <a:stretch>
            <a:fillRect/>
          </a:stretch>
        </p:blipFill>
        <p:spPr>
          <a:xfrm flipH="1">
            <a:off x="13776019" y="7213646"/>
            <a:ext cx="763842" cy="598789"/>
          </a:xfrm>
          <a:prstGeom prst="rect">
            <a:avLst/>
          </a:prstGeom>
          <a:ln w="12700">
            <a:miter lim="400000"/>
          </a:ln>
        </p:spPr>
      </p:pic>
      <p:pic>
        <p:nvPicPr>
          <p:cNvPr id="186" name="object 13" descr="object 13">
            <a:extLst>
              <a:ext uri="{FF2B5EF4-FFF2-40B4-BE49-F238E27FC236}">
                <a16:creationId xmlns:a16="http://schemas.microsoft.com/office/drawing/2014/main" id="{660ACC10-766D-22A0-DF8A-26BA39D96D9D}"/>
              </a:ext>
            </a:extLst>
          </p:cNvPr>
          <p:cNvPicPr>
            <a:picLocks noChangeAspect="1"/>
          </p:cNvPicPr>
          <p:nvPr/>
        </p:nvPicPr>
        <p:blipFill>
          <a:blip r:embed="rId8"/>
          <a:srcRect t="10918" b="9589"/>
          <a:stretch/>
        </p:blipFill>
        <p:spPr>
          <a:xfrm flipH="1">
            <a:off x="12230953" y="3266085"/>
            <a:ext cx="799246" cy="714505"/>
          </a:xfrm>
          <a:prstGeom prst="rect">
            <a:avLst/>
          </a:prstGeom>
          <a:ln w="12700">
            <a:miter lim="400000"/>
          </a:ln>
        </p:spPr>
      </p:pic>
      <p:pic>
        <p:nvPicPr>
          <p:cNvPr id="187" name="object 11" descr="object 11">
            <a:extLst>
              <a:ext uri="{FF2B5EF4-FFF2-40B4-BE49-F238E27FC236}">
                <a16:creationId xmlns:a16="http://schemas.microsoft.com/office/drawing/2014/main" id="{38F0F0C7-91F0-D8B7-817C-7DE36E6D645E}"/>
              </a:ext>
            </a:extLst>
          </p:cNvPr>
          <p:cNvPicPr>
            <a:picLocks noChangeAspect="1"/>
          </p:cNvPicPr>
          <p:nvPr/>
        </p:nvPicPr>
        <p:blipFill>
          <a:blip r:embed="rId9"/>
          <a:stretch>
            <a:fillRect/>
          </a:stretch>
        </p:blipFill>
        <p:spPr>
          <a:xfrm flipH="1">
            <a:off x="12258631" y="5691236"/>
            <a:ext cx="701604" cy="779650"/>
          </a:xfrm>
          <a:prstGeom prst="rect">
            <a:avLst/>
          </a:prstGeom>
          <a:ln w="12700">
            <a:miter lim="400000"/>
          </a:ln>
        </p:spPr>
      </p:pic>
      <p:grpSp>
        <p:nvGrpSpPr>
          <p:cNvPr id="188" name="Google Shape;11997;p82">
            <a:extLst>
              <a:ext uri="{FF2B5EF4-FFF2-40B4-BE49-F238E27FC236}">
                <a16:creationId xmlns:a16="http://schemas.microsoft.com/office/drawing/2014/main" id="{4837A0C4-6005-EA04-6739-92FD07AFD531}"/>
              </a:ext>
            </a:extLst>
          </p:cNvPr>
          <p:cNvGrpSpPr/>
          <p:nvPr/>
        </p:nvGrpSpPr>
        <p:grpSpPr>
          <a:xfrm>
            <a:off x="13833866" y="4464358"/>
            <a:ext cx="732159" cy="785371"/>
            <a:chOff x="-31874100" y="1939525"/>
            <a:chExt cx="271750" cy="291500"/>
          </a:xfrm>
          <a:solidFill>
            <a:srgbClr val="141414"/>
          </a:solidFill>
        </p:grpSpPr>
        <p:sp>
          <p:nvSpPr>
            <p:cNvPr id="189" name="Google Shape;11998;p82">
              <a:extLst>
                <a:ext uri="{FF2B5EF4-FFF2-40B4-BE49-F238E27FC236}">
                  <a16:creationId xmlns:a16="http://schemas.microsoft.com/office/drawing/2014/main" id="{97A8017E-68EE-5D09-E030-DCA55AA13D89}"/>
                </a:ext>
              </a:extLst>
            </p:cNvPr>
            <p:cNvSpPr/>
            <p:nvPr/>
          </p:nvSpPr>
          <p:spPr>
            <a:xfrm>
              <a:off x="-31874100" y="2132475"/>
              <a:ext cx="271750" cy="98550"/>
            </a:xfrm>
            <a:custGeom>
              <a:avLst/>
              <a:gdLst/>
              <a:ahLst/>
              <a:cxnLst/>
              <a:rect l="l" t="t" r="r" b="b"/>
              <a:pathLst>
                <a:path w="10870" h="3942" extrusionOk="0">
                  <a:moveTo>
                    <a:pt x="2080" y="1135"/>
                  </a:moveTo>
                  <a:lnTo>
                    <a:pt x="2300" y="1576"/>
                  </a:lnTo>
                  <a:cubicBezTo>
                    <a:pt x="2363" y="1702"/>
                    <a:pt x="2458" y="1734"/>
                    <a:pt x="2584" y="1765"/>
                  </a:cubicBezTo>
                  <a:lnTo>
                    <a:pt x="3056" y="1860"/>
                  </a:lnTo>
                  <a:lnTo>
                    <a:pt x="2710" y="2206"/>
                  </a:lnTo>
                  <a:cubicBezTo>
                    <a:pt x="2615" y="2269"/>
                    <a:pt x="2584" y="2395"/>
                    <a:pt x="2615" y="2521"/>
                  </a:cubicBezTo>
                  <a:lnTo>
                    <a:pt x="2710" y="2994"/>
                  </a:lnTo>
                  <a:lnTo>
                    <a:pt x="2269" y="2773"/>
                  </a:lnTo>
                  <a:cubicBezTo>
                    <a:pt x="2237" y="2710"/>
                    <a:pt x="2143" y="2710"/>
                    <a:pt x="2111" y="2710"/>
                  </a:cubicBezTo>
                  <a:cubicBezTo>
                    <a:pt x="2080" y="2710"/>
                    <a:pt x="1985" y="2710"/>
                    <a:pt x="1954" y="2773"/>
                  </a:cubicBezTo>
                  <a:lnTo>
                    <a:pt x="1513" y="2994"/>
                  </a:lnTo>
                  <a:lnTo>
                    <a:pt x="1607" y="2521"/>
                  </a:lnTo>
                  <a:cubicBezTo>
                    <a:pt x="1607" y="2395"/>
                    <a:pt x="1607" y="2301"/>
                    <a:pt x="1513" y="2206"/>
                  </a:cubicBezTo>
                  <a:lnTo>
                    <a:pt x="1166" y="1860"/>
                  </a:lnTo>
                  <a:lnTo>
                    <a:pt x="1639" y="1765"/>
                  </a:lnTo>
                  <a:cubicBezTo>
                    <a:pt x="1670" y="1765"/>
                    <a:pt x="1796" y="1702"/>
                    <a:pt x="1828" y="1576"/>
                  </a:cubicBezTo>
                  <a:lnTo>
                    <a:pt x="2080" y="1135"/>
                  </a:lnTo>
                  <a:close/>
                  <a:moveTo>
                    <a:pt x="5514" y="1135"/>
                  </a:moveTo>
                  <a:lnTo>
                    <a:pt x="5734" y="1576"/>
                  </a:lnTo>
                  <a:cubicBezTo>
                    <a:pt x="5766" y="1702"/>
                    <a:pt x="5892" y="1734"/>
                    <a:pt x="6018" y="1765"/>
                  </a:cubicBezTo>
                  <a:lnTo>
                    <a:pt x="6490" y="1860"/>
                  </a:lnTo>
                  <a:lnTo>
                    <a:pt x="6144" y="2206"/>
                  </a:lnTo>
                  <a:cubicBezTo>
                    <a:pt x="6049" y="2269"/>
                    <a:pt x="6018" y="2395"/>
                    <a:pt x="6049" y="2521"/>
                  </a:cubicBezTo>
                  <a:lnTo>
                    <a:pt x="6144" y="2994"/>
                  </a:lnTo>
                  <a:lnTo>
                    <a:pt x="5703" y="2773"/>
                  </a:lnTo>
                  <a:cubicBezTo>
                    <a:pt x="5671" y="2710"/>
                    <a:pt x="5577" y="2710"/>
                    <a:pt x="5545" y="2710"/>
                  </a:cubicBezTo>
                  <a:cubicBezTo>
                    <a:pt x="5514" y="2710"/>
                    <a:pt x="5419" y="2710"/>
                    <a:pt x="5388" y="2773"/>
                  </a:cubicBezTo>
                  <a:lnTo>
                    <a:pt x="4947" y="2994"/>
                  </a:lnTo>
                  <a:lnTo>
                    <a:pt x="5041" y="2521"/>
                  </a:lnTo>
                  <a:cubicBezTo>
                    <a:pt x="5041" y="2395"/>
                    <a:pt x="5041" y="2301"/>
                    <a:pt x="4947" y="2206"/>
                  </a:cubicBezTo>
                  <a:lnTo>
                    <a:pt x="4600" y="1860"/>
                  </a:lnTo>
                  <a:lnTo>
                    <a:pt x="4978" y="1765"/>
                  </a:lnTo>
                  <a:cubicBezTo>
                    <a:pt x="5104" y="1765"/>
                    <a:pt x="5199" y="1702"/>
                    <a:pt x="5262" y="1576"/>
                  </a:cubicBezTo>
                  <a:lnTo>
                    <a:pt x="5514" y="1135"/>
                  </a:lnTo>
                  <a:close/>
                  <a:moveTo>
                    <a:pt x="8916" y="1135"/>
                  </a:moveTo>
                  <a:lnTo>
                    <a:pt x="9168" y="1576"/>
                  </a:lnTo>
                  <a:cubicBezTo>
                    <a:pt x="9200" y="1702"/>
                    <a:pt x="9326" y="1734"/>
                    <a:pt x="9452" y="1765"/>
                  </a:cubicBezTo>
                  <a:lnTo>
                    <a:pt x="9924" y="1860"/>
                  </a:lnTo>
                  <a:lnTo>
                    <a:pt x="9546" y="2206"/>
                  </a:lnTo>
                  <a:cubicBezTo>
                    <a:pt x="9483" y="2269"/>
                    <a:pt x="9452" y="2395"/>
                    <a:pt x="9483" y="2521"/>
                  </a:cubicBezTo>
                  <a:lnTo>
                    <a:pt x="9546" y="2994"/>
                  </a:lnTo>
                  <a:lnTo>
                    <a:pt x="9137" y="2773"/>
                  </a:lnTo>
                  <a:cubicBezTo>
                    <a:pt x="9074" y="2710"/>
                    <a:pt x="9011" y="2710"/>
                    <a:pt x="8979" y="2710"/>
                  </a:cubicBezTo>
                  <a:cubicBezTo>
                    <a:pt x="8916" y="2710"/>
                    <a:pt x="8853" y="2710"/>
                    <a:pt x="8822" y="2773"/>
                  </a:cubicBezTo>
                  <a:lnTo>
                    <a:pt x="8381" y="2994"/>
                  </a:lnTo>
                  <a:lnTo>
                    <a:pt x="8444" y="2521"/>
                  </a:lnTo>
                  <a:cubicBezTo>
                    <a:pt x="8444" y="2395"/>
                    <a:pt x="8444" y="2301"/>
                    <a:pt x="8381" y="2206"/>
                  </a:cubicBezTo>
                  <a:lnTo>
                    <a:pt x="8034" y="1860"/>
                  </a:lnTo>
                  <a:lnTo>
                    <a:pt x="8412" y="1765"/>
                  </a:lnTo>
                  <a:cubicBezTo>
                    <a:pt x="8538" y="1765"/>
                    <a:pt x="8601" y="1702"/>
                    <a:pt x="8696" y="1576"/>
                  </a:cubicBezTo>
                  <a:lnTo>
                    <a:pt x="8916" y="1135"/>
                  </a:lnTo>
                  <a:close/>
                  <a:moveTo>
                    <a:pt x="2048" y="1"/>
                  </a:moveTo>
                  <a:cubicBezTo>
                    <a:pt x="1922" y="1"/>
                    <a:pt x="1796" y="64"/>
                    <a:pt x="1733" y="190"/>
                  </a:cubicBezTo>
                  <a:lnTo>
                    <a:pt x="1292" y="1104"/>
                  </a:lnTo>
                  <a:lnTo>
                    <a:pt x="315" y="1261"/>
                  </a:lnTo>
                  <a:cubicBezTo>
                    <a:pt x="189" y="1261"/>
                    <a:pt x="63" y="1387"/>
                    <a:pt x="32" y="1482"/>
                  </a:cubicBezTo>
                  <a:cubicBezTo>
                    <a:pt x="0" y="1608"/>
                    <a:pt x="32" y="1765"/>
                    <a:pt x="95" y="1860"/>
                  </a:cubicBezTo>
                  <a:lnTo>
                    <a:pt x="819" y="2553"/>
                  </a:lnTo>
                  <a:lnTo>
                    <a:pt x="662" y="3561"/>
                  </a:lnTo>
                  <a:cubicBezTo>
                    <a:pt x="630" y="3655"/>
                    <a:pt x="693" y="3813"/>
                    <a:pt x="788" y="3876"/>
                  </a:cubicBezTo>
                  <a:cubicBezTo>
                    <a:pt x="862" y="3913"/>
                    <a:pt x="925" y="3928"/>
                    <a:pt x="990" y="3928"/>
                  </a:cubicBezTo>
                  <a:cubicBezTo>
                    <a:pt x="1035" y="3928"/>
                    <a:pt x="1082" y="3920"/>
                    <a:pt x="1134" y="3907"/>
                  </a:cubicBezTo>
                  <a:lnTo>
                    <a:pt x="2048" y="3435"/>
                  </a:lnTo>
                  <a:lnTo>
                    <a:pt x="2962" y="3907"/>
                  </a:lnTo>
                  <a:cubicBezTo>
                    <a:pt x="2998" y="3931"/>
                    <a:pt x="3039" y="3942"/>
                    <a:pt x="3082" y="3942"/>
                  </a:cubicBezTo>
                  <a:cubicBezTo>
                    <a:pt x="3153" y="3942"/>
                    <a:pt x="3230" y="3915"/>
                    <a:pt x="3308" y="3876"/>
                  </a:cubicBezTo>
                  <a:cubicBezTo>
                    <a:pt x="3434" y="3781"/>
                    <a:pt x="3466" y="3655"/>
                    <a:pt x="3434" y="3561"/>
                  </a:cubicBezTo>
                  <a:lnTo>
                    <a:pt x="3277" y="2553"/>
                  </a:lnTo>
                  <a:lnTo>
                    <a:pt x="3749" y="2080"/>
                  </a:lnTo>
                  <a:lnTo>
                    <a:pt x="4222" y="2553"/>
                  </a:lnTo>
                  <a:lnTo>
                    <a:pt x="4064" y="3561"/>
                  </a:lnTo>
                  <a:cubicBezTo>
                    <a:pt x="4001" y="3655"/>
                    <a:pt x="4096" y="3813"/>
                    <a:pt x="4159" y="3876"/>
                  </a:cubicBezTo>
                  <a:cubicBezTo>
                    <a:pt x="4233" y="3913"/>
                    <a:pt x="4307" y="3928"/>
                    <a:pt x="4380" y="3928"/>
                  </a:cubicBezTo>
                  <a:cubicBezTo>
                    <a:pt x="4433" y="3928"/>
                    <a:pt x="4485" y="3920"/>
                    <a:pt x="4537" y="3907"/>
                  </a:cubicBezTo>
                  <a:lnTo>
                    <a:pt x="5419" y="3435"/>
                  </a:lnTo>
                  <a:lnTo>
                    <a:pt x="6333" y="3907"/>
                  </a:lnTo>
                  <a:cubicBezTo>
                    <a:pt x="6381" y="3931"/>
                    <a:pt x="6429" y="3942"/>
                    <a:pt x="6475" y="3942"/>
                  </a:cubicBezTo>
                  <a:cubicBezTo>
                    <a:pt x="6550" y="3942"/>
                    <a:pt x="6621" y="3915"/>
                    <a:pt x="6679" y="3876"/>
                  </a:cubicBezTo>
                  <a:cubicBezTo>
                    <a:pt x="6805" y="3781"/>
                    <a:pt x="6837" y="3655"/>
                    <a:pt x="6805" y="3561"/>
                  </a:cubicBezTo>
                  <a:lnTo>
                    <a:pt x="6648" y="2553"/>
                  </a:lnTo>
                  <a:lnTo>
                    <a:pt x="7120" y="2080"/>
                  </a:lnTo>
                  <a:lnTo>
                    <a:pt x="7593" y="2553"/>
                  </a:lnTo>
                  <a:lnTo>
                    <a:pt x="7435" y="3561"/>
                  </a:lnTo>
                  <a:cubicBezTo>
                    <a:pt x="7404" y="3655"/>
                    <a:pt x="7467" y="3813"/>
                    <a:pt x="7561" y="3876"/>
                  </a:cubicBezTo>
                  <a:cubicBezTo>
                    <a:pt x="7635" y="3913"/>
                    <a:pt x="7698" y="3928"/>
                    <a:pt x="7763" y="3928"/>
                  </a:cubicBezTo>
                  <a:cubicBezTo>
                    <a:pt x="7809" y="3928"/>
                    <a:pt x="7856" y="3920"/>
                    <a:pt x="7908" y="3907"/>
                  </a:cubicBezTo>
                  <a:lnTo>
                    <a:pt x="8822" y="3435"/>
                  </a:lnTo>
                  <a:lnTo>
                    <a:pt x="9735" y="3907"/>
                  </a:lnTo>
                  <a:cubicBezTo>
                    <a:pt x="9771" y="3931"/>
                    <a:pt x="9812" y="3942"/>
                    <a:pt x="9856" y="3942"/>
                  </a:cubicBezTo>
                  <a:cubicBezTo>
                    <a:pt x="9926" y="3942"/>
                    <a:pt x="10004" y="3915"/>
                    <a:pt x="10082" y="3876"/>
                  </a:cubicBezTo>
                  <a:cubicBezTo>
                    <a:pt x="10208" y="3781"/>
                    <a:pt x="10239" y="3655"/>
                    <a:pt x="10208" y="3561"/>
                  </a:cubicBezTo>
                  <a:lnTo>
                    <a:pt x="10050" y="2553"/>
                  </a:lnTo>
                  <a:lnTo>
                    <a:pt x="10743" y="1860"/>
                  </a:lnTo>
                  <a:cubicBezTo>
                    <a:pt x="10838" y="1765"/>
                    <a:pt x="10869" y="1608"/>
                    <a:pt x="10838" y="1482"/>
                  </a:cubicBezTo>
                  <a:cubicBezTo>
                    <a:pt x="10775" y="1387"/>
                    <a:pt x="10680" y="1293"/>
                    <a:pt x="10554" y="1261"/>
                  </a:cubicBezTo>
                  <a:lnTo>
                    <a:pt x="9578" y="1104"/>
                  </a:lnTo>
                  <a:lnTo>
                    <a:pt x="9137" y="190"/>
                  </a:lnTo>
                  <a:cubicBezTo>
                    <a:pt x="9105" y="64"/>
                    <a:pt x="8979" y="1"/>
                    <a:pt x="8822" y="1"/>
                  </a:cubicBezTo>
                  <a:cubicBezTo>
                    <a:pt x="8696" y="1"/>
                    <a:pt x="8570" y="64"/>
                    <a:pt x="8507" y="190"/>
                  </a:cubicBezTo>
                  <a:lnTo>
                    <a:pt x="8066" y="1104"/>
                  </a:lnTo>
                  <a:lnTo>
                    <a:pt x="7120" y="1261"/>
                  </a:lnTo>
                  <a:lnTo>
                    <a:pt x="6175" y="1104"/>
                  </a:lnTo>
                  <a:lnTo>
                    <a:pt x="5734" y="190"/>
                  </a:lnTo>
                  <a:cubicBezTo>
                    <a:pt x="5703" y="64"/>
                    <a:pt x="5577" y="1"/>
                    <a:pt x="5419" y="1"/>
                  </a:cubicBezTo>
                  <a:cubicBezTo>
                    <a:pt x="5262" y="1"/>
                    <a:pt x="5199" y="64"/>
                    <a:pt x="5104" y="190"/>
                  </a:cubicBezTo>
                  <a:lnTo>
                    <a:pt x="4695" y="1104"/>
                  </a:lnTo>
                  <a:lnTo>
                    <a:pt x="3749" y="1261"/>
                  </a:lnTo>
                  <a:lnTo>
                    <a:pt x="2804" y="1104"/>
                  </a:lnTo>
                  <a:lnTo>
                    <a:pt x="2363" y="190"/>
                  </a:lnTo>
                  <a:cubicBezTo>
                    <a:pt x="2332" y="64"/>
                    <a:pt x="2206" y="1"/>
                    <a:pt x="204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1999;p82">
              <a:extLst>
                <a:ext uri="{FF2B5EF4-FFF2-40B4-BE49-F238E27FC236}">
                  <a16:creationId xmlns:a16="http://schemas.microsoft.com/office/drawing/2014/main" id="{6744783A-AD0F-9C92-6793-B86B46862E41}"/>
                </a:ext>
              </a:extLst>
            </p:cNvPr>
            <p:cNvSpPr/>
            <p:nvPr/>
          </p:nvSpPr>
          <p:spPr>
            <a:xfrm>
              <a:off x="-31830775" y="1939525"/>
              <a:ext cx="189050" cy="189825"/>
            </a:xfrm>
            <a:custGeom>
              <a:avLst/>
              <a:gdLst/>
              <a:ahLst/>
              <a:cxnLst/>
              <a:rect l="l" t="t" r="r" b="b"/>
              <a:pathLst>
                <a:path w="7562" h="7593" extrusionOk="0">
                  <a:moveTo>
                    <a:pt x="3718" y="662"/>
                  </a:moveTo>
                  <a:cubicBezTo>
                    <a:pt x="5072" y="662"/>
                    <a:pt x="6144" y="1764"/>
                    <a:pt x="6144" y="3088"/>
                  </a:cubicBezTo>
                  <a:lnTo>
                    <a:pt x="6144" y="3466"/>
                  </a:lnTo>
                  <a:lnTo>
                    <a:pt x="6081" y="3466"/>
                  </a:lnTo>
                  <a:cubicBezTo>
                    <a:pt x="5986" y="2647"/>
                    <a:pt x="5261" y="2048"/>
                    <a:pt x="4411" y="2048"/>
                  </a:cubicBezTo>
                  <a:lnTo>
                    <a:pt x="3025" y="2048"/>
                  </a:lnTo>
                  <a:cubicBezTo>
                    <a:pt x="2142" y="2048"/>
                    <a:pt x="1481" y="2678"/>
                    <a:pt x="1323" y="3466"/>
                  </a:cubicBezTo>
                  <a:lnTo>
                    <a:pt x="1292" y="3466"/>
                  </a:lnTo>
                  <a:lnTo>
                    <a:pt x="1292" y="3088"/>
                  </a:lnTo>
                  <a:cubicBezTo>
                    <a:pt x="1323" y="1764"/>
                    <a:pt x="2426" y="662"/>
                    <a:pt x="3718" y="662"/>
                  </a:cubicBezTo>
                  <a:close/>
                  <a:moveTo>
                    <a:pt x="4348" y="2773"/>
                  </a:moveTo>
                  <a:cubicBezTo>
                    <a:pt x="4915" y="2773"/>
                    <a:pt x="5387" y="3245"/>
                    <a:pt x="5387" y="3781"/>
                  </a:cubicBezTo>
                  <a:lnTo>
                    <a:pt x="5387" y="4127"/>
                  </a:lnTo>
                  <a:lnTo>
                    <a:pt x="5387" y="4127"/>
                  </a:lnTo>
                  <a:cubicBezTo>
                    <a:pt x="5153" y="4127"/>
                    <a:pt x="4907" y="4122"/>
                    <a:pt x="4820" y="4064"/>
                  </a:cubicBezTo>
                  <a:cubicBezTo>
                    <a:pt x="4789" y="4033"/>
                    <a:pt x="4757" y="3907"/>
                    <a:pt x="4757" y="3812"/>
                  </a:cubicBezTo>
                  <a:cubicBezTo>
                    <a:pt x="4757" y="3623"/>
                    <a:pt x="4600" y="3466"/>
                    <a:pt x="4411" y="3466"/>
                  </a:cubicBezTo>
                  <a:cubicBezTo>
                    <a:pt x="4190" y="3466"/>
                    <a:pt x="4033" y="3623"/>
                    <a:pt x="4033" y="3812"/>
                  </a:cubicBezTo>
                  <a:cubicBezTo>
                    <a:pt x="4033" y="3907"/>
                    <a:pt x="4033" y="4033"/>
                    <a:pt x="3970" y="4064"/>
                  </a:cubicBezTo>
                  <a:cubicBezTo>
                    <a:pt x="3907" y="4127"/>
                    <a:pt x="3789" y="4143"/>
                    <a:pt x="3643" y="4143"/>
                  </a:cubicBezTo>
                  <a:cubicBezTo>
                    <a:pt x="3497" y="4143"/>
                    <a:pt x="3324" y="4127"/>
                    <a:pt x="3151" y="4127"/>
                  </a:cubicBezTo>
                  <a:lnTo>
                    <a:pt x="1953" y="4127"/>
                  </a:lnTo>
                  <a:lnTo>
                    <a:pt x="1953" y="3781"/>
                  </a:lnTo>
                  <a:cubicBezTo>
                    <a:pt x="1953" y="3214"/>
                    <a:pt x="2426" y="2773"/>
                    <a:pt x="2993" y="2773"/>
                  </a:cubicBezTo>
                  <a:close/>
                  <a:moveTo>
                    <a:pt x="1008" y="4096"/>
                  </a:moveTo>
                  <a:cubicBezTo>
                    <a:pt x="1197" y="4096"/>
                    <a:pt x="1355" y="4253"/>
                    <a:pt x="1355" y="4442"/>
                  </a:cubicBezTo>
                  <a:lnTo>
                    <a:pt x="1355" y="5135"/>
                  </a:lnTo>
                  <a:cubicBezTo>
                    <a:pt x="1323" y="5356"/>
                    <a:pt x="1197" y="5482"/>
                    <a:pt x="1008" y="5482"/>
                  </a:cubicBezTo>
                  <a:cubicBezTo>
                    <a:pt x="819" y="5482"/>
                    <a:pt x="662" y="5324"/>
                    <a:pt x="662" y="5135"/>
                  </a:cubicBezTo>
                  <a:lnTo>
                    <a:pt x="662" y="4442"/>
                  </a:lnTo>
                  <a:cubicBezTo>
                    <a:pt x="662" y="4253"/>
                    <a:pt x="819" y="4096"/>
                    <a:pt x="1008" y="4096"/>
                  </a:cubicBezTo>
                  <a:close/>
                  <a:moveTo>
                    <a:pt x="6459" y="4127"/>
                  </a:moveTo>
                  <a:cubicBezTo>
                    <a:pt x="6648" y="4127"/>
                    <a:pt x="6805" y="4285"/>
                    <a:pt x="6805" y="4505"/>
                  </a:cubicBezTo>
                  <a:lnTo>
                    <a:pt x="6805" y="5167"/>
                  </a:lnTo>
                  <a:cubicBezTo>
                    <a:pt x="6805" y="5356"/>
                    <a:pt x="6648" y="5513"/>
                    <a:pt x="6459" y="5513"/>
                  </a:cubicBezTo>
                  <a:cubicBezTo>
                    <a:pt x="6238" y="5513"/>
                    <a:pt x="6081" y="5356"/>
                    <a:pt x="6081" y="5167"/>
                  </a:cubicBezTo>
                  <a:lnTo>
                    <a:pt x="6081" y="4505"/>
                  </a:lnTo>
                  <a:cubicBezTo>
                    <a:pt x="6081" y="4285"/>
                    <a:pt x="6238" y="4127"/>
                    <a:pt x="6459" y="4127"/>
                  </a:cubicBezTo>
                  <a:close/>
                  <a:moveTo>
                    <a:pt x="4442" y="4568"/>
                  </a:moveTo>
                  <a:cubicBezTo>
                    <a:pt x="4726" y="4757"/>
                    <a:pt x="5072" y="4820"/>
                    <a:pt x="5450" y="4820"/>
                  </a:cubicBezTo>
                  <a:lnTo>
                    <a:pt x="5450" y="5167"/>
                  </a:lnTo>
                  <a:cubicBezTo>
                    <a:pt x="5450" y="6112"/>
                    <a:pt x="4663" y="6900"/>
                    <a:pt x="3718" y="6900"/>
                  </a:cubicBezTo>
                  <a:cubicBezTo>
                    <a:pt x="2772" y="6900"/>
                    <a:pt x="2048" y="6112"/>
                    <a:pt x="2048" y="5167"/>
                  </a:cubicBezTo>
                  <a:lnTo>
                    <a:pt x="2048" y="4820"/>
                  </a:lnTo>
                  <a:lnTo>
                    <a:pt x="3214" y="4820"/>
                  </a:lnTo>
                  <a:cubicBezTo>
                    <a:pt x="3305" y="4820"/>
                    <a:pt x="3394" y="4821"/>
                    <a:pt x="3479" y="4821"/>
                  </a:cubicBezTo>
                  <a:cubicBezTo>
                    <a:pt x="3863" y="4821"/>
                    <a:pt x="4184" y="4800"/>
                    <a:pt x="4442" y="4568"/>
                  </a:cubicBezTo>
                  <a:close/>
                  <a:moveTo>
                    <a:pt x="3718" y="0"/>
                  </a:moveTo>
                  <a:cubicBezTo>
                    <a:pt x="2048" y="0"/>
                    <a:pt x="662" y="1386"/>
                    <a:pt x="662" y="3119"/>
                  </a:cubicBezTo>
                  <a:lnTo>
                    <a:pt x="662" y="3497"/>
                  </a:lnTo>
                  <a:cubicBezTo>
                    <a:pt x="252" y="3655"/>
                    <a:pt x="0" y="4033"/>
                    <a:pt x="0" y="4505"/>
                  </a:cubicBezTo>
                  <a:lnTo>
                    <a:pt x="0" y="5167"/>
                  </a:lnTo>
                  <a:cubicBezTo>
                    <a:pt x="0" y="5703"/>
                    <a:pt x="473" y="6175"/>
                    <a:pt x="1008" y="6175"/>
                  </a:cubicBezTo>
                  <a:cubicBezTo>
                    <a:pt x="1197" y="6175"/>
                    <a:pt x="1355" y="6144"/>
                    <a:pt x="1512" y="6081"/>
                  </a:cubicBezTo>
                  <a:cubicBezTo>
                    <a:pt x="1890" y="6963"/>
                    <a:pt x="2741" y="7593"/>
                    <a:pt x="3781" y="7593"/>
                  </a:cubicBezTo>
                  <a:cubicBezTo>
                    <a:pt x="4789" y="7593"/>
                    <a:pt x="5671" y="6963"/>
                    <a:pt x="6018" y="6049"/>
                  </a:cubicBezTo>
                  <a:cubicBezTo>
                    <a:pt x="6175" y="6144"/>
                    <a:pt x="6333" y="6175"/>
                    <a:pt x="6522" y="6175"/>
                  </a:cubicBezTo>
                  <a:cubicBezTo>
                    <a:pt x="7089" y="6175"/>
                    <a:pt x="7561" y="5703"/>
                    <a:pt x="7561" y="5167"/>
                  </a:cubicBezTo>
                  <a:lnTo>
                    <a:pt x="7561" y="4474"/>
                  </a:lnTo>
                  <a:cubicBezTo>
                    <a:pt x="7561" y="4064"/>
                    <a:pt x="7278" y="3655"/>
                    <a:pt x="6868" y="3497"/>
                  </a:cubicBezTo>
                  <a:lnTo>
                    <a:pt x="6868" y="3119"/>
                  </a:lnTo>
                  <a:cubicBezTo>
                    <a:pt x="6805" y="1386"/>
                    <a:pt x="5419" y="0"/>
                    <a:pt x="371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92" name="Graphic 191">
            <a:extLst>
              <a:ext uri="{FF2B5EF4-FFF2-40B4-BE49-F238E27FC236}">
                <a16:creationId xmlns:a16="http://schemas.microsoft.com/office/drawing/2014/main" id="{A9037BBC-8C40-4FD9-CE73-6D5C893CBEC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3716000" y="1880797"/>
            <a:ext cx="815176" cy="815176"/>
          </a:xfrm>
          <a:prstGeom prst="rect">
            <a:avLst/>
          </a:prstGeom>
        </p:spPr>
      </p:pic>
      <p:sp>
        <p:nvSpPr>
          <p:cNvPr id="200" name="Rectangle: Rounded Corners 199">
            <a:extLst>
              <a:ext uri="{FF2B5EF4-FFF2-40B4-BE49-F238E27FC236}">
                <a16:creationId xmlns:a16="http://schemas.microsoft.com/office/drawing/2014/main" id="{68826813-8C6B-1B79-8A2C-9B5FF7F5445C}"/>
              </a:ext>
            </a:extLst>
          </p:cNvPr>
          <p:cNvSpPr/>
          <p:nvPr/>
        </p:nvSpPr>
        <p:spPr>
          <a:xfrm>
            <a:off x="6083010" y="101192"/>
            <a:ext cx="6420797" cy="1927254"/>
          </a:xfrm>
          <a:prstGeom prst="roundRect">
            <a:avLst/>
          </a:prstGeom>
          <a:solidFill>
            <a:srgbClr val="F3F6F9"/>
          </a:solidFill>
          <a:ln>
            <a:noFill/>
          </a:ln>
          <a:effectLst>
            <a:outerShdw blurRad="558800" dist="152400" dir="13860000" sx="102000" sy="102000" algn="ctr" rotWithShape="0">
              <a:schemeClr val="bg1">
                <a:lumMod val="50000"/>
                <a:alpha val="39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1" name="Graphic 200">
            <a:extLst>
              <a:ext uri="{FF2B5EF4-FFF2-40B4-BE49-F238E27FC236}">
                <a16:creationId xmlns:a16="http://schemas.microsoft.com/office/drawing/2014/main" id="{9E27D58D-9B66-A3B4-AF8B-C18CC78F4505}"/>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0885687" y="517968"/>
            <a:ext cx="1196474" cy="1196474"/>
          </a:xfrm>
          <a:prstGeom prst="rect">
            <a:avLst/>
          </a:prstGeom>
        </p:spPr>
      </p:pic>
      <p:pic>
        <p:nvPicPr>
          <p:cNvPr id="194" name="Graphic 193">
            <a:extLst>
              <a:ext uri="{FF2B5EF4-FFF2-40B4-BE49-F238E27FC236}">
                <a16:creationId xmlns:a16="http://schemas.microsoft.com/office/drawing/2014/main" id="{EC987BDD-EF30-DDBF-5F5F-B1D902BBEA18}"/>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6496490" y="349640"/>
            <a:ext cx="795546" cy="1333076"/>
          </a:xfrm>
          <a:prstGeom prst="rect">
            <a:avLst/>
          </a:prstGeom>
        </p:spPr>
      </p:pic>
      <p:pic>
        <p:nvPicPr>
          <p:cNvPr id="3" name="Graphic 2">
            <a:extLst>
              <a:ext uri="{FF2B5EF4-FFF2-40B4-BE49-F238E27FC236}">
                <a16:creationId xmlns:a16="http://schemas.microsoft.com/office/drawing/2014/main" id="{EF3412F9-236F-F656-8D06-61FC309781C7}"/>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4563451" y="5751656"/>
            <a:ext cx="719229" cy="719229"/>
          </a:xfrm>
          <a:prstGeom prst="rect">
            <a:avLst/>
          </a:prstGeom>
        </p:spPr>
      </p:pic>
      <p:cxnSp>
        <p:nvCxnSpPr>
          <p:cNvPr id="4" name="Straight Connector 3">
            <a:extLst>
              <a:ext uri="{FF2B5EF4-FFF2-40B4-BE49-F238E27FC236}">
                <a16:creationId xmlns:a16="http://schemas.microsoft.com/office/drawing/2014/main" id="{DA5F274D-3D89-06F5-4A33-5B6DF7EDC7BD}"/>
              </a:ext>
            </a:extLst>
          </p:cNvPr>
          <p:cNvCxnSpPr>
            <a:cxnSpLocks/>
          </p:cNvCxnSpPr>
          <p:nvPr/>
        </p:nvCxnSpPr>
        <p:spPr>
          <a:xfrm flipV="1">
            <a:off x="9144000" y="213226"/>
            <a:ext cx="0" cy="88549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object 3">
            <a:extLst>
              <a:ext uri="{FF2B5EF4-FFF2-40B4-BE49-F238E27FC236}">
                <a16:creationId xmlns:a16="http://schemas.microsoft.com/office/drawing/2014/main" id="{341DDDDA-4C1E-819D-FEBC-0BA0C97473FA}"/>
              </a:ext>
            </a:extLst>
          </p:cNvPr>
          <p:cNvSpPr txBox="1"/>
          <p:nvPr/>
        </p:nvSpPr>
        <p:spPr>
          <a:xfrm>
            <a:off x="7529925" y="799921"/>
            <a:ext cx="1023073" cy="4924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algn="ctr"/>
            <a:r>
              <a:rPr lang="en-US" sz="3200" b="1" dirty="0">
                <a:solidFill>
                  <a:schemeClr val="tx1">
                    <a:lumMod val="75000"/>
                    <a:lumOff val="25000"/>
                  </a:schemeClr>
                </a:solidFill>
                <a:latin typeface="Cairo" pitchFamily="2" charset="-78"/>
                <a:cs typeface="Cairo" pitchFamily="2" charset="-78"/>
              </a:rPr>
              <a:t>App</a:t>
            </a:r>
            <a:endParaRPr sz="3200" b="1" dirty="0">
              <a:solidFill>
                <a:schemeClr val="tx1">
                  <a:lumMod val="75000"/>
                  <a:lumOff val="25000"/>
                </a:schemeClr>
              </a:solidFill>
              <a:latin typeface="Cairo" pitchFamily="2" charset="-78"/>
              <a:cs typeface="Cairo" pitchFamily="2" charset="-78"/>
            </a:endParaRPr>
          </a:p>
        </p:txBody>
      </p:sp>
      <p:sp>
        <p:nvSpPr>
          <p:cNvPr id="6" name="object 3">
            <a:extLst>
              <a:ext uri="{FF2B5EF4-FFF2-40B4-BE49-F238E27FC236}">
                <a16:creationId xmlns:a16="http://schemas.microsoft.com/office/drawing/2014/main" id="{62E8EDBE-C47E-A952-7F2A-5838BBF0CC8D}"/>
              </a:ext>
            </a:extLst>
          </p:cNvPr>
          <p:cNvSpPr txBox="1"/>
          <p:nvPr/>
        </p:nvSpPr>
        <p:spPr>
          <a:xfrm>
            <a:off x="9372600" y="799921"/>
            <a:ext cx="1370114" cy="4924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algn="ctr"/>
            <a:r>
              <a:rPr lang="en-US" sz="3200" b="1" dirty="0">
                <a:solidFill>
                  <a:schemeClr val="tx1">
                    <a:lumMod val="75000"/>
                    <a:lumOff val="25000"/>
                  </a:schemeClr>
                </a:solidFill>
                <a:latin typeface="Cairo" pitchFamily="2" charset="-78"/>
                <a:cs typeface="Cairo" pitchFamily="2" charset="-78"/>
              </a:rPr>
              <a:t>System</a:t>
            </a:r>
            <a:endParaRPr sz="3200" b="1" dirty="0">
              <a:solidFill>
                <a:schemeClr val="tx1">
                  <a:lumMod val="75000"/>
                  <a:lumOff val="25000"/>
                </a:schemeClr>
              </a:solidFill>
              <a:latin typeface="Cairo" pitchFamily="2" charset="-78"/>
              <a:cs typeface="Cairo" pitchFamily="2" charset="-78"/>
            </a:endParaRPr>
          </a:p>
        </p:txBody>
      </p:sp>
      <p:pic>
        <p:nvPicPr>
          <p:cNvPr id="9" name="Picture 8" descr="A person wearing a black head scarf and holding a phone&#10;&#10;AI-generated content may be incorrect.">
            <a:extLst>
              <a:ext uri="{FF2B5EF4-FFF2-40B4-BE49-F238E27FC236}">
                <a16:creationId xmlns:a16="http://schemas.microsoft.com/office/drawing/2014/main" id="{A15213EE-682F-CF31-1318-779E69C37E5A}"/>
              </a:ext>
            </a:extLst>
          </p:cNvPr>
          <p:cNvPicPr>
            <a:picLocks noChangeAspect="1"/>
          </p:cNvPicPr>
          <p:nvPr/>
        </p:nvPicPr>
        <p:blipFill>
          <a:blip r:embed="rId18">
            <a:extLst>
              <a:ext uri="{BEBA8EAE-BF5A-486C-A8C5-ECC9F3942E4B}">
                <a14:imgProps xmlns:a14="http://schemas.microsoft.com/office/drawing/2010/main">
                  <a14:imgLayer r:embed="rId19">
                    <a14:imgEffect>
                      <a14:backgroundRemoval t="7500" b="98438" l="10000" r="90000">
                        <a14:foregroundMark x1="61563" y1="10313" x2="52812" y2="7656"/>
                        <a14:foregroundMark x1="52812" y1="7656" x2="46875" y2="12500"/>
                        <a14:foregroundMark x1="82031" y1="90156" x2="71250" y2="95781"/>
                        <a14:foregroundMark x1="71250" y1="95781" x2="39531" y2="98281"/>
                        <a14:foregroundMark x1="39531" y1="98281" x2="33075" y2="93790"/>
                        <a14:foregroundMark x1="28750" y1="90781" x2="27813" y2="90781"/>
                        <a14:foregroundMark x1="32969" y1="98438" x2="57813" y2="97500"/>
                        <a14:foregroundMark x1="57813" y1="97500" x2="71406" y2="98438"/>
                        <a14:foregroundMark x1="71406" y1="98438" x2="75625" y2="97500"/>
                        <a14:backgroundMark x1="32031" y1="92500" x2="28438" y2="93750"/>
                      </a14:backgroundRemoval>
                    </a14:imgEffect>
                  </a14:imgLayer>
                </a14:imgProps>
              </a:ext>
              <a:ext uri="{28A0092B-C50C-407E-A947-70E740481C1C}">
                <a14:useLocalDpi xmlns:a14="http://schemas.microsoft.com/office/drawing/2010/main" val="0"/>
              </a:ext>
            </a:extLst>
          </a:blip>
          <a:stretch>
            <a:fillRect/>
          </a:stretch>
        </p:blipFill>
        <p:spPr>
          <a:xfrm>
            <a:off x="-3911506" y="4881047"/>
            <a:ext cx="3664403" cy="3664403"/>
          </a:xfrm>
          <a:prstGeom prst="rect">
            <a:avLst/>
          </a:prstGeom>
        </p:spPr>
      </p:pic>
      <p:grpSp>
        <p:nvGrpSpPr>
          <p:cNvPr id="12" name="Group 11">
            <a:extLst>
              <a:ext uri="{FF2B5EF4-FFF2-40B4-BE49-F238E27FC236}">
                <a16:creationId xmlns:a16="http://schemas.microsoft.com/office/drawing/2014/main" id="{732CE7EB-A38C-29CA-F700-E3B27A4964A6}"/>
              </a:ext>
            </a:extLst>
          </p:cNvPr>
          <p:cNvGrpSpPr/>
          <p:nvPr/>
        </p:nvGrpSpPr>
        <p:grpSpPr>
          <a:xfrm>
            <a:off x="-3102782" y="9655366"/>
            <a:ext cx="5349054" cy="590233"/>
            <a:chOff x="12270325" y="532765"/>
            <a:chExt cx="5349054" cy="590233"/>
          </a:xfrm>
        </p:grpSpPr>
        <p:grpSp>
          <p:nvGrpSpPr>
            <p:cNvPr id="7" name="Group 6">
              <a:extLst>
                <a:ext uri="{FF2B5EF4-FFF2-40B4-BE49-F238E27FC236}">
                  <a16:creationId xmlns:a16="http://schemas.microsoft.com/office/drawing/2014/main" id="{C483C150-DDB1-6835-C8D7-481DB6F5331B}"/>
                </a:ext>
              </a:extLst>
            </p:cNvPr>
            <p:cNvGrpSpPr/>
            <p:nvPr/>
          </p:nvGrpSpPr>
          <p:grpSpPr>
            <a:xfrm>
              <a:off x="12270325" y="532765"/>
              <a:ext cx="5349054" cy="590233"/>
              <a:chOff x="0" y="-38100"/>
              <a:chExt cx="7132073" cy="786976"/>
            </a:xfrm>
          </p:grpSpPr>
          <p:sp>
            <p:nvSpPr>
              <p:cNvPr id="10" name="TextBox 6">
                <a:extLst>
                  <a:ext uri="{FF2B5EF4-FFF2-40B4-BE49-F238E27FC236}">
                    <a16:creationId xmlns:a16="http://schemas.microsoft.com/office/drawing/2014/main" id="{76351C94-6F54-CF9D-30C0-2D861A498915}"/>
                  </a:ext>
                </a:extLst>
              </p:cNvPr>
              <p:cNvSpPr txBox="1"/>
              <p:nvPr/>
            </p:nvSpPr>
            <p:spPr>
              <a:xfrm>
                <a:off x="2588147" y="-38100"/>
                <a:ext cx="4543926" cy="443626"/>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659"/>
                  </a:lnSpc>
                </a:pPr>
                <a:r>
                  <a:rPr lang="en-US" sz="1899" b="1" dirty="0">
                    <a:solidFill>
                      <a:srgbClr val="000000"/>
                    </a:solidFill>
                    <a:latin typeface="TT Fors Bold"/>
                    <a:ea typeface="TT Fors Bold"/>
                    <a:cs typeface="TT Fors Bold"/>
                    <a:sym typeface="TT Fors Bold"/>
                  </a:rPr>
                  <a:t>SHAFRAH APP</a:t>
                </a:r>
              </a:p>
            </p:txBody>
          </p:sp>
          <p:sp>
            <p:nvSpPr>
              <p:cNvPr id="11" name="TextBox 7">
                <a:extLst>
                  <a:ext uri="{FF2B5EF4-FFF2-40B4-BE49-F238E27FC236}">
                    <a16:creationId xmlns:a16="http://schemas.microsoft.com/office/drawing/2014/main" id="{CBA06E03-BC87-9DC5-07F5-C8DBE4FE6B98}"/>
                  </a:ext>
                </a:extLst>
              </p:cNvPr>
              <p:cNvSpPr txBox="1"/>
              <p:nvPr/>
            </p:nvSpPr>
            <p:spPr>
              <a:xfrm>
                <a:off x="0" y="396663"/>
                <a:ext cx="7007567" cy="35221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239"/>
                  </a:lnSpc>
                </a:pPr>
                <a:r>
                  <a:rPr lang="en-US" sz="1599" dirty="0">
                    <a:solidFill>
                      <a:srgbClr val="545454"/>
                    </a:solidFill>
                    <a:latin typeface="TT Fors"/>
                    <a:ea typeface="TT Fors"/>
                    <a:cs typeface="TT Fors"/>
                    <a:sym typeface="TT Fors"/>
                  </a:rPr>
                  <a:t>www.Shafarh.net</a:t>
                </a:r>
              </a:p>
            </p:txBody>
          </p:sp>
        </p:grpSp>
        <p:sp>
          <p:nvSpPr>
            <p:cNvPr id="8" name="object 2">
              <a:extLst>
                <a:ext uri="{FF2B5EF4-FFF2-40B4-BE49-F238E27FC236}">
                  <a16:creationId xmlns:a16="http://schemas.microsoft.com/office/drawing/2014/main" id="{86573BAA-5F53-6023-9B81-5D79885E7BBD}"/>
                </a:ext>
              </a:extLst>
            </p:cNvPr>
            <p:cNvSpPr/>
            <p:nvPr/>
          </p:nvSpPr>
          <p:spPr>
            <a:xfrm>
              <a:off x="15557500" y="582844"/>
              <a:ext cx="264528" cy="540153"/>
            </a:xfrm>
            <a:custGeom>
              <a:avLst/>
              <a:gdLst/>
              <a:ahLst/>
              <a:cxnLst/>
              <a:rect l="l" t="t" r="r" b="b"/>
              <a:pathLst>
                <a:path w="170179" h="362584">
                  <a:moveTo>
                    <a:pt x="134048" y="0"/>
                  </a:moveTo>
                  <a:lnTo>
                    <a:pt x="35877" y="0"/>
                  </a:lnTo>
                  <a:lnTo>
                    <a:pt x="30772" y="5105"/>
                  </a:lnTo>
                  <a:lnTo>
                    <a:pt x="30772" y="27368"/>
                  </a:lnTo>
                  <a:lnTo>
                    <a:pt x="3556" y="27368"/>
                  </a:lnTo>
                  <a:lnTo>
                    <a:pt x="0" y="30772"/>
                  </a:lnTo>
                  <a:lnTo>
                    <a:pt x="0" y="173316"/>
                  </a:lnTo>
                  <a:lnTo>
                    <a:pt x="109461" y="282790"/>
                  </a:lnTo>
                  <a:lnTo>
                    <a:pt x="110553" y="285724"/>
                  </a:lnTo>
                  <a:lnTo>
                    <a:pt x="110553" y="291592"/>
                  </a:lnTo>
                  <a:lnTo>
                    <a:pt x="109461" y="294538"/>
                  </a:lnTo>
                  <a:lnTo>
                    <a:pt x="95084" y="308914"/>
                  </a:lnTo>
                  <a:lnTo>
                    <a:pt x="94475" y="311073"/>
                  </a:lnTo>
                  <a:lnTo>
                    <a:pt x="95250" y="316484"/>
                  </a:lnTo>
                  <a:lnTo>
                    <a:pt x="97866" y="319278"/>
                  </a:lnTo>
                  <a:lnTo>
                    <a:pt x="107149" y="319278"/>
                  </a:lnTo>
                  <a:lnTo>
                    <a:pt x="110401" y="322211"/>
                  </a:lnTo>
                  <a:lnTo>
                    <a:pt x="110705" y="330098"/>
                  </a:lnTo>
                  <a:lnTo>
                    <a:pt x="107454" y="333502"/>
                  </a:lnTo>
                  <a:lnTo>
                    <a:pt x="62776" y="333502"/>
                  </a:lnTo>
                  <a:lnTo>
                    <a:pt x="59524" y="330555"/>
                  </a:lnTo>
                  <a:lnTo>
                    <a:pt x="59220" y="322668"/>
                  </a:lnTo>
                  <a:lnTo>
                    <a:pt x="62471" y="319278"/>
                  </a:lnTo>
                  <a:lnTo>
                    <a:pt x="72047" y="319278"/>
                  </a:lnTo>
                  <a:lnTo>
                    <a:pt x="74676" y="316484"/>
                  </a:lnTo>
                  <a:lnTo>
                    <a:pt x="75450" y="311073"/>
                  </a:lnTo>
                  <a:lnTo>
                    <a:pt x="74841" y="308914"/>
                  </a:lnTo>
                  <a:lnTo>
                    <a:pt x="60452" y="294538"/>
                  </a:lnTo>
                  <a:lnTo>
                    <a:pt x="59372" y="291592"/>
                  </a:lnTo>
                  <a:lnTo>
                    <a:pt x="59372" y="285724"/>
                  </a:lnTo>
                  <a:lnTo>
                    <a:pt x="60452" y="282790"/>
                  </a:lnTo>
                  <a:lnTo>
                    <a:pt x="71272" y="271957"/>
                  </a:lnTo>
                  <a:lnTo>
                    <a:pt x="0" y="200837"/>
                  </a:lnTo>
                  <a:lnTo>
                    <a:pt x="0" y="331800"/>
                  </a:lnTo>
                  <a:lnTo>
                    <a:pt x="3556" y="335203"/>
                  </a:lnTo>
                  <a:lnTo>
                    <a:pt x="30772" y="335203"/>
                  </a:lnTo>
                  <a:lnTo>
                    <a:pt x="30772" y="357466"/>
                  </a:lnTo>
                  <a:lnTo>
                    <a:pt x="35877" y="362559"/>
                  </a:lnTo>
                  <a:lnTo>
                    <a:pt x="134048" y="362559"/>
                  </a:lnTo>
                  <a:lnTo>
                    <a:pt x="139153" y="357466"/>
                  </a:lnTo>
                  <a:lnTo>
                    <a:pt x="139153" y="335203"/>
                  </a:lnTo>
                  <a:lnTo>
                    <a:pt x="166370" y="335203"/>
                  </a:lnTo>
                  <a:lnTo>
                    <a:pt x="169926" y="331800"/>
                  </a:lnTo>
                  <a:lnTo>
                    <a:pt x="169926" y="189242"/>
                  </a:lnTo>
                  <a:lnTo>
                    <a:pt x="60452" y="79933"/>
                  </a:lnTo>
                  <a:lnTo>
                    <a:pt x="59372" y="76847"/>
                  </a:lnTo>
                  <a:lnTo>
                    <a:pt x="59372" y="70967"/>
                  </a:lnTo>
                  <a:lnTo>
                    <a:pt x="60452" y="68033"/>
                  </a:lnTo>
                  <a:lnTo>
                    <a:pt x="74371" y="54114"/>
                  </a:lnTo>
                  <a:lnTo>
                    <a:pt x="75145" y="52730"/>
                  </a:lnTo>
                  <a:lnTo>
                    <a:pt x="75603" y="47155"/>
                  </a:lnTo>
                  <a:lnTo>
                    <a:pt x="72669" y="43294"/>
                  </a:lnTo>
                  <a:lnTo>
                    <a:pt x="62776" y="43294"/>
                  </a:lnTo>
                  <a:lnTo>
                    <a:pt x="59524" y="40360"/>
                  </a:lnTo>
                  <a:lnTo>
                    <a:pt x="59220" y="32473"/>
                  </a:lnTo>
                  <a:lnTo>
                    <a:pt x="62471" y="29070"/>
                  </a:lnTo>
                  <a:lnTo>
                    <a:pt x="107454" y="29070"/>
                  </a:lnTo>
                  <a:lnTo>
                    <a:pt x="110705" y="32473"/>
                  </a:lnTo>
                  <a:lnTo>
                    <a:pt x="110401" y="40360"/>
                  </a:lnTo>
                  <a:lnTo>
                    <a:pt x="107149" y="43294"/>
                  </a:lnTo>
                  <a:lnTo>
                    <a:pt x="97256" y="43294"/>
                  </a:lnTo>
                  <a:lnTo>
                    <a:pt x="94310" y="47155"/>
                  </a:lnTo>
                  <a:lnTo>
                    <a:pt x="94932" y="52730"/>
                  </a:lnTo>
                  <a:lnTo>
                    <a:pt x="95554" y="54114"/>
                  </a:lnTo>
                  <a:lnTo>
                    <a:pt x="109461" y="68033"/>
                  </a:lnTo>
                  <a:lnTo>
                    <a:pt x="110553" y="70967"/>
                  </a:lnTo>
                  <a:lnTo>
                    <a:pt x="110553" y="76847"/>
                  </a:lnTo>
                  <a:lnTo>
                    <a:pt x="109461" y="79933"/>
                  </a:lnTo>
                  <a:lnTo>
                    <a:pt x="98640" y="90601"/>
                  </a:lnTo>
                  <a:lnTo>
                    <a:pt x="169926" y="161721"/>
                  </a:lnTo>
                  <a:lnTo>
                    <a:pt x="169926" y="30772"/>
                  </a:lnTo>
                  <a:lnTo>
                    <a:pt x="166370" y="27368"/>
                  </a:lnTo>
                  <a:lnTo>
                    <a:pt x="162191" y="27368"/>
                  </a:lnTo>
                  <a:lnTo>
                    <a:pt x="139153" y="27368"/>
                  </a:lnTo>
                  <a:lnTo>
                    <a:pt x="139153" y="5105"/>
                  </a:lnTo>
                  <a:lnTo>
                    <a:pt x="134048" y="0"/>
                  </a:lnTo>
                  <a:close/>
                </a:path>
              </a:pathLst>
            </a:custGeom>
            <a:solidFill>
              <a:srgbClr val="674292"/>
            </a:solid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Tree>
    <p:extLst>
      <p:ext uri="{BB962C8B-B14F-4D97-AF65-F5344CB8AC3E}">
        <p14:creationId xmlns:p14="http://schemas.microsoft.com/office/powerpoint/2010/main" val="7027466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alpha val="10000"/>
          </a:schemeClr>
        </a:solidFill>
        <a:effectLst/>
      </p:bgPr>
    </p:bg>
    <p:spTree>
      <p:nvGrpSpPr>
        <p:cNvPr id="1" name=""/>
        <p:cNvGrpSpPr/>
        <p:nvPr/>
      </p:nvGrpSpPr>
      <p:grpSpPr>
        <a:xfrm>
          <a:off x="0" y="0"/>
          <a:ext cx="0" cy="0"/>
          <a:chOff x="0" y="0"/>
          <a:chExt cx="0" cy="0"/>
        </a:xfrm>
      </p:grpSpPr>
      <p:sp>
        <p:nvSpPr>
          <p:cNvPr id="208" name="object 3"/>
          <p:cNvSpPr txBox="1"/>
          <p:nvPr/>
        </p:nvSpPr>
        <p:spPr>
          <a:xfrm>
            <a:off x="5468602" y="7464063"/>
            <a:ext cx="7160181" cy="9848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algn="ctr"/>
            <a:r>
              <a:rPr lang="en-US" sz="3200" dirty="0">
                <a:latin typeface="Cairo" pitchFamily="2" charset="-78"/>
                <a:cs typeface="Cairo" pitchFamily="2" charset="-78"/>
              </a:rPr>
              <a:t>Charging a fixed fee to the end customer for each Booking</a:t>
            </a:r>
            <a:endParaRPr sz="3200" dirty="0">
              <a:latin typeface="Cairo" pitchFamily="2" charset="-78"/>
              <a:cs typeface="Cairo" pitchFamily="2" charset="-78"/>
            </a:endParaRPr>
          </a:p>
        </p:txBody>
      </p:sp>
      <p:sp>
        <p:nvSpPr>
          <p:cNvPr id="209" name="object 9"/>
          <p:cNvSpPr txBox="1"/>
          <p:nvPr/>
        </p:nvSpPr>
        <p:spPr>
          <a:xfrm>
            <a:off x="1793960" y="8818836"/>
            <a:ext cx="3997240" cy="8290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indent="25400" algn="ctr" rtl="1">
              <a:lnSpc>
                <a:spcPts val="3120"/>
              </a:lnSpc>
              <a:spcBef>
                <a:spcPts val="200"/>
              </a:spcBef>
              <a:defRPr sz="1300">
                <a:solidFill>
                  <a:srgbClr val="585858"/>
                </a:solidFill>
              </a:defRPr>
            </a:pPr>
            <a:r>
              <a:rPr lang="en-US" sz="2800" dirty="0">
                <a:solidFill>
                  <a:srgbClr val="664192"/>
                </a:solidFill>
                <a:latin typeface="Cairo" pitchFamily="2" charset="-78"/>
                <a:cs typeface="Cairo" pitchFamily="2" charset="-78"/>
              </a:rPr>
              <a:t>End User “ Customer “</a:t>
            </a:r>
            <a:endParaRPr sz="2800" dirty="0">
              <a:solidFill>
                <a:srgbClr val="664192"/>
              </a:solidFill>
              <a:latin typeface="Cairo" pitchFamily="2" charset="-78"/>
              <a:cs typeface="Cairo" pitchFamily="2" charset="-78"/>
            </a:endParaRPr>
          </a:p>
          <a:p>
            <a:pPr indent="25400" algn="ctr" rtl="1">
              <a:lnSpc>
                <a:spcPts val="3120"/>
              </a:lnSpc>
              <a:spcBef>
                <a:spcPts val="200"/>
              </a:spcBef>
              <a:defRPr sz="1300">
                <a:solidFill>
                  <a:srgbClr val="585858"/>
                </a:solidFill>
              </a:defRPr>
            </a:pPr>
            <a:r>
              <a:rPr lang="en-US" sz="2400" b="1" dirty="0">
                <a:solidFill>
                  <a:srgbClr val="585858"/>
                </a:solidFill>
                <a:latin typeface="Cairo" pitchFamily="2" charset="-78"/>
                <a:cs typeface="Cairo" pitchFamily="2" charset="-78"/>
              </a:rPr>
              <a:t>Booking Service</a:t>
            </a:r>
            <a:endParaRPr sz="2400" b="1" dirty="0">
              <a:solidFill>
                <a:srgbClr val="585858"/>
              </a:solidFill>
              <a:latin typeface="Cairo" pitchFamily="2" charset="-78"/>
              <a:cs typeface="Cairo" pitchFamily="2" charset="-78"/>
            </a:endParaRPr>
          </a:p>
        </p:txBody>
      </p:sp>
      <p:sp>
        <p:nvSpPr>
          <p:cNvPr id="210" name="object 10"/>
          <p:cNvSpPr txBox="1"/>
          <p:nvPr/>
        </p:nvSpPr>
        <p:spPr>
          <a:xfrm>
            <a:off x="13248102" y="8818836"/>
            <a:ext cx="3699468" cy="8290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indent="25400" algn="ctr" rtl="1">
              <a:lnSpc>
                <a:spcPts val="3120"/>
              </a:lnSpc>
              <a:spcBef>
                <a:spcPts val="200"/>
              </a:spcBef>
              <a:defRPr sz="1300">
                <a:solidFill>
                  <a:srgbClr val="585858"/>
                </a:solidFill>
              </a:defRPr>
            </a:pPr>
            <a:r>
              <a:rPr lang="en-US" sz="2800" dirty="0">
                <a:solidFill>
                  <a:srgbClr val="664192"/>
                </a:solidFill>
                <a:latin typeface="Cairo" pitchFamily="2" charset="-78"/>
                <a:cs typeface="Cairo" pitchFamily="2" charset="-78"/>
              </a:rPr>
              <a:t>Salon</a:t>
            </a:r>
          </a:p>
          <a:p>
            <a:pPr indent="25400" algn="ctr" rtl="1">
              <a:lnSpc>
                <a:spcPts val="3120"/>
              </a:lnSpc>
              <a:spcBef>
                <a:spcPts val="200"/>
              </a:spcBef>
              <a:defRPr sz="1300">
                <a:solidFill>
                  <a:srgbClr val="585858"/>
                </a:solidFill>
              </a:defRPr>
            </a:pPr>
            <a:r>
              <a:rPr lang="en-US" sz="2400" b="1" dirty="0">
                <a:latin typeface="Cairo" pitchFamily="2" charset="-78"/>
                <a:cs typeface="Cairo" pitchFamily="2" charset="-78"/>
              </a:rPr>
              <a:t>Service Provider</a:t>
            </a:r>
            <a:endParaRPr sz="2400" b="1" dirty="0">
              <a:latin typeface="Cairo" pitchFamily="2" charset="-78"/>
              <a:cs typeface="Cairo" pitchFamily="2" charset="-78"/>
            </a:endParaRPr>
          </a:p>
        </p:txBody>
      </p:sp>
      <p:pic>
        <p:nvPicPr>
          <p:cNvPr id="211" name="object 11" descr="object 11"/>
          <p:cNvPicPr>
            <a:picLocks noChangeAspect="1"/>
          </p:cNvPicPr>
          <p:nvPr/>
        </p:nvPicPr>
        <p:blipFill>
          <a:blip r:embed="rId3"/>
          <a:srcRect r="21"/>
          <a:stretch>
            <a:fillRect/>
          </a:stretch>
        </p:blipFill>
        <p:spPr>
          <a:xfrm>
            <a:off x="7564266" y="3657195"/>
            <a:ext cx="3159468" cy="3162705"/>
          </a:xfrm>
          <a:custGeom>
            <a:avLst/>
            <a:gdLst/>
            <a:ahLst/>
            <a:cxnLst>
              <a:cxn ang="0">
                <a:pos x="wd2" y="hd2"/>
              </a:cxn>
              <a:cxn ang="5400000">
                <a:pos x="wd2" y="hd2"/>
              </a:cxn>
              <a:cxn ang="10800000">
                <a:pos x="wd2" y="hd2"/>
              </a:cxn>
              <a:cxn ang="16200000">
                <a:pos x="wd2" y="hd2"/>
              </a:cxn>
            </a:cxnLst>
            <a:rect l="0" t="0" r="r" b="b"/>
            <a:pathLst>
              <a:path w="21600" h="21600" extrusionOk="0">
                <a:moveTo>
                  <a:pt x="3600" y="0"/>
                </a:moveTo>
                <a:cubicBezTo>
                  <a:pt x="1611" y="0"/>
                  <a:pt x="0" y="1610"/>
                  <a:pt x="0" y="3596"/>
                </a:cubicBezTo>
                <a:lnTo>
                  <a:pt x="0" y="18004"/>
                </a:lnTo>
                <a:cubicBezTo>
                  <a:pt x="0" y="19990"/>
                  <a:pt x="1611" y="21600"/>
                  <a:pt x="3600" y="21600"/>
                </a:cubicBezTo>
                <a:lnTo>
                  <a:pt x="18000" y="21600"/>
                </a:lnTo>
                <a:cubicBezTo>
                  <a:pt x="19989" y="21600"/>
                  <a:pt x="21600" y="19990"/>
                  <a:pt x="21600" y="18004"/>
                </a:cubicBezTo>
                <a:lnTo>
                  <a:pt x="21600" y="3596"/>
                </a:lnTo>
                <a:cubicBezTo>
                  <a:pt x="21600" y="1610"/>
                  <a:pt x="19989" y="0"/>
                  <a:pt x="18000" y="0"/>
                </a:cubicBezTo>
                <a:lnTo>
                  <a:pt x="3600" y="0"/>
                </a:lnTo>
                <a:close/>
              </a:path>
            </a:pathLst>
          </a:custGeom>
          <a:ln w="12700">
            <a:miter lim="400000"/>
          </a:ln>
          <a:effectLst>
            <a:outerShdw blurRad="76200" dist="38100" dir="7800000" rotWithShape="0">
              <a:srgbClr val="000000">
                <a:alpha val="40000"/>
              </a:srgbClr>
            </a:outerShdw>
          </a:effectLst>
        </p:spPr>
      </p:pic>
      <p:sp>
        <p:nvSpPr>
          <p:cNvPr id="15" name="Rectangle: Rounded Corners 14">
            <a:extLst>
              <a:ext uri="{FF2B5EF4-FFF2-40B4-BE49-F238E27FC236}">
                <a16:creationId xmlns:a16="http://schemas.microsoft.com/office/drawing/2014/main" id="{138C9437-96E9-1162-CAFE-F76252B4505F}"/>
              </a:ext>
            </a:extLst>
          </p:cNvPr>
          <p:cNvSpPr/>
          <p:nvPr/>
        </p:nvSpPr>
        <p:spPr>
          <a:xfrm>
            <a:off x="1793960" y="5589214"/>
            <a:ext cx="3243932" cy="2944776"/>
          </a:xfrm>
          <a:prstGeom prst="roundRect">
            <a:avLst>
              <a:gd name="adj" fmla="val 12009"/>
            </a:avLst>
          </a:prstGeom>
          <a:solidFill>
            <a:srgbClr val="6641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0596E737-6425-6298-F1E2-8065CFEE3277}"/>
              </a:ext>
            </a:extLst>
          </p:cNvPr>
          <p:cNvSpPr/>
          <p:nvPr/>
        </p:nvSpPr>
        <p:spPr>
          <a:xfrm>
            <a:off x="13097593" y="5589214"/>
            <a:ext cx="3243932" cy="2944776"/>
          </a:xfrm>
          <a:prstGeom prst="roundRect">
            <a:avLst>
              <a:gd name="adj" fmla="val 12009"/>
            </a:avLst>
          </a:prstGeom>
          <a:solidFill>
            <a:srgbClr val="6641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3" name="image15.png" descr="image15.png"/>
          <p:cNvPicPr>
            <a:picLocks noChangeAspect="1"/>
          </p:cNvPicPr>
          <p:nvPr/>
        </p:nvPicPr>
        <p:blipFill>
          <a:blip r:embed="rId4">
            <a:duotone>
              <a:schemeClr val="bg2">
                <a:shade val="45000"/>
                <a:satMod val="135000"/>
              </a:schemeClr>
              <a:prstClr val="white"/>
            </a:duotone>
            <a:extLst>
              <a:ext uri="{BEBA8EAE-BF5A-486C-A8C5-ECC9F3942E4B}">
                <a14:imgProps xmlns:a14="http://schemas.microsoft.com/office/drawing/2010/main">
                  <a14:imgLayer r:embed="rId5">
                    <a14:imgEffect>
                      <a14:backgroundRemoval t="1989" b="96875" l="1124" r="96854">
                        <a14:foregroundMark x1="93803" y1="81273" x2="93933" y2="81250"/>
                        <a14:foregroundMark x1="51461" y1="88636" x2="53509" y2="88280"/>
                        <a14:foregroundMark x1="96452" y1="61165" x2="96854" y2="57955"/>
                        <a14:foregroundMark x1="93933" y1="81250" x2="93967" y2="80981"/>
                        <a14:foregroundMark x1="58652" y1="93466" x2="62113" y2="93089"/>
                        <a14:foregroundMark x1="75449" y1="97226" x2="80586" y2="97375"/>
                        <a14:foregroundMark x1="64247" y1="96900" x2="74009" y2="97184"/>
                        <a14:foregroundMark x1="38501" y1="17128" x2="42022" y2="11648"/>
                        <a14:foregroundMark x1="25618" y1="51705" x2="25843" y2="61080"/>
                        <a14:foregroundMark x1="14382" y1="46591" x2="9438" y2="52841"/>
                        <a14:foregroundMark x1="9438" y1="52841" x2="9438" y2="52841"/>
                        <a14:foregroundMark x1="10337" y1="31818" x2="1348" y2="32102"/>
                        <a14:foregroundMark x1="15056" y1="19034" x2="10278" y2="12821"/>
                        <a14:foregroundMark x1="25843" y1="14205" x2="26319" y2="9887"/>
                        <a14:backgroundMark x1="55281" y1="87500" x2="91461" y2="69318"/>
                        <a14:backgroundMark x1="54157" y1="86648" x2="88539" y2="67330"/>
                        <a14:backgroundMark x1="63146" y1="86932" x2="88989" y2="80114"/>
                        <a14:backgroundMark x1="88989" y1="80114" x2="88989" y2="80114"/>
                        <a14:backgroundMark x1="89438" y1="79545" x2="89438" y2="79545"/>
                        <a14:backgroundMark x1="90562" y1="82102" x2="64719" y2="85795"/>
                        <a14:backgroundMark x1="64719" y1="93182" x2="82921" y2="85511"/>
                        <a14:backgroundMark x1="82921" y1="85511" x2="82921" y2="85511"/>
                        <a14:backgroundMark x1="62472" y1="92330" x2="68989" y2="91477"/>
                        <a14:backgroundMark x1="68989" y1="91477" x2="68989" y2="91477"/>
                        <a14:backgroundMark x1="74831" y1="94886" x2="84494" y2="85795"/>
                        <a14:backgroundMark x1="79326" y1="92614" x2="86742" y2="85511"/>
                        <a14:backgroundMark x1="95955" y1="64773" x2="80899" y2="88352"/>
                        <a14:backgroundMark x1="95955" y1="63636" x2="80449" y2="90909"/>
                        <a14:backgroundMark x1="86742" y1="88068" x2="93483" y2="71591"/>
                        <a14:backgroundMark x1="93258" y1="71307" x2="93258" y2="71307"/>
                        <a14:backgroundMark x1="88539" y1="84943" x2="94831" y2="70170"/>
                        <a14:backgroundMark x1="94607" y1="69602" x2="94607" y2="69602"/>
                        <a14:backgroundMark x1="94607" y1="69034" x2="85843" y2="85511"/>
                        <a14:backgroundMark x1="92809" y1="73295" x2="86517" y2="85795"/>
                        <a14:backgroundMark x1="86517" y1="85795" x2="86517" y2="85795"/>
                        <a14:backgroundMark x1="91910" y1="39489" x2="97978" y2="48580"/>
                        <a14:backgroundMark x1="79551" y1="99432" x2="85618" y2="99432"/>
                        <a14:backgroundMark x1="95281" y1="60795" x2="92584" y2="74148"/>
                        <a14:backgroundMark x1="92809" y1="74716" x2="86742" y2="85511"/>
                        <a14:backgroundMark x1="27191" y1="1989" x2="29213" y2="8523"/>
                        <a14:backgroundMark x1="29213" y1="8807" x2="29213" y2="8807"/>
                        <a14:backgroundMark x1="35056" y1="20455" x2="38427" y2="21875"/>
                        <a14:backgroundMark x1="24719" y1="15625" x2="28315" y2="12216"/>
                        <a14:backgroundMark x1="5843" y1="13352" x2="10337" y2="7102"/>
                        <a14:backgroundMark x1="8539" y1="7102" x2="5843" y2="12784"/>
                      </a14:backgroundRemoval>
                    </a14:imgEffect>
                    <a14:imgEffect>
                      <a14:colorTemperature colorTemp="1500"/>
                    </a14:imgEffect>
                    <a14:imgEffect>
                      <a14:brightnessContrast bright="100000"/>
                    </a14:imgEffect>
                  </a14:imgLayer>
                </a14:imgProps>
              </a:ext>
            </a:extLst>
          </a:blip>
          <a:stretch>
            <a:fillRect/>
          </a:stretch>
        </p:blipFill>
        <p:spPr>
          <a:xfrm rot="2712098">
            <a:off x="9497941" y="5528961"/>
            <a:ext cx="1221740" cy="968587"/>
          </a:xfrm>
          <a:prstGeom prst="rect">
            <a:avLst/>
          </a:prstGeom>
          <a:ln w="12700" cap="flat">
            <a:noFill/>
            <a:miter lim="400000"/>
          </a:ln>
          <a:effectLst/>
        </p:spPr>
      </p:pic>
      <p:sp>
        <p:nvSpPr>
          <p:cNvPr id="27" name="Freeform: Shape 26">
            <a:extLst>
              <a:ext uri="{FF2B5EF4-FFF2-40B4-BE49-F238E27FC236}">
                <a16:creationId xmlns:a16="http://schemas.microsoft.com/office/drawing/2014/main" id="{74D1DADD-7A8E-9AE1-D9C1-C9AB857D0341}"/>
              </a:ext>
            </a:extLst>
          </p:cNvPr>
          <p:cNvSpPr/>
          <p:nvPr/>
        </p:nvSpPr>
        <p:spPr>
          <a:xfrm>
            <a:off x="3902927" y="2943922"/>
            <a:ext cx="3612995" cy="2564780"/>
          </a:xfrm>
          <a:custGeom>
            <a:avLst/>
            <a:gdLst>
              <a:gd name="connsiteX0" fmla="*/ 0 w 3612995"/>
              <a:gd name="connsiteY0" fmla="*/ 2564780 h 2564780"/>
              <a:gd name="connsiteX1" fmla="*/ 156117 w 3612995"/>
              <a:gd name="connsiteY1" fmla="*/ 2074127 h 2564780"/>
              <a:gd name="connsiteX2" fmla="*/ 557561 w 3612995"/>
              <a:gd name="connsiteY2" fmla="*/ 1494263 h 2564780"/>
              <a:gd name="connsiteX3" fmla="*/ 1338146 w 3612995"/>
              <a:gd name="connsiteY3" fmla="*/ 758283 h 2564780"/>
              <a:gd name="connsiteX4" fmla="*/ 1694985 w 3612995"/>
              <a:gd name="connsiteY4" fmla="*/ 669073 h 2564780"/>
              <a:gd name="connsiteX5" fmla="*/ 2074127 w 3612995"/>
              <a:gd name="connsiteY5" fmla="*/ 825190 h 2564780"/>
              <a:gd name="connsiteX6" fmla="*/ 2141034 w 3612995"/>
              <a:gd name="connsiteY6" fmla="*/ 1293541 h 2564780"/>
              <a:gd name="connsiteX7" fmla="*/ 1940312 w 3612995"/>
              <a:gd name="connsiteY7" fmla="*/ 1828800 h 2564780"/>
              <a:gd name="connsiteX8" fmla="*/ 1672683 w 3612995"/>
              <a:gd name="connsiteY8" fmla="*/ 1918010 h 2564780"/>
              <a:gd name="connsiteX9" fmla="*/ 1449658 w 3612995"/>
              <a:gd name="connsiteY9" fmla="*/ 1895707 h 2564780"/>
              <a:gd name="connsiteX10" fmla="*/ 1182029 w 3612995"/>
              <a:gd name="connsiteY10" fmla="*/ 1137424 h 2564780"/>
              <a:gd name="connsiteX11" fmla="*/ 1204332 w 3612995"/>
              <a:gd name="connsiteY11" fmla="*/ 713678 h 2564780"/>
              <a:gd name="connsiteX12" fmla="*/ 1628078 w 3612995"/>
              <a:gd name="connsiteY12" fmla="*/ 133815 h 2564780"/>
              <a:gd name="connsiteX13" fmla="*/ 1895707 w 3612995"/>
              <a:gd name="connsiteY13" fmla="*/ 0 h 2564780"/>
              <a:gd name="connsiteX14" fmla="*/ 3055434 w 3612995"/>
              <a:gd name="connsiteY14" fmla="*/ 423746 h 2564780"/>
              <a:gd name="connsiteX15" fmla="*/ 3367668 w 3612995"/>
              <a:gd name="connsiteY15" fmla="*/ 535258 h 2564780"/>
              <a:gd name="connsiteX16" fmla="*/ 3501483 w 3612995"/>
              <a:gd name="connsiteY16" fmla="*/ 624468 h 2564780"/>
              <a:gd name="connsiteX17" fmla="*/ 3612995 w 3612995"/>
              <a:gd name="connsiteY17" fmla="*/ 669073 h 256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2995" h="2564780" extrusionOk="0">
                <a:moveTo>
                  <a:pt x="0" y="2564780"/>
                </a:moveTo>
                <a:cubicBezTo>
                  <a:pt x="25889" y="2385099"/>
                  <a:pt x="53742" y="2235015"/>
                  <a:pt x="156117" y="2074127"/>
                </a:cubicBezTo>
                <a:cubicBezTo>
                  <a:pt x="301164" y="1873298"/>
                  <a:pt x="387439" y="1685401"/>
                  <a:pt x="557561" y="1494263"/>
                </a:cubicBezTo>
                <a:cubicBezTo>
                  <a:pt x="794081" y="1159455"/>
                  <a:pt x="922151" y="979088"/>
                  <a:pt x="1338146" y="758283"/>
                </a:cubicBezTo>
                <a:cubicBezTo>
                  <a:pt x="1429370" y="692514"/>
                  <a:pt x="1595356" y="708040"/>
                  <a:pt x="1694985" y="669073"/>
                </a:cubicBezTo>
                <a:cubicBezTo>
                  <a:pt x="1845290" y="723950"/>
                  <a:pt x="1997513" y="708154"/>
                  <a:pt x="2074127" y="825190"/>
                </a:cubicBezTo>
                <a:cubicBezTo>
                  <a:pt x="2138418" y="949326"/>
                  <a:pt x="2133601" y="1142838"/>
                  <a:pt x="2141034" y="1293541"/>
                </a:cubicBezTo>
                <a:cubicBezTo>
                  <a:pt x="2139450" y="1450830"/>
                  <a:pt x="2097881" y="1746267"/>
                  <a:pt x="1940312" y="1828800"/>
                </a:cubicBezTo>
                <a:cubicBezTo>
                  <a:pt x="1871685" y="1884336"/>
                  <a:pt x="1774542" y="1891314"/>
                  <a:pt x="1672683" y="1918010"/>
                </a:cubicBezTo>
                <a:cubicBezTo>
                  <a:pt x="1596307" y="1910247"/>
                  <a:pt x="1511977" y="1950641"/>
                  <a:pt x="1449658" y="1895707"/>
                </a:cubicBezTo>
                <a:cubicBezTo>
                  <a:pt x="1273053" y="1742817"/>
                  <a:pt x="1226160" y="1351226"/>
                  <a:pt x="1182029" y="1137424"/>
                </a:cubicBezTo>
                <a:cubicBezTo>
                  <a:pt x="1190949" y="998465"/>
                  <a:pt x="1177144" y="857742"/>
                  <a:pt x="1204332" y="713678"/>
                </a:cubicBezTo>
                <a:cubicBezTo>
                  <a:pt x="1294973" y="423316"/>
                  <a:pt x="1414376" y="276111"/>
                  <a:pt x="1628078" y="133815"/>
                </a:cubicBezTo>
                <a:cubicBezTo>
                  <a:pt x="1702594" y="77293"/>
                  <a:pt x="1795921" y="37307"/>
                  <a:pt x="1895707" y="0"/>
                </a:cubicBezTo>
                <a:cubicBezTo>
                  <a:pt x="2888154" y="290962"/>
                  <a:pt x="2077834" y="-85228"/>
                  <a:pt x="3055434" y="423746"/>
                </a:cubicBezTo>
                <a:cubicBezTo>
                  <a:pt x="3157044" y="465284"/>
                  <a:pt x="3257902" y="495152"/>
                  <a:pt x="3367668" y="535258"/>
                </a:cubicBezTo>
                <a:cubicBezTo>
                  <a:pt x="3411371" y="566527"/>
                  <a:pt x="3456990" y="603061"/>
                  <a:pt x="3501483" y="624468"/>
                </a:cubicBezTo>
                <a:cubicBezTo>
                  <a:pt x="3650184" y="708850"/>
                  <a:pt x="3558653" y="604086"/>
                  <a:pt x="3612995" y="669073"/>
                </a:cubicBezTo>
              </a:path>
            </a:pathLst>
          </a:custGeom>
          <a:noFill/>
          <a:ln w="31750">
            <a:prstDash val="lgDashDotDot"/>
            <a:tailEnd type="stealth" w="lg" len="lg"/>
            <a:extLst>
              <a:ext uri="{C807C97D-BFC1-408E-A445-0C87EB9F89A2}">
                <ask:lineSketchStyleProps xmlns:ask="http://schemas.microsoft.com/office/drawing/2018/sketchyshapes" sd="1219033472">
                  <a:custGeom>
                    <a:avLst/>
                    <a:gdLst>
                      <a:gd name="connsiteX0" fmla="*/ 0 w 3612995"/>
                      <a:gd name="connsiteY0" fmla="*/ 2564780 h 2564780"/>
                      <a:gd name="connsiteX1" fmla="*/ 156117 w 3612995"/>
                      <a:gd name="connsiteY1" fmla="*/ 2074127 h 2564780"/>
                      <a:gd name="connsiteX2" fmla="*/ 557561 w 3612995"/>
                      <a:gd name="connsiteY2" fmla="*/ 1494263 h 2564780"/>
                      <a:gd name="connsiteX3" fmla="*/ 1338146 w 3612995"/>
                      <a:gd name="connsiteY3" fmla="*/ 758283 h 2564780"/>
                      <a:gd name="connsiteX4" fmla="*/ 1694985 w 3612995"/>
                      <a:gd name="connsiteY4" fmla="*/ 669073 h 2564780"/>
                      <a:gd name="connsiteX5" fmla="*/ 2074127 w 3612995"/>
                      <a:gd name="connsiteY5" fmla="*/ 825190 h 2564780"/>
                      <a:gd name="connsiteX6" fmla="*/ 2141034 w 3612995"/>
                      <a:gd name="connsiteY6" fmla="*/ 1293541 h 2564780"/>
                      <a:gd name="connsiteX7" fmla="*/ 1940312 w 3612995"/>
                      <a:gd name="connsiteY7" fmla="*/ 1828800 h 2564780"/>
                      <a:gd name="connsiteX8" fmla="*/ 1672683 w 3612995"/>
                      <a:gd name="connsiteY8" fmla="*/ 1918010 h 2564780"/>
                      <a:gd name="connsiteX9" fmla="*/ 1449658 w 3612995"/>
                      <a:gd name="connsiteY9" fmla="*/ 1895707 h 2564780"/>
                      <a:gd name="connsiteX10" fmla="*/ 1182029 w 3612995"/>
                      <a:gd name="connsiteY10" fmla="*/ 1137424 h 2564780"/>
                      <a:gd name="connsiteX11" fmla="*/ 1204332 w 3612995"/>
                      <a:gd name="connsiteY11" fmla="*/ 713678 h 2564780"/>
                      <a:gd name="connsiteX12" fmla="*/ 1628078 w 3612995"/>
                      <a:gd name="connsiteY12" fmla="*/ 133815 h 2564780"/>
                      <a:gd name="connsiteX13" fmla="*/ 1895707 w 3612995"/>
                      <a:gd name="connsiteY13" fmla="*/ 0 h 2564780"/>
                      <a:gd name="connsiteX14" fmla="*/ 3055434 w 3612995"/>
                      <a:gd name="connsiteY14" fmla="*/ 423746 h 2564780"/>
                      <a:gd name="connsiteX15" fmla="*/ 3367668 w 3612995"/>
                      <a:gd name="connsiteY15" fmla="*/ 535258 h 2564780"/>
                      <a:gd name="connsiteX16" fmla="*/ 3501483 w 3612995"/>
                      <a:gd name="connsiteY16" fmla="*/ 624468 h 2564780"/>
                      <a:gd name="connsiteX17" fmla="*/ 3612995 w 3612995"/>
                      <a:gd name="connsiteY17" fmla="*/ 669073 h 256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12995" h="2564780">
                        <a:moveTo>
                          <a:pt x="0" y="2564780"/>
                        </a:moveTo>
                        <a:cubicBezTo>
                          <a:pt x="52039" y="2401229"/>
                          <a:pt x="76835" y="2226348"/>
                          <a:pt x="156117" y="2074127"/>
                        </a:cubicBezTo>
                        <a:cubicBezTo>
                          <a:pt x="264712" y="1865624"/>
                          <a:pt x="419289" y="1684388"/>
                          <a:pt x="557561" y="1494263"/>
                        </a:cubicBezTo>
                        <a:cubicBezTo>
                          <a:pt x="818159" y="1135941"/>
                          <a:pt x="923584" y="971166"/>
                          <a:pt x="1338146" y="758283"/>
                        </a:cubicBezTo>
                        <a:cubicBezTo>
                          <a:pt x="1447213" y="702276"/>
                          <a:pt x="1576039" y="698810"/>
                          <a:pt x="1694985" y="669073"/>
                        </a:cubicBezTo>
                        <a:cubicBezTo>
                          <a:pt x="1821366" y="721112"/>
                          <a:pt x="1994686" y="713973"/>
                          <a:pt x="2074127" y="825190"/>
                        </a:cubicBezTo>
                        <a:cubicBezTo>
                          <a:pt x="2165789" y="953517"/>
                          <a:pt x="2141034" y="1135839"/>
                          <a:pt x="2141034" y="1293541"/>
                        </a:cubicBezTo>
                        <a:cubicBezTo>
                          <a:pt x="2141034" y="1465939"/>
                          <a:pt x="2115551" y="1721710"/>
                          <a:pt x="1940312" y="1828800"/>
                        </a:cubicBezTo>
                        <a:cubicBezTo>
                          <a:pt x="1860073" y="1877835"/>
                          <a:pt x="1761893" y="1888273"/>
                          <a:pt x="1672683" y="1918010"/>
                        </a:cubicBezTo>
                        <a:cubicBezTo>
                          <a:pt x="1598341" y="1910576"/>
                          <a:pt x="1505499" y="1945343"/>
                          <a:pt x="1449658" y="1895707"/>
                        </a:cubicBezTo>
                        <a:cubicBezTo>
                          <a:pt x="1266228" y="1732658"/>
                          <a:pt x="1225415" y="1343508"/>
                          <a:pt x="1182029" y="1137424"/>
                        </a:cubicBezTo>
                        <a:cubicBezTo>
                          <a:pt x="1189463" y="996175"/>
                          <a:pt x="1171936" y="851362"/>
                          <a:pt x="1204332" y="713678"/>
                        </a:cubicBezTo>
                        <a:cubicBezTo>
                          <a:pt x="1266862" y="447928"/>
                          <a:pt x="1412104" y="286797"/>
                          <a:pt x="1628078" y="133815"/>
                        </a:cubicBezTo>
                        <a:cubicBezTo>
                          <a:pt x="1709468" y="76164"/>
                          <a:pt x="1806497" y="44605"/>
                          <a:pt x="1895707" y="0"/>
                        </a:cubicBezTo>
                        <a:cubicBezTo>
                          <a:pt x="2972033" y="296916"/>
                          <a:pt x="2131524" y="24217"/>
                          <a:pt x="3055434" y="423746"/>
                        </a:cubicBezTo>
                        <a:cubicBezTo>
                          <a:pt x="3156872" y="467611"/>
                          <a:pt x="3266886" y="489906"/>
                          <a:pt x="3367668" y="535258"/>
                        </a:cubicBezTo>
                        <a:cubicBezTo>
                          <a:pt x="3416555" y="557257"/>
                          <a:pt x="3453534" y="600493"/>
                          <a:pt x="3501483" y="624468"/>
                        </a:cubicBezTo>
                        <a:cubicBezTo>
                          <a:pt x="3650597" y="699025"/>
                          <a:pt x="3551971" y="608049"/>
                          <a:pt x="3612995" y="669073"/>
                        </a:cubicBezTo>
                      </a:path>
                    </a:pathLst>
                  </a:cu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BC486F79-0941-2C50-714F-7BFE1B8D51BE}"/>
              </a:ext>
            </a:extLst>
          </p:cNvPr>
          <p:cNvSpPr/>
          <p:nvPr/>
        </p:nvSpPr>
        <p:spPr>
          <a:xfrm>
            <a:off x="10561320" y="2720340"/>
            <a:ext cx="4732081" cy="2491740"/>
          </a:xfrm>
          <a:custGeom>
            <a:avLst/>
            <a:gdLst>
              <a:gd name="connsiteX0" fmla="*/ 0 w 4732081"/>
              <a:gd name="connsiteY0" fmla="*/ 1051560 h 2491740"/>
              <a:gd name="connsiteX1" fmla="*/ 160020 w 4732081"/>
              <a:gd name="connsiteY1" fmla="*/ 777240 h 2491740"/>
              <a:gd name="connsiteX2" fmla="*/ 297180 w 4732081"/>
              <a:gd name="connsiteY2" fmla="*/ 640080 h 2491740"/>
              <a:gd name="connsiteX3" fmla="*/ 388620 w 4732081"/>
              <a:gd name="connsiteY3" fmla="*/ 525780 h 2491740"/>
              <a:gd name="connsiteX4" fmla="*/ 640080 w 4732081"/>
              <a:gd name="connsiteY4" fmla="*/ 342900 h 2491740"/>
              <a:gd name="connsiteX5" fmla="*/ 1005840 w 4732081"/>
              <a:gd name="connsiteY5" fmla="*/ 160020 h 2491740"/>
              <a:gd name="connsiteX6" fmla="*/ 1508760 w 4732081"/>
              <a:gd name="connsiteY6" fmla="*/ 0 h 2491740"/>
              <a:gd name="connsiteX7" fmla="*/ 1965960 w 4732081"/>
              <a:gd name="connsiteY7" fmla="*/ 114300 h 2491740"/>
              <a:gd name="connsiteX8" fmla="*/ 2125980 w 4732081"/>
              <a:gd name="connsiteY8" fmla="*/ 251460 h 2491740"/>
              <a:gd name="connsiteX9" fmla="*/ 2240280 w 4732081"/>
              <a:gd name="connsiteY9" fmla="*/ 411480 h 2491740"/>
              <a:gd name="connsiteX10" fmla="*/ 2217420 w 4732081"/>
              <a:gd name="connsiteY10" fmla="*/ 982980 h 2491740"/>
              <a:gd name="connsiteX11" fmla="*/ 2103120 w 4732081"/>
              <a:gd name="connsiteY11" fmla="*/ 1143000 h 2491740"/>
              <a:gd name="connsiteX12" fmla="*/ 1943100 w 4732081"/>
              <a:gd name="connsiteY12" fmla="*/ 1257300 h 2491740"/>
              <a:gd name="connsiteX13" fmla="*/ 1531620 w 4732081"/>
              <a:gd name="connsiteY13" fmla="*/ 1165860 h 2491740"/>
              <a:gd name="connsiteX14" fmla="*/ 1508760 w 4732081"/>
              <a:gd name="connsiteY14" fmla="*/ 1097280 h 2491740"/>
              <a:gd name="connsiteX15" fmla="*/ 1554480 w 4732081"/>
              <a:gd name="connsiteY15" fmla="*/ 640080 h 2491740"/>
              <a:gd name="connsiteX16" fmla="*/ 1805940 w 4732081"/>
              <a:gd name="connsiteY16" fmla="*/ 480060 h 2491740"/>
              <a:gd name="connsiteX17" fmla="*/ 1943100 w 4732081"/>
              <a:gd name="connsiteY17" fmla="*/ 434340 h 2491740"/>
              <a:gd name="connsiteX18" fmla="*/ 2125980 w 4732081"/>
              <a:gd name="connsiteY18" fmla="*/ 411480 h 2491740"/>
              <a:gd name="connsiteX19" fmla="*/ 2834640 w 4732081"/>
              <a:gd name="connsiteY19" fmla="*/ 457200 h 2491740"/>
              <a:gd name="connsiteX20" fmla="*/ 3223260 w 4732081"/>
              <a:gd name="connsiteY20" fmla="*/ 617220 h 2491740"/>
              <a:gd name="connsiteX21" fmla="*/ 3566160 w 4732081"/>
              <a:gd name="connsiteY21" fmla="*/ 822960 h 2491740"/>
              <a:gd name="connsiteX22" fmla="*/ 3909060 w 4732081"/>
              <a:gd name="connsiteY22" fmla="*/ 1028700 h 2491740"/>
              <a:gd name="connsiteX23" fmla="*/ 4137660 w 4732081"/>
              <a:gd name="connsiteY23" fmla="*/ 1303020 h 2491740"/>
              <a:gd name="connsiteX24" fmla="*/ 4274820 w 4732081"/>
              <a:gd name="connsiteY24" fmla="*/ 1463040 h 2491740"/>
              <a:gd name="connsiteX25" fmla="*/ 4366260 w 4732081"/>
              <a:gd name="connsiteY25" fmla="*/ 1554480 h 2491740"/>
              <a:gd name="connsiteX26" fmla="*/ 4549140 w 4732081"/>
              <a:gd name="connsiteY26" fmla="*/ 1920240 h 2491740"/>
              <a:gd name="connsiteX27" fmla="*/ 4594860 w 4732081"/>
              <a:gd name="connsiteY27" fmla="*/ 2011680 h 2491740"/>
              <a:gd name="connsiteX28" fmla="*/ 4686300 w 4732081"/>
              <a:gd name="connsiteY28" fmla="*/ 2148840 h 2491740"/>
              <a:gd name="connsiteX29" fmla="*/ 4709160 w 4732081"/>
              <a:gd name="connsiteY29" fmla="*/ 2400300 h 2491740"/>
              <a:gd name="connsiteX30" fmla="*/ 4732020 w 4732081"/>
              <a:gd name="connsiteY30" fmla="*/ 2491740 h 2491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732081" h="2491740" extrusionOk="0">
                <a:moveTo>
                  <a:pt x="0" y="1051560"/>
                </a:moveTo>
                <a:cubicBezTo>
                  <a:pt x="54768" y="911579"/>
                  <a:pt x="44004" y="913760"/>
                  <a:pt x="160020" y="777240"/>
                </a:cubicBezTo>
                <a:cubicBezTo>
                  <a:pt x="204662" y="728487"/>
                  <a:pt x="242818" y="688269"/>
                  <a:pt x="297180" y="640080"/>
                </a:cubicBezTo>
                <a:cubicBezTo>
                  <a:pt x="323223" y="610597"/>
                  <a:pt x="353139" y="565696"/>
                  <a:pt x="388620" y="525780"/>
                </a:cubicBezTo>
                <a:cubicBezTo>
                  <a:pt x="454267" y="444258"/>
                  <a:pt x="554311" y="396191"/>
                  <a:pt x="640080" y="342900"/>
                </a:cubicBezTo>
                <a:cubicBezTo>
                  <a:pt x="778056" y="281695"/>
                  <a:pt x="887171" y="193356"/>
                  <a:pt x="1005840" y="160020"/>
                </a:cubicBezTo>
                <a:cubicBezTo>
                  <a:pt x="1169474" y="95428"/>
                  <a:pt x="1508759" y="1"/>
                  <a:pt x="1508760" y="0"/>
                </a:cubicBezTo>
                <a:cubicBezTo>
                  <a:pt x="1660384" y="30698"/>
                  <a:pt x="1811801" y="67092"/>
                  <a:pt x="1965960" y="114300"/>
                </a:cubicBezTo>
                <a:cubicBezTo>
                  <a:pt x="2042156" y="147040"/>
                  <a:pt x="2080656" y="202830"/>
                  <a:pt x="2125980" y="251460"/>
                </a:cubicBezTo>
                <a:cubicBezTo>
                  <a:pt x="2149260" y="278994"/>
                  <a:pt x="2219154" y="376493"/>
                  <a:pt x="2240280" y="411480"/>
                </a:cubicBezTo>
                <a:cubicBezTo>
                  <a:pt x="2281604" y="640834"/>
                  <a:pt x="2298932" y="691759"/>
                  <a:pt x="2217420" y="982980"/>
                </a:cubicBezTo>
                <a:cubicBezTo>
                  <a:pt x="2203311" y="1050792"/>
                  <a:pt x="2145846" y="1093757"/>
                  <a:pt x="2103120" y="1143000"/>
                </a:cubicBezTo>
                <a:cubicBezTo>
                  <a:pt x="2023632" y="1240801"/>
                  <a:pt x="2037676" y="1224624"/>
                  <a:pt x="1943100" y="1257300"/>
                </a:cubicBezTo>
                <a:cubicBezTo>
                  <a:pt x="1658804" y="1244366"/>
                  <a:pt x="1599142" y="1322746"/>
                  <a:pt x="1531620" y="1165860"/>
                </a:cubicBezTo>
                <a:cubicBezTo>
                  <a:pt x="1517699" y="1144084"/>
                  <a:pt x="1515226" y="1117788"/>
                  <a:pt x="1508760" y="1097280"/>
                </a:cubicBezTo>
                <a:cubicBezTo>
                  <a:pt x="1524964" y="931838"/>
                  <a:pt x="1498803" y="800651"/>
                  <a:pt x="1554480" y="640080"/>
                </a:cubicBezTo>
                <a:cubicBezTo>
                  <a:pt x="1577496" y="523748"/>
                  <a:pt x="1717466" y="516522"/>
                  <a:pt x="1805940" y="480060"/>
                </a:cubicBezTo>
                <a:cubicBezTo>
                  <a:pt x="1851798" y="473408"/>
                  <a:pt x="1902447" y="440600"/>
                  <a:pt x="1943100" y="434340"/>
                </a:cubicBezTo>
                <a:cubicBezTo>
                  <a:pt x="1998686" y="428588"/>
                  <a:pt x="2060067" y="419364"/>
                  <a:pt x="2125980" y="411480"/>
                </a:cubicBezTo>
                <a:cubicBezTo>
                  <a:pt x="2366516" y="435266"/>
                  <a:pt x="2593280" y="430564"/>
                  <a:pt x="2834640" y="457200"/>
                </a:cubicBezTo>
                <a:cubicBezTo>
                  <a:pt x="2888165" y="461612"/>
                  <a:pt x="3183089" y="600606"/>
                  <a:pt x="3223260" y="617220"/>
                </a:cubicBezTo>
                <a:cubicBezTo>
                  <a:pt x="3546966" y="777254"/>
                  <a:pt x="3289105" y="652133"/>
                  <a:pt x="3566160" y="822960"/>
                </a:cubicBezTo>
                <a:cubicBezTo>
                  <a:pt x="3666796" y="918252"/>
                  <a:pt x="3821346" y="923142"/>
                  <a:pt x="3909060" y="1028700"/>
                </a:cubicBezTo>
                <a:cubicBezTo>
                  <a:pt x="4008091" y="1143772"/>
                  <a:pt x="4038900" y="1173267"/>
                  <a:pt x="4137660" y="1303020"/>
                </a:cubicBezTo>
                <a:cubicBezTo>
                  <a:pt x="4186629" y="1359099"/>
                  <a:pt x="4213716" y="1415872"/>
                  <a:pt x="4274820" y="1463040"/>
                </a:cubicBezTo>
                <a:cubicBezTo>
                  <a:pt x="4294851" y="1482873"/>
                  <a:pt x="4356119" y="1536681"/>
                  <a:pt x="4366260" y="1554480"/>
                </a:cubicBezTo>
                <a:cubicBezTo>
                  <a:pt x="4508826" y="1793260"/>
                  <a:pt x="4406653" y="1594199"/>
                  <a:pt x="4549140" y="1920240"/>
                </a:cubicBezTo>
                <a:cubicBezTo>
                  <a:pt x="4564865" y="1950079"/>
                  <a:pt x="4577655" y="1982137"/>
                  <a:pt x="4594860" y="2011680"/>
                </a:cubicBezTo>
                <a:cubicBezTo>
                  <a:pt x="4623130" y="2058798"/>
                  <a:pt x="4686300" y="2148840"/>
                  <a:pt x="4686300" y="2148840"/>
                </a:cubicBezTo>
                <a:cubicBezTo>
                  <a:pt x="4704589" y="2230543"/>
                  <a:pt x="4696001" y="2321680"/>
                  <a:pt x="4709160" y="2400300"/>
                </a:cubicBezTo>
                <a:cubicBezTo>
                  <a:pt x="4749440" y="2581493"/>
                  <a:pt x="4731612" y="2411491"/>
                  <a:pt x="4732020" y="2491740"/>
                </a:cubicBezTo>
              </a:path>
            </a:pathLst>
          </a:custGeom>
          <a:noFill/>
          <a:ln w="31750">
            <a:prstDash val="lgDashDotDot"/>
            <a:tailEnd type="stealth" w="lg" len="lg"/>
            <a:extLst>
              <a:ext uri="{C807C97D-BFC1-408E-A445-0C87EB9F89A2}">
                <ask:lineSketchStyleProps xmlns:ask="http://schemas.microsoft.com/office/drawing/2018/sketchyshapes" sd="1219033472">
                  <a:custGeom>
                    <a:avLst/>
                    <a:gdLst>
                      <a:gd name="connsiteX0" fmla="*/ 0 w 4732081"/>
                      <a:gd name="connsiteY0" fmla="*/ 1051560 h 2491740"/>
                      <a:gd name="connsiteX1" fmla="*/ 160020 w 4732081"/>
                      <a:gd name="connsiteY1" fmla="*/ 777240 h 2491740"/>
                      <a:gd name="connsiteX2" fmla="*/ 297180 w 4732081"/>
                      <a:gd name="connsiteY2" fmla="*/ 640080 h 2491740"/>
                      <a:gd name="connsiteX3" fmla="*/ 388620 w 4732081"/>
                      <a:gd name="connsiteY3" fmla="*/ 525780 h 2491740"/>
                      <a:gd name="connsiteX4" fmla="*/ 640080 w 4732081"/>
                      <a:gd name="connsiteY4" fmla="*/ 342900 h 2491740"/>
                      <a:gd name="connsiteX5" fmla="*/ 1005840 w 4732081"/>
                      <a:gd name="connsiteY5" fmla="*/ 160020 h 2491740"/>
                      <a:gd name="connsiteX6" fmla="*/ 1508760 w 4732081"/>
                      <a:gd name="connsiteY6" fmla="*/ 0 h 2491740"/>
                      <a:gd name="connsiteX7" fmla="*/ 1965960 w 4732081"/>
                      <a:gd name="connsiteY7" fmla="*/ 114300 h 2491740"/>
                      <a:gd name="connsiteX8" fmla="*/ 2125980 w 4732081"/>
                      <a:gd name="connsiteY8" fmla="*/ 251460 h 2491740"/>
                      <a:gd name="connsiteX9" fmla="*/ 2240280 w 4732081"/>
                      <a:gd name="connsiteY9" fmla="*/ 411480 h 2491740"/>
                      <a:gd name="connsiteX10" fmla="*/ 2217420 w 4732081"/>
                      <a:gd name="connsiteY10" fmla="*/ 982980 h 2491740"/>
                      <a:gd name="connsiteX11" fmla="*/ 2103120 w 4732081"/>
                      <a:gd name="connsiteY11" fmla="*/ 1143000 h 2491740"/>
                      <a:gd name="connsiteX12" fmla="*/ 1943100 w 4732081"/>
                      <a:gd name="connsiteY12" fmla="*/ 1257300 h 2491740"/>
                      <a:gd name="connsiteX13" fmla="*/ 1531620 w 4732081"/>
                      <a:gd name="connsiteY13" fmla="*/ 1165860 h 2491740"/>
                      <a:gd name="connsiteX14" fmla="*/ 1508760 w 4732081"/>
                      <a:gd name="connsiteY14" fmla="*/ 1097280 h 2491740"/>
                      <a:gd name="connsiteX15" fmla="*/ 1554480 w 4732081"/>
                      <a:gd name="connsiteY15" fmla="*/ 640080 h 2491740"/>
                      <a:gd name="connsiteX16" fmla="*/ 1805940 w 4732081"/>
                      <a:gd name="connsiteY16" fmla="*/ 480060 h 2491740"/>
                      <a:gd name="connsiteX17" fmla="*/ 1943100 w 4732081"/>
                      <a:gd name="connsiteY17" fmla="*/ 434340 h 2491740"/>
                      <a:gd name="connsiteX18" fmla="*/ 2125980 w 4732081"/>
                      <a:gd name="connsiteY18" fmla="*/ 411480 h 2491740"/>
                      <a:gd name="connsiteX19" fmla="*/ 2834640 w 4732081"/>
                      <a:gd name="connsiteY19" fmla="*/ 457200 h 2491740"/>
                      <a:gd name="connsiteX20" fmla="*/ 3223260 w 4732081"/>
                      <a:gd name="connsiteY20" fmla="*/ 617220 h 2491740"/>
                      <a:gd name="connsiteX21" fmla="*/ 3566160 w 4732081"/>
                      <a:gd name="connsiteY21" fmla="*/ 822960 h 2491740"/>
                      <a:gd name="connsiteX22" fmla="*/ 3909060 w 4732081"/>
                      <a:gd name="connsiteY22" fmla="*/ 1028700 h 2491740"/>
                      <a:gd name="connsiteX23" fmla="*/ 4137660 w 4732081"/>
                      <a:gd name="connsiteY23" fmla="*/ 1303020 h 2491740"/>
                      <a:gd name="connsiteX24" fmla="*/ 4274820 w 4732081"/>
                      <a:gd name="connsiteY24" fmla="*/ 1463040 h 2491740"/>
                      <a:gd name="connsiteX25" fmla="*/ 4366260 w 4732081"/>
                      <a:gd name="connsiteY25" fmla="*/ 1554480 h 2491740"/>
                      <a:gd name="connsiteX26" fmla="*/ 4549140 w 4732081"/>
                      <a:gd name="connsiteY26" fmla="*/ 1920240 h 2491740"/>
                      <a:gd name="connsiteX27" fmla="*/ 4594860 w 4732081"/>
                      <a:gd name="connsiteY27" fmla="*/ 2011680 h 2491740"/>
                      <a:gd name="connsiteX28" fmla="*/ 4686300 w 4732081"/>
                      <a:gd name="connsiteY28" fmla="*/ 2148840 h 2491740"/>
                      <a:gd name="connsiteX29" fmla="*/ 4709160 w 4732081"/>
                      <a:gd name="connsiteY29" fmla="*/ 2400300 h 2491740"/>
                      <a:gd name="connsiteX30" fmla="*/ 4732020 w 4732081"/>
                      <a:gd name="connsiteY30" fmla="*/ 2491740 h 2491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732081" h="2491740">
                        <a:moveTo>
                          <a:pt x="0" y="1051560"/>
                        </a:moveTo>
                        <a:cubicBezTo>
                          <a:pt x="55750" y="912185"/>
                          <a:pt x="44735" y="913486"/>
                          <a:pt x="160020" y="777240"/>
                        </a:cubicBezTo>
                        <a:cubicBezTo>
                          <a:pt x="201785" y="727881"/>
                          <a:pt x="253686" y="687923"/>
                          <a:pt x="297180" y="640080"/>
                        </a:cubicBezTo>
                        <a:cubicBezTo>
                          <a:pt x="330001" y="603977"/>
                          <a:pt x="354119" y="560281"/>
                          <a:pt x="388620" y="525780"/>
                        </a:cubicBezTo>
                        <a:cubicBezTo>
                          <a:pt x="464528" y="449872"/>
                          <a:pt x="545960" y="392201"/>
                          <a:pt x="640080" y="342900"/>
                        </a:cubicBezTo>
                        <a:cubicBezTo>
                          <a:pt x="760828" y="279651"/>
                          <a:pt x="879050" y="210069"/>
                          <a:pt x="1005840" y="160020"/>
                        </a:cubicBezTo>
                        <a:cubicBezTo>
                          <a:pt x="1169474" y="95428"/>
                          <a:pt x="1508760" y="0"/>
                          <a:pt x="1508760" y="0"/>
                        </a:cubicBezTo>
                        <a:cubicBezTo>
                          <a:pt x="1661160" y="38100"/>
                          <a:pt x="1820480" y="55030"/>
                          <a:pt x="1965960" y="114300"/>
                        </a:cubicBezTo>
                        <a:cubicBezTo>
                          <a:pt x="2031021" y="140806"/>
                          <a:pt x="2076304" y="201784"/>
                          <a:pt x="2125980" y="251460"/>
                        </a:cubicBezTo>
                        <a:cubicBezTo>
                          <a:pt x="2154335" y="279815"/>
                          <a:pt x="2214320" y="372540"/>
                          <a:pt x="2240280" y="411480"/>
                        </a:cubicBezTo>
                        <a:cubicBezTo>
                          <a:pt x="2277483" y="634700"/>
                          <a:pt x="2298112" y="683265"/>
                          <a:pt x="2217420" y="982980"/>
                        </a:cubicBezTo>
                        <a:cubicBezTo>
                          <a:pt x="2200379" y="1046276"/>
                          <a:pt x="2144629" y="1092267"/>
                          <a:pt x="2103120" y="1143000"/>
                        </a:cubicBezTo>
                        <a:cubicBezTo>
                          <a:pt x="2021761" y="1242439"/>
                          <a:pt x="2037413" y="1225862"/>
                          <a:pt x="1943100" y="1257300"/>
                        </a:cubicBezTo>
                        <a:cubicBezTo>
                          <a:pt x="1680130" y="1240864"/>
                          <a:pt x="1615816" y="1334251"/>
                          <a:pt x="1531620" y="1165860"/>
                        </a:cubicBezTo>
                        <a:cubicBezTo>
                          <a:pt x="1520844" y="1144307"/>
                          <a:pt x="1516380" y="1120140"/>
                          <a:pt x="1508760" y="1097280"/>
                        </a:cubicBezTo>
                        <a:cubicBezTo>
                          <a:pt x="1524000" y="944880"/>
                          <a:pt x="1518737" y="789011"/>
                          <a:pt x="1554480" y="640080"/>
                        </a:cubicBezTo>
                        <a:cubicBezTo>
                          <a:pt x="1586086" y="508389"/>
                          <a:pt x="1707955" y="509455"/>
                          <a:pt x="1805940" y="480060"/>
                        </a:cubicBezTo>
                        <a:cubicBezTo>
                          <a:pt x="1852101" y="466212"/>
                          <a:pt x="1895977" y="444438"/>
                          <a:pt x="1943100" y="434340"/>
                        </a:cubicBezTo>
                        <a:cubicBezTo>
                          <a:pt x="2003171" y="421468"/>
                          <a:pt x="2065020" y="419100"/>
                          <a:pt x="2125980" y="411480"/>
                        </a:cubicBezTo>
                        <a:cubicBezTo>
                          <a:pt x="2362200" y="426720"/>
                          <a:pt x="2599851" y="427099"/>
                          <a:pt x="2834640" y="457200"/>
                        </a:cubicBezTo>
                        <a:cubicBezTo>
                          <a:pt x="2887746" y="464008"/>
                          <a:pt x="3188621" y="600919"/>
                          <a:pt x="3223260" y="617220"/>
                        </a:cubicBezTo>
                        <a:cubicBezTo>
                          <a:pt x="3527233" y="760266"/>
                          <a:pt x="3290604" y="647606"/>
                          <a:pt x="3566160" y="822960"/>
                        </a:cubicBezTo>
                        <a:cubicBezTo>
                          <a:pt x="3678616" y="894523"/>
                          <a:pt x="3823726" y="926300"/>
                          <a:pt x="3909060" y="1028700"/>
                        </a:cubicBezTo>
                        <a:lnTo>
                          <a:pt x="4137660" y="1303020"/>
                        </a:lnTo>
                        <a:cubicBezTo>
                          <a:pt x="4182912" y="1356757"/>
                          <a:pt x="4225144" y="1413364"/>
                          <a:pt x="4274820" y="1463040"/>
                        </a:cubicBezTo>
                        <a:lnTo>
                          <a:pt x="4366260" y="1554480"/>
                        </a:lnTo>
                        <a:cubicBezTo>
                          <a:pt x="4478392" y="1816120"/>
                          <a:pt x="4389559" y="1623876"/>
                          <a:pt x="4549140" y="1920240"/>
                        </a:cubicBezTo>
                        <a:cubicBezTo>
                          <a:pt x="4565296" y="1950244"/>
                          <a:pt x="4577327" y="1982459"/>
                          <a:pt x="4594860" y="2011680"/>
                        </a:cubicBezTo>
                        <a:cubicBezTo>
                          <a:pt x="4623131" y="2058798"/>
                          <a:pt x="4686300" y="2148840"/>
                          <a:pt x="4686300" y="2148840"/>
                        </a:cubicBezTo>
                        <a:cubicBezTo>
                          <a:pt x="4693920" y="2232660"/>
                          <a:pt x="4697257" y="2316980"/>
                          <a:pt x="4709160" y="2400300"/>
                        </a:cubicBezTo>
                        <a:cubicBezTo>
                          <a:pt x="4734430" y="2577188"/>
                          <a:pt x="4732020" y="2412820"/>
                          <a:pt x="4732020" y="2491740"/>
                        </a:cubicBezTo>
                      </a:path>
                    </a:pathLst>
                  </a:cu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D1F3E241-5586-1E30-7C4F-9E203B1E0667}"/>
              </a:ext>
            </a:extLst>
          </p:cNvPr>
          <p:cNvGrpSpPr/>
          <p:nvPr/>
        </p:nvGrpSpPr>
        <p:grpSpPr>
          <a:xfrm>
            <a:off x="8819982" y="8657409"/>
            <a:ext cx="1029501" cy="935277"/>
            <a:chOff x="8819982" y="8657409"/>
            <a:chExt cx="1029501" cy="935277"/>
          </a:xfrm>
        </p:grpSpPr>
        <p:sp>
          <p:nvSpPr>
            <p:cNvPr id="5" name="Freeform: Shape 4">
              <a:extLst>
                <a:ext uri="{FF2B5EF4-FFF2-40B4-BE49-F238E27FC236}">
                  <a16:creationId xmlns:a16="http://schemas.microsoft.com/office/drawing/2014/main" id="{CD2B722D-88DE-2A69-6654-4761357D1090}"/>
                </a:ext>
              </a:extLst>
            </p:cNvPr>
            <p:cNvSpPr/>
            <p:nvPr/>
          </p:nvSpPr>
          <p:spPr>
            <a:xfrm>
              <a:off x="8841581" y="8684419"/>
              <a:ext cx="957263" cy="659606"/>
            </a:xfrm>
            <a:custGeom>
              <a:avLst/>
              <a:gdLst>
                <a:gd name="connsiteX0" fmla="*/ 531019 w 957263"/>
                <a:gd name="connsiteY0" fmla="*/ 83344 h 659606"/>
                <a:gd name="connsiteX1" fmla="*/ 326232 w 957263"/>
                <a:gd name="connsiteY1" fmla="*/ 0 h 659606"/>
                <a:gd name="connsiteX2" fmla="*/ 50007 w 957263"/>
                <a:gd name="connsiteY2" fmla="*/ 80962 h 659606"/>
                <a:gd name="connsiteX3" fmla="*/ 0 w 957263"/>
                <a:gd name="connsiteY3" fmla="*/ 383381 h 659606"/>
                <a:gd name="connsiteX4" fmla="*/ 288132 w 957263"/>
                <a:gd name="connsiteY4" fmla="*/ 459581 h 659606"/>
                <a:gd name="connsiteX5" fmla="*/ 957263 w 957263"/>
                <a:gd name="connsiteY5" fmla="*/ 659606 h 659606"/>
                <a:gd name="connsiteX6" fmla="*/ 952500 w 957263"/>
                <a:gd name="connsiteY6" fmla="*/ 431006 h 659606"/>
                <a:gd name="connsiteX7" fmla="*/ 740569 w 957263"/>
                <a:gd name="connsiteY7" fmla="*/ 271462 h 659606"/>
                <a:gd name="connsiteX8" fmla="*/ 545307 w 957263"/>
                <a:gd name="connsiteY8" fmla="*/ 302419 h 659606"/>
                <a:gd name="connsiteX9" fmla="*/ 540544 w 957263"/>
                <a:gd name="connsiteY9" fmla="*/ 164306 h 659606"/>
                <a:gd name="connsiteX10" fmla="*/ 531019 w 957263"/>
                <a:gd name="connsiteY10" fmla="*/ 83344 h 659606"/>
                <a:gd name="connsiteX0" fmla="*/ 531019 w 957263"/>
                <a:gd name="connsiteY0" fmla="*/ 83344 h 659606"/>
                <a:gd name="connsiteX1" fmla="*/ 326232 w 957263"/>
                <a:gd name="connsiteY1" fmla="*/ 0 h 659606"/>
                <a:gd name="connsiteX2" fmla="*/ 50007 w 957263"/>
                <a:gd name="connsiteY2" fmla="*/ 59531 h 659606"/>
                <a:gd name="connsiteX3" fmla="*/ 0 w 957263"/>
                <a:gd name="connsiteY3" fmla="*/ 383381 h 659606"/>
                <a:gd name="connsiteX4" fmla="*/ 288132 w 957263"/>
                <a:gd name="connsiteY4" fmla="*/ 459581 h 659606"/>
                <a:gd name="connsiteX5" fmla="*/ 957263 w 957263"/>
                <a:gd name="connsiteY5" fmla="*/ 659606 h 659606"/>
                <a:gd name="connsiteX6" fmla="*/ 952500 w 957263"/>
                <a:gd name="connsiteY6" fmla="*/ 431006 h 659606"/>
                <a:gd name="connsiteX7" fmla="*/ 740569 w 957263"/>
                <a:gd name="connsiteY7" fmla="*/ 271462 h 659606"/>
                <a:gd name="connsiteX8" fmla="*/ 545307 w 957263"/>
                <a:gd name="connsiteY8" fmla="*/ 302419 h 659606"/>
                <a:gd name="connsiteX9" fmla="*/ 540544 w 957263"/>
                <a:gd name="connsiteY9" fmla="*/ 164306 h 659606"/>
                <a:gd name="connsiteX10" fmla="*/ 531019 w 957263"/>
                <a:gd name="connsiteY10" fmla="*/ 83344 h 659606"/>
                <a:gd name="connsiteX0" fmla="*/ 531019 w 957263"/>
                <a:gd name="connsiteY0" fmla="*/ 83344 h 659606"/>
                <a:gd name="connsiteX1" fmla="*/ 326232 w 957263"/>
                <a:gd name="connsiteY1" fmla="*/ 0 h 659606"/>
                <a:gd name="connsiteX2" fmla="*/ 50007 w 957263"/>
                <a:gd name="connsiteY2" fmla="*/ 59531 h 659606"/>
                <a:gd name="connsiteX3" fmla="*/ 0 w 957263"/>
                <a:gd name="connsiteY3" fmla="*/ 383381 h 659606"/>
                <a:gd name="connsiteX4" fmla="*/ 288132 w 957263"/>
                <a:gd name="connsiteY4" fmla="*/ 459581 h 659606"/>
                <a:gd name="connsiteX5" fmla="*/ 957263 w 957263"/>
                <a:gd name="connsiteY5" fmla="*/ 659606 h 659606"/>
                <a:gd name="connsiteX6" fmla="*/ 952500 w 957263"/>
                <a:gd name="connsiteY6" fmla="*/ 431006 h 659606"/>
                <a:gd name="connsiteX7" fmla="*/ 740569 w 957263"/>
                <a:gd name="connsiteY7" fmla="*/ 271462 h 659606"/>
                <a:gd name="connsiteX8" fmla="*/ 545307 w 957263"/>
                <a:gd name="connsiteY8" fmla="*/ 302419 h 659606"/>
                <a:gd name="connsiteX9" fmla="*/ 540544 w 957263"/>
                <a:gd name="connsiteY9" fmla="*/ 164306 h 659606"/>
                <a:gd name="connsiteX10" fmla="*/ 531019 w 957263"/>
                <a:gd name="connsiteY10" fmla="*/ 83344 h 659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57263" h="659606">
                  <a:moveTo>
                    <a:pt x="531019" y="83344"/>
                  </a:moveTo>
                  <a:lnTo>
                    <a:pt x="326232" y="0"/>
                  </a:lnTo>
                  <a:lnTo>
                    <a:pt x="50007" y="59531"/>
                  </a:lnTo>
                  <a:cubicBezTo>
                    <a:pt x="16669" y="169862"/>
                    <a:pt x="16669" y="275431"/>
                    <a:pt x="0" y="383381"/>
                  </a:cubicBezTo>
                  <a:lnTo>
                    <a:pt x="288132" y="459581"/>
                  </a:lnTo>
                  <a:lnTo>
                    <a:pt x="957263" y="659606"/>
                  </a:lnTo>
                  <a:cubicBezTo>
                    <a:pt x="955675" y="583406"/>
                    <a:pt x="954088" y="507206"/>
                    <a:pt x="952500" y="431006"/>
                  </a:cubicBezTo>
                  <a:lnTo>
                    <a:pt x="740569" y="271462"/>
                  </a:lnTo>
                  <a:lnTo>
                    <a:pt x="545307" y="302419"/>
                  </a:lnTo>
                  <a:lnTo>
                    <a:pt x="540544" y="164306"/>
                  </a:lnTo>
                  <a:lnTo>
                    <a:pt x="531019" y="83344"/>
                  </a:lnTo>
                  <a:close/>
                </a:path>
              </a:pathLst>
            </a:cu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Google Shape;11670;p81">
              <a:extLst>
                <a:ext uri="{FF2B5EF4-FFF2-40B4-BE49-F238E27FC236}">
                  <a16:creationId xmlns:a16="http://schemas.microsoft.com/office/drawing/2014/main" id="{EFD0F66F-7CC1-FD45-2BDE-4812543473EE}"/>
                </a:ext>
              </a:extLst>
            </p:cNvPr>
            <p:cNvSpPr/>
            <p:nvPr/>
          </p:nvSpPr>
          <p:spPr>
            <a:xfrm>
              <a:off x="8819982" y="8657409"/>
              <a:ext cx="1029501" cy="935277"/>
            </a:xfrm>
            <a:custGeom>
              <a:avLst/>
              <a:gdLst/>
              <a:ahLst/>
              <a:cxnLst/>
              <a:rect l="l" t="t" r="r" b="b"/>
              <a:pathLst>
                <a:path w="12729" h="11564" extrusionOk="0">
                  <a:moveTo>
                    <a:pt x="3750" y="851"/>
                  </a:moveTo>
                  <a:cubicBezTo>
                    <a:pt x="5420" y="851"/>
                    <a:pt x="6617" y="1513"/>
                    <a:pt x="6617" y="2112"/>
                  </a:cubicBezTo>
                  <a:cubicBezTo>
                    <a:pt x="6617" y="2679"/>
                    <a:pt x="5420" y="3309"/>
                    <a:pt x="3750" y="3309"/>
                  </a:cubicBezTo>
                  <a:cubicBezTo>
                    <a:pt x="2206" y="3309"/>
                    <a:pt x="851" y="2679"/>
                    <a:pt x="851" y="2112"/>
                  </a:cubicBezTo>
                  <a:cubicBezTo>
                    <a:pt x="851" y="1481"/>
                    <a:pt x="2112" y="851"/>
                    <a:pt x="3750" y="851"/>
                  </a:cubicBezTo>
                  <a:close/>
                  <a:moveTo>
                    <a:pt x="6617" y="3403"/>
                  </a:moveTo>
                  <a:lnTo>
                    <a:pt x="6617" y="3781"/>
                  </a:lnTo>
                  <a:cubicBezTo>
                    <a:pt x="5829" y="4222"/>
                    <a:pt x="5199" y="4884"/>
                    <a:pt x="4821" y="5672"/>
                  </a:cubicBezTo>
                  <a:cubicBezTo>
                    <a:pt x="4475" y="5766"/>
                    <a:pt x="4096" y="5766"/>
                    <a:pt x="3750" y="5766"/>
                  </a:cubicBezTo>
                  <a:cubicBezTo>
                    <a:pt x="2206" y="5766"/>
                    <a:pt x="851" y="5136"/>
                    <a:pt x="851" y="4506"/>
                  </a:cubicBezTo>
                  <a:lnTo>
                    <a:pt x="851" y="3403"/>
                  </a:lnTo>
                  <a:cubicBezTo>
                    <a:pt x="1639" y="3939"/>
                    <a:pt x="2742" y="4159"/>
                    <a:pt x="3750" y="4159"/>
                  </a:cubicBezTo>
                  <a:cubicBezTo>
                    <a:pt x="4727" y="4159"/>
                    <a:pt x="5829" y="3939"/>
                    <a:pt x="6617" y="3403"/>
                  </a:cubicBezTo>
                  <a:close/>
                  <a:moveTo>
                    <a:pt x="883" y="5913"/>
                  </a:moveTo>
                  <a:cubicBezTo>
                    <a:pt x="1396" y="6254"/>
                    <a:pt x="2361" y="6617"/>
                    <a:pt x="3750" y="6617"/>
                  </a:cubicBezTo>
                  <a:cubicBezTo>
                    <a:pt x="4033" y="6617"/>
                    <a:pt x="4254" y="6617"/>
                    <a:pt x="4538" y="6585"/>
                  </a:cubicBezTo>
                  <a:lnTo>
                    <a:pt x="4538" y="6585"/>
                  </a:lnTo>
                  <a:cubicBezTo>
                    <a:pt x="4475" y="6869"/>
                    <a:pt x="4475" y="7184"/>
                    <a:pt x="4475" y="7467"/>
                  </a:cubicBezTo>
                  <a:cubicBezTo>
                    <a:pt x="4475" y="7719"/>
                    <a:pt x="4506" y="7971"/>
                    <a:pt x="4538" y="8255"/>
                  </a:cubicBezTo>
                  <a:cubicBezTo>
                    <a:pt x="4317" y="8287"/>
                    <a:pt x="4033" y="8287"/>
                    <a:pt x="3781" y="8287"/>
                  </a:cubicBezTo>
                  <a:cubicBezTo>
                    <a:pt x="2269" y="8287"/>
                    <a:pt x="883" y="7656"/>
                    <a:pt x="883" y="7026"/>
                  </a:cubicBezTo>
                  <a:lnTo>
                    <a:pt x="883" y="5913"/>
                  </a:lnTo>
                  <a:close/>
                  <a:moveTo>
                    <a:pt x="851" y="8350"/>
                  </a:moveTo>
                  <a:cubicBezTo>
                    <a:pt x="1639" y="8917"/>
                    <a:pt x="2773" y="9106"/>
                    <a:pt x="3750" y="9106"/>
                  </a:cubicBezTo>
                  <a:cubicBezTo>
                    <a:pt x="4096" y="9106"/>
                    <a:pt x="4412" y="9074"/>
                    <a:pt x="4727" y="9043"/>
                  </a:cubicBezTo>
                  <a:cubicBezTo>
                    <a:pt x="4979" y="9547"/>
                    <a:pt x="5294" y="10019"/>
                    <a:pt x="5672" y="10397"/>
                  </a:cubicBezTo>
                  <a:cubicBezTo>
                    <a:pt x="5136" y="10649"/>
                    <a:pt x="4475" y="10775"/>
                    <a:pt x="3750" y="10775"/>
                  </a:cubicBezTo>
                  <a:cubicBezTo>
                    <a:pt x="2112" y="10775"/>
                    <a:pt x="851" y="10082"/>
                    <a:pt x="851" y="9547"/>
                  </a:cubicBezTo>
                  <a:lnTo>
                    <a:pt x="851" y="8350"/>
                  </a:lnTo>
                  <a:close/>
                  <a:moveTo>
                    <a:pt x="8570" y="4159"/>
                  </a:moveTo>
                  <a:cubicBezTo>
                    <a:pt x="10366" y="4159"/>
                    <a:pt x="11878" y="5640"/>
                    <a:pt x="11878" y="7467"/>
                  </a:cubicBezTo>
                  <a:cubicBezTo>
                    <a:pt x="11878" y="9263"/>
                    <a:pt x="10366" y="10775"/>
                    <a:pt x="8570" y="10775"/>
                  </a:cubicBezTo>
                  <a:cubicBezTo>
                    <a:pt x="6743" y="10775"/>
                    <a:pt x="5262" y="9263"/>
                    <a:pt x="5262" y="7467"/>
                  </a:cubicBezTo>
                  <a:cubicBezTo>
                    <a:pt x="5262" y="5609"/>
                    <a:pt x="6743" y="4159"/>
                    <a:pt x="8570" y="4159"/>
                  </a:cubicBezTo>
                  <a:close/>
                  <a:moveTo>
                    <a:pt x="3781" y="1"/>
                  </a:moveTo>
                  <a:cubicBezTo>
                    <a:pt x="1797" y="1"/>
                    <a:pt x="64" y="851"/>
                    <a:pt x="64" y="2112"/>
                  </a:cubicBezTo>
                  <a:lnTo>
                    <a:pt x="64" y="9547"/>
                  </a:lnTo>
                  <a:cubicBezTo>
                    <a:pt x="1" y="10082"/>
                    <a:pt x="442" y="10649"/>
                    <a:pt x="1230" y="11027"/>
                  </a:cubicBezTo>
                  <a:cubicBezTo>
                    <a:pt x="1891" y="11405"/>
                    <a:pt x="2805" y="11563"/>
                    <a:pt x="3750" y="11563"/>
                  </a:cubicBezTo>
                  <a:cubicBezTo>
                    <a:pt x="4790" y="11563"/>
                    <a:pt x="5735" y="11311"/>
                    <a:pt x="6428" y="10964"/>
                  </a:cubicBezTo>
                  <a:cubicBezTo>
                    <a:pt x="7058" y="11342"/>
                    <a:pt x="7814" y="11563"/>
                    <a:pt x="8602" y="11563"/>
                  </a:cubicBezTo>
                  <a:cubicBezTo>
                    <a:pt x="10870" y="11563"/>
                    <a:pt x="12729" y="9704"/>
                    <a:pt x="12729" y="7404"/>
                  </a:cubicBezTo>
                  <a:cubicBezTo>
                    <a:pt x="12729" y="5136"/>
                    <a:pt x="10870" y="3277"/>
                    <a:pt x="8602" y="3277"/>
                  </a:cubicBezTo>
                  <a:cubicBezTo>
                    <a:pt x="8192" y="3277"/>
                    <a:pt x="7846" y="3309"/>
                    <a:pt x="7499" y="3435"/>
                  </a:cubicBezTo>
                  <a:lnTo>
                    <a:pt x="7499" y="2049"/>
                  </a:lnTo>
                  <a:cubicBezTo>
                    <a:pt x="7499" y="1481"/>
                    <a:pt x="7058" y="914"/>
                    <a:pt x="6302" y="536"/>
                  </a:cubicBezTo>
                  <a:cubicBezTo>
                    <a:pt x="5640" y="158"/>
                    <a:pt x="4727" y="1"/>
                    <a:pt x="3781" y="1"/>
                  </a:cubicBezTo>
                  <a:close/>
                </a:path>
              </a:pathLst>
            </a:custGeom>
            <a:gradFill>
              <a:gsLst>
                <a:gs pos="18000">
                  <a:srgbClr val="020024"/>
                </a:gs>
                <a:gs pos="72000">
                  <a:srgbClr val="674292"/>
                </a:gs>
                <a:gs pos="100000">
                  <a:srgbClr val="9A00FF"/>
                </a:gs>
              </a:gsLst>
              <a:lin ang="162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 name="Google Shape;11671;p81">
              <a:extLst>
                <a:ext uri="{FF2B5EF4-FFF2-40B4-BE49-F238E27FC236}">
                  <a16:creationId xmlns:a16="http://schemas.microsoft.com/office/drawing/2014/main" id="{5FDDE0B5-C922-3CD8-7C56-D21955C9D2CA}"/>
                </a:ext>
              </a:extLst>
            </p:cNvPr>
            <p:cNvSpPr/>
            <p:nvPr/>
          </p:nvSpPr>
          <p:spPr>
            <a:xfrm>
              <a:off x="9411122" y="9019259"/>
              <a:ext cx="201387" cy="474028"/>
            </a:xfrm>
            <a:custGeom>
              <a:avLst/>
              <a:gdLst/>
              <a:ahLst/>
              <a:cxnLst/>
              <a:rect l="l" t="t" r="r" b="b"/>
              <a:pathLst>
                <a:path w="2490" h="5861" extrusionOk="0">
                  <a:moveTo>
                    <a:pt x="1261" y="0"/>
                  </a:moveTo>
                  <a:cubicBezTo>
                    <a:pt x="1009" y="0"/>
                    <a:pt x="820" y="189"/>
                    <a:pt x="820" y="410"/>
                  </a:cubicBezTo>
                  <a:lnTo>
                    <a:pt x="820" y="694"/>
                  </a:lnTo>
                  <a:cubicBezTo>
                    <a:pt x="348" y="851"/>
                    <a:pt x="1" y="1324"/>
                    <a:pt x="1" y="1891"/>
                  </a:cubicBezTo>
                  <a:cubicBezTo>
                    <a:pt x="1" y="2552"/>
                    <a:pt x="537" y="2930"/>
                    <a:pt x="978" y="3245"/>
                  </a:cubicBezTo>
                  <a:cubicBezTo>
                    <a:pt x="1293" y="3497"/>
                    <a:pt x="1639" y="3718"/>
                    <a:pt x="1639" y="3970"/>
                  </a:cubicBezTo>
                  <a:cubicBezTo>
                    <a:pt x="1671" y="4254"/>
                    <a:pt x="1482" y="4411"/>
                    <a:pt x="1261" y="4411"/>
                  </a:cubicBezTo>
                  <a:cubicBezTo>
                    <a:pt x="1009" y="4411"/>
                    <a:pt x="820" y="4191"/>
                    <a:pt x="820" y="3970"/>
                  </a:cubicBezTo>
                  <a:cubicBezTo>
                    <a:pt x="820" y="3718"/>
                    <a:pt x="631" y="3529"/>
                    <a:pt x="411" y="3529"/>
                  </a:cubicBezTo>
                  <a:cubicBezTo>
                    <a:pt x="190" y="3529"/>
                    <a:pt x="1" y="3718"/>
                    <a:pt x="1" y="3970"/>
                  </a:cubicBezTo>
                  <a:cubicBezTo>
                    <a:pt x="1" y="4506"/>
                    <a:pt x="348" y="4947"/>
                    <a:pt x="820" y="5136"/>
                  </a:cubicBezTo>
                  <a:lnTo>
                    <a:pt x="820" y="5419"/>
                  </a:lnTo>
                  <a:cubicBezTo>
                    <a:pt x="820" y="5671"/>
                    <a:pt x="1009" y="5860"/>
                    <a:pt x="1261" y="5860"/>
                  </a:cubicBezTo>
                  <a:cubicBezTo>
                    <a:pt x="1482" y="5860"/>
                    <a:pt x="1639" y="5671"/>
                    <a:pt x="1639" y="5419"/>
                  </a:cubicBezTo>
                  <a:lnTo>
                    <a:pt x="1639" y="5136"/>
                  </a:lnTo>
                  <a:cubicBezTo>
                    <a:pt x="2112" y="4978"/>
                    <a:pt x="2458" y="4506"/>
                    <a:pt x="2458" y="3970"/>
                  </a:cubicBezTo>
                  <a:cubicBezTo>
                    <a:pt x="2458" y="3308"/>
                    <a:pt x="1923" y="2899"/>
                    <a:pt x="1482" y="2584"/>
                  </a:cubicBezTo>
                  <a:cubicBezTo>
                    <a:pt x="1167" y="2363"/>
                    <a:pt x="820" y="2111"/>
                    <a:pt x="820" y="1891"/>
                  </a:cubicBezTo>
                  <a:cubicBezTo>
                    <a:pt x="820" y="1639"/>
                    <a:pt x="1009" y="1450"/>
                    <a:pt x="1261" y="1450"/>
                  </a:cubicBezTo>
                  <a:cubicBezTo>
                    <a:pt x="1482" y="1450"/>
                    <a:pt x="1639" y="1639"/>
                    <a:pt x="1639" y="1891"/>
                  </a:cubicBezTo>
                  <a:cubicBezTo>
                    <a:pt x="1639" y="2111"/>
                    <a:pt x="1860" y="2300"/>
                    <a:pt x="2049" y="2300"/>
                  </a:cubicBezTo>
                  <a:cubicBezTo>
                    <a:pt x="2269" y="2300"/>
                    <a:pt x="2490" y="2111"/>
                    <a:pt x="2490" y="1891"/>
                  </a:cubicBezTo>
                  <a:cubicBezTo>
                    <a:pt x="2490" y="1324"/>
                    <a:pt x="2112" y="883"/>
                    <a:pt x="1639" y="694"/>
                  </a:cubicBezTo>
                  <a:lnTo>
                    <a:pt x="1639" y="410"/>
                  </a:lnTo>
                  <a:cubicBezTo>
                    <a:pt x="1639" y="189"/>
                    <a:pt x="1450" y="0"/>
                    <a:pt x="1261" y="0"/>
                  </a:cubicBezTo>
                  <a:close/>
                </a:path>
              </a:pathLst>
            </a:custGeom>
            <a:gradFill>
              <a:gsLst>
                <a:gs pos="34000">
                  <a:srgbClr val="020024"/>
                </a:gs>
                <a:gs pos="72000">
                  <a:srgbClr val="674292"/>
                </a:gs>
                <a:gs pos="100000">
                  <a:srgbClr val="9A00FF"/>
                </a:gs>
              </a:gsLst>
              <a:lin ang="162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 name="Oval 16">
            <a:extLst>
              <a:ext uri="{FF2B5EF4-FFF2-40B4-BE49-F238E27FC236}">
                <a16:creationId xmlns:a16="http://schemas.microsoft.com/office/drawing/2014/main" id="{31BF307A-BD3A-F5F2-572E-D3FD98224B92}"/>
              </a:ext>
            </a:extLst>
          </p:cNvPr>
          <p:cNvSpPr/>
          <p:nvPr/>
        </p:nvSpPr>
        <p:spPr>
          <a:xfrm>
            <a:off x="7086600" y="1327149"/>
            <a:ext cx="3074584" cy="1467511"/>
          </a:xfrm>
          <a:custGeom>
            <a:avLst/>
            <a:gdLst>
              <a:gd name="connsiteX0" fmla="*/ 0 w 2729547"/>
              <a:gd name="connsiteY0" fmla="*/ 1364774 h 2729547"/>
              <a:gd name="connsiteX1" fmla="*/ 1364774 w 2729547"/>
              <a:gd name="connsiteY1" fmla="*/ 0 h 2729547"/>
              <a:gd name="connsiteX2" fmla="*/ 2729548 w 2729547"/>
              <a:gd name="connsiteY2" fmla="*/ 1364774 h 2729547"/>
              <a:gd name="connsiteX3" fmla="*/ 1364774 w 2729547"/>
              <a:gd name="connsiteY3" fmla="*/ 2729548 h 2729547"/>
              <a:gd name="connsiteX4" fmla="*/ 0 w 2729547"/>
              <a:gd name="connsiteY4" fmla="*/ 1364774 h 2729547"/>
              <a:gd name="connsiteX0" fmla="*/ 0 w 2729548"/>
              <a:gd name="connsiteY0" fmla="*/ 525861 h 1890635"/>
              <a:gd name="connsiteX1" fmla="*/ 1364774 w 2729548"/>
              <a:gd name="connsiteY1" fmla="*/ 50087 h 1890635"/>
              <a:gd name="connsiteX2" fmla="*/ 2729548 w 2729548"/>
              <a:gd name="connsiteY2" fmla="*/ 525861 h 1890635"/>
              <a:gd name="connsiteX3" fmla="*/ 1364774 w 2729548"/>
              <a:gd name="connsiteY3" fmla="*/ 1890635 h 1890635"/>
              <a:gd name="connsiteX4" fmla="*/ 0 w 2729548"/>
              <a:gd name="connsiteY4" fmla="*/ 525861 h 1890635"/>
              <a:gd name="connsiteX0" fmla="*/ 48 w 2729596"/>
              <a:gd name="connsiteY0" fmla="*/ 525861 h 1084565"/>
              <a:gd name="connsiteX1" fmla="*/ 1364822 w 2729596"/>
              <a:gd name="connsiteY1" fmla="*/ 50087 h 1084565"/>
              <a:gd name="connsiteX2" fmla="*/ 2729596 w 2729596"/>
              <a:gd name="connsiteY2" fmla="*/ 525861 h 1084565"/>
              <a:gd name="connsiteX3" fmla="*/ 1402922 w 2729596"/>
              <a:gd name="connsiteY3" fmla="*/ 1052435 h 1084565"/>
              <a:gd name="connsiteX4" fmla="*/ 48 w 2729596"/>
              <a:gd name="connsiteY4" fmla="*/ 525861 h 1084565"/>
              <a:gd name="connsiteX0" fmla="*/ 25 w 3072473"/>
              <a:gd name="connsiteY0" fmla="*/ 559844 h 1084474"/>
              <a:gd name="connsiteX1" fmla="*/ 1707699 w 3072473"/>
              <a:gd name="connsiteY1" fmla="*/ 52320 h 1084474"/>
              <a:gd name="connsiteX2" fmla="*/ 3072473 w 3072473"/>
              <a:gd name="connsiteY2" fmla="*/ 528094 h 1084474"/>
              <a:gd name="connsiteX3" fmla="*/ 1745799 w 3072473"/>
              <a:gd name="connsiteY3" fmla="*/ 1054668 h 1084474"/>
              <a:gd name="connsiteX4" fmla="*/ 25 w 3072473"/>
              <a:gd name="connsiteY4" fmla="*/ 559844 h 1084474"/>
              <a:gd name="connsiteX0" fmla="*/ 862 w 3073310"/>
              <a:gd name="connsiteY0" fmla="*/ 680077 h 1358075"/>
              <a:gd name="connsiteX1" fmla="*/ 1708536 w 3073310"/>
              <a:gd name="connsiteY1" fmla="*/ 172553 h 1358075"/>
              <a:gd name="connsiteX2" fmla="*/ 3073310 w 3073310"/>
              <a:gd name="connsiteY2" fmla="*/ 648327 h 1358075"/>
              <a:gd name="connsiteX3" fmla="*/ 1746636 w 3073310"/>
              <a:gd name="connsiteY3" fmla="*/ 1174901 h 1358075"/>
              <a:gd name="connsiteX4" fmla="*/ 862 w 3073310"/>
              <a:gd name="connsiteY4" fmla="*/ 680077 h 1358075"/>
              <a:gd name="connsiteX0" fmla="*/ 862 w 3074493"/>
              <a:gd name="connsiteY0" fmla="*/ 753746 h 1431744"/>
              <a:gd name="connsiteX1" fmla="*/ 1708536 w 3074493"/>
              <a:gd name="connsiteY1" fmla="*/ 246222 h 1431744"/>
              <a:gd name="connsiteX2" fmla="*/ 3073310 w 3074493"/>
              <a:gd name="connsiteY2" fmla="*/ 721996 h 1431744"/>
              <a:gd name="connsiteX3" fmla="*/ 1746636 w 3074493"/>
              <a:gd name="connsiteY3" fmla="*/ 1248570 h 1431744"/>
              <a:gd name="connsiteX4" fmla="*/ 862 w 3074493"/>
              <a:gd name="connsiteY4" fmla="*/ 753746 h 1431744"/>
              <a:gd name="connsiteX0" fmla="*/ 862 w 3074493"/>
              <a:gd name="connsiteY0" fmla="*/ 753746 h 1431744"/>
              <a:gd name="connsiteX1" fmla="*/ 1708536 w 3074493"/>
              <a:gd name="connsiteY1" fmla="*/ 246222 h 1431744"/>
              <a:gd name="connsiteX2" fmla="*/ 3073310 w 3074493"/>
              <a:gd name="connsiteY2" fmla="*/ 721996 h 1431744"/>
              <a:gd name="connsiteX3" fmla="*/ 1746636 w 3074493"/>
              <a:gd name="connsiteY3" fmla="*/ 1248570 h 1431744"/>
              <a:gd name="connsiteX4" fmla="*/ 862 w 3074493"/>
              <a:gd name="connsiteY4" fmla="*/ 753746 h 1431744"/>
              <a:gd name="connsiteX0" fmla="*/ 894 w 3074584"/>
              <a:gd name="connsiteY0" fmla="*/ 752905 h 1430903"/>
              <a:gd name="connsiteX1" fmla="*/ 1708568 w 3074584"/>
              <a:gd name="connsiteY1" fmla="*/ 245381 h 1430903"/>
              <a:gd name="connsiteX2" fmla="*/ 3073342 w 3074584"/>
              <a:gd name="connsiteY2" fmla="*/ 721155 h 1430903"/>
              <a:gd name="connsiteX3" fmla="*/ 1746668 w 3074584"/>
              <a:gd name="connsiteY3" fmla="*/ 1247729 h 1430903"/>
              <a:gd name="connsiteX4" fmla="*/ 894 w 3074584"/>
              <a:gd name="connsiteY4" fmla="*/ 752905 h 1430903"/>
              <a:gd name="connsiteX0" fmla="*/ 894 w 3074584"/>
              <a:gd name="connsiteY0" fmla="*/ 752905 h 1467511"/>
              <a:gd name="connsiteX1" fmla="*/ 1708568 w 3074584"/>
              <a:gd name="connsiteY1" fmla="*/ 245381 h 1467511"/>
              <a:gd name="connsiteX2" fmla="*/ 3073342 w 3074584"/>
              <a:gd name="connsiteY2" fmla="*/ 721155 h 1467511"/>
              <a:gd name="connsiteX3" fmla="*/ 1746668 w 3074584"/>
              <a:gd name="connsiteY3" fmla="*/ 1247729 h 1467511"/>
              <a:gd name="connsiteX4" fmla="*/ 894 w 3074584"/>
              <a:gd name="connsiteY4" fmla="*/ 752905 h 1467511"/>
              <a:gd name="connsiteX0" fmla="*/ 894 w 3074223"/>
              <a:gd name="connsiteY0" fmla="*/ 752905 h 1467511"/>
              <a:gd name="connsiteX1" fmla="*/ 1708568 w 3074223"/>
              <a:gd name="connsiteY1" fmla="*/ 245381 h 1467511"/>
              <a:gd name="connsiteX2" fmla="*/ 3073342 w 3074223"/>
              <a:gd name="connsiteY2" fmla="*/ 721155 h 1467511"/>
              <a:gd name="connsiteX3" fmla="*/ 1746668 w 3074223"/>
              <a:gd name="connsiteY3" fmla="*/ 1247729 h 1467511"/>
              <a:gd name="connsiteX4" fmla="*/ 894 w 3074223"/>
              <a:gd name="connsiteY4" fmla="*/ 752905 h 1467511"/>
              <a:gd name="connsiteX0" fmla="*/ 894 w 3074223"/>
              <a:gd name="connsiteY0" fmla="*/ 752905 h 1467511"/>
              <a:gd name="connsiteX1" fmla="*/ 1708568 w 3074223"/>
              <a:gd name="connsiteY1" fmla="*/ 245381 h 1467511"/>
              <a:gd name="connsiteX2" fmla="*/ 3073342 w 3074223"/>
              <a:gd name="connsiteY2" fmla="*/ 721155 h 1467511"/>
              <a:gd name="connsiteX3" fmla="*/ 1746668 w 3074223"/>
              <a:gd name="connsiteY3" fmla="*/ 1247729 h 1467511"/>
              <a:gd name="connsiteX4" fmla="*/ 894 w 3074223"/>
              <a:gd name="connsiteY4" fmla="*/ 752905 h 1467511"/>
              <a:gd name="connsiteX0" fmla="*/ 894 w 3074584"/>
              <a:gd name="connsiteY0" fmla="*/ 752905 h 1467511"/>
              <a:gd name="connsiteX1" fmla="*/ 1708568 w 3074584"/>
              <a:gd name="connsiteY1" fmla="*/ 245381 h 1467511"/>
              <a:gd name="connsiteX2" fmla="*/ 3073342 w 3074584"/>
              <a:gd name="connsiteY2" fmla="*/ 721155 h 1467511"/>
              <a:gd name="connsiteX3" fmla="*/ 1746668 w 3074584"/>
              <a:gd name="connsiteY3" fmla="*/ 1247729 h 1467511"/>
              <a:gd name="connsiteX4" fmla="*/ 894 w 3074584"/>
              <a:gd name="connsiteY4" fmla="*/ 752905 h 1467511"/>
              <a:gd name="connsiteX0" fmla="*/ 894 w 3074584"/>
              <a:gd name="connsiteY0" fmla="*/ 752905 h 1467511"/>
              <a:gd name="connsiteX1" fmla="*/ 1708568 w 3074584"/>
              <a:gd name="connsiteY1" fmla="*/ 245381 h 1467511"/>
              <a:gd name="connsiteX2" fmla="*/ 3073342 w 3074584"/>
              <a:gd name="connsiteY2" fmla="*/ 721155 h 1467511"/>
              <a:gd name="connsiteX3" fmla="*/ 1746668 w 3074584"/>
              <a:gd name="connsiteY3" fmla="*/ 1247729 h 1467511"/>
              <a:gd name="connsiteX4" fmla="*/ 894 w 3074584"/>
              <a:gd name="connsiteY4" fmla="*/ 752905 h 14675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4584" h="1467511">
                <a:moveTo>
                  <a:pt x="894" y="752905"/>
                </a:moveTo>
                <a:cubicBezTo>
                  <a:pt x="-37206" y="-385703"/>
                  <a:pt x="1152043" y="53823"/>
                  <a:pt x="1708568" y="245381"/>
                </a:cubicBezTo>
                <a:cubicBezTo>
                  <a:pt x="2265093" y="436939"/>
                  <a:pt x="3111442" y="-585039"/>
                  <a:pt x="3073342" y="721155"/>
                </a:cubicBezTo>
                <a:cubicBezTo>
                  <a:pt x="3054292" y="2033699"/>
                  <a:pt x="2271443" y="1140837"/>
                  <a:pt x="1746668" y="1247729"/>
                </a:cubicBezTo>
                <a:cubicBezTo>
                  <a:pt x="1221893" y="1354621"/>
                  <a:pt x="38994" y="1891513"/>
                  <a:pt x="894" y="752905"/>
                </a:cubicBezTo>
                <a:close/>
              </a:path>
            </a:pathLst>
          </a:custGeom>
          <a:noFill/>
          <a:ln w="63500">
            <a:gradFill>
              <a:gsLst>
                <a:gs pos="0">
                  <a:schemeClr val="bg1"/>
                </a:gs>
                <a:gs pos="42196">
                  <a:schemeClr val="bg1"/>
                </a:gs>
                <a:gs pos="77000">
                  <a:srgbClr val="9A00FF"/>
                </a:gs>
              </a:gsLst>
              <a:lin ang="150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4">
            <a:extLst>
              <a:ext uri="{FF2B5EF4-FFF2-40B4-BE49-F238E27FC236}">
                <a16:creationId xmlns:a16="http://schemas.microsoft.com/office/drawing/2014/main" id="{FD987042-84F0-4A62-95FC-1EF4B7050816}"/>
              </a:ext>
            </a:extLst>
          </p:cNvPr>
          <p:cNvSpPr txBox="1"/>
          <p:nvPr/>
        </p:nvSpPr>
        <p:spPr>
          <a:xfrm>
            <a:off x="7402115" y="1678056"/>
            <a:ext cx="4138338" cy="782265"/>
          </a:xfrm>
          <a:prstGeom prst="rect">
            <a:avLst/>
          </a:prstGeom>
        </p:spPr>
        <p:txBody>
          <a:bodyPr wrap="square" lIns="0" tIns="0" rIns="0" bIns="0" rtlCol="0" anchor="t">
            <a:spAutoFit/>
          </a:bodyPr>
          <a:lstStyle/>
          <a:p>
            <a:pPr algn="ctr">
              <a:lnSpc>
                <a:spcPts val="6100"/>
              </a:lnSpc>
            </a:pPr>
            <a:r>
              <a:rPr lang="en-US" sz="4400" b="1" dirty="0">
                <a:solidFill>
                  <a:srgbClr val="513573"/>
                </a:solidFill>
                <a:latin typeface="Cairo" pitchFamily="2" charset="-78"/>
                <a:ea typeface="GE Dinar One" panose="020A0503020102020204" pitchFamily="18" charset="-78"/>
                <a:cs typeface="Cairo" pitchFamily="2" charset="-78"/>
                <a:sym typeface="TT Norms Bold"/>
                <a:rtl/>
              </a:rPr>
              <a:t>Business Model</a:t>
            </a:r>
          </a:p>
        </p:txBody>
      </p:sp>
      <p:pic>
        <p:nvPicPr>
          <p:cNvPr id="2" name="Picture 1" descr="A person wearing a black head scarf and holding a phone&#10;&#10;AI-generated content may be incorrect.">
            <a:extLst>
              <a:ext uri="{FF2B5EF4-FFF2-40B4-BE49-F238E27FC236}">
                <a16:creationId xmlns:a16="http://schemas.microsoft.com/office/drawing/2014/main" id="{A80FFB10-E26F-1D8C-2D5E-CEA4498580F0}"/>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7500" b="98438" l="10000" r="90000">
                        <a14:foregroundMark x1="61563" y1="10313" x2="52812" y2="7656"/>
                        <a14:foregroundMark x1="52812" y1="7656" x2="46875" y2="12500"/>
                        <a14:foregroundMark x1="82031" y1="90156" x2="71250" y2="95781"/>
                        <a14:foregroundMark x1="71250" y1="95781" x2="39531" y2="98281"/>
                        <a14:foregroundMark x1="39531" y1="98281" x2="33075" y2="93790"/>
                        <a14:foregroundMark x1="28750" y1="90781" x2="27813" y2="90781"/>
                        <a14:foregroundMark x1="32969" y1="98438" x2="57813" y2="97500"/>
                        <a14:foregroundMark x1="57813" y1="97500" x2="71406" y2="98438"/>
                        <a14:foregroundMark x1="71406" y1="98438" x2="75625" y2="97500"/>
                        <a14:backgroundMark x1="32031" y1="92500" x2="28438" y2="93750"/>
                      </a14:backgroundRemoval>
                    </a14:imgEffect>
                  </a14:imgLayer>
                </a14:imgProps>
              </a:ext>
              <a:ext uri="{28A0092B-C50C-407E-A947-70E740481C1C}">
                <a14:useLocalDpi xmlns:a14="http://schemas.microsoft.com/office/drawing/2010/main" val="0"/>
              </a:ext>
            </a:extLst>
          </a:blip>
          <a:stretch>
            <a:fillRect/>
          </a:stretch>
        </p:blipFill>
        <p:spPr>
          <a:xfrm>
            <a:off x="1340908" y="4838700"/>
            <a:ext cx="3664403" cy="3664403"/>
          </a:xfrm>
          <a:prstGeom prst="rect">
            <a:avLst/>
          </a:prstGeom>
        </p:spPr>
      </p:pic>
      <p:pic>
        <p:nvPicPr>
          <p:cNvPr id="13" name="Picture 12" descr="A person wearing a white robe and holding a tablet&#10;&#10;AI-generated content may be incorrect.">
            <a:extLst>
              <a:ext uri="{FF2B5EF4-FFF2-40B4-BE49-F238E27FC236}">
                <a16:creationId xmlns:a16="http://schemas.microsoft.com/office/drawing/2014/main" id="{14C2A3C4-68F0-4C4F-C937-CAB5B3608A3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2218326" y="4216916"/>
            <a:ext cx="4317074" cy="4317074"/>
          </a:xfrm>
          <a:prstGeom prst="rect">
            <a:avLst/>
          </a:prstGeom>
        </p:spPr>
      </p:pic>
      <p:grpSp>
        <p:nvGrpSpPr>
          <p:cNvPr id="10" name="Group 9">
            <a:extLst>
              <a:ext uri="{FF2B5EF4-FFF2-40B4-BE49-F238E27FC236}">
                <a16:creationId xmlns:a16="http://schemas.microsoft.com/office/drawing/2014/main" id="{90737CA4-C750-9D2D-A711-7E9137E09889}"/>
              </a:ext>
            </a:extLst>
          </p:cNvPr>
          <p:cNvGrpSpPr/>
          <p:nvPr/>
        </p:nvGrpSpPr>
        <p:grpSpPr>
          <a:xfrm>
            <a:off x="-602115" y="-2315013"/>
            <a:ext cx="3968970" cy="8724328"/>
            <a:chOff x="-602115" y="-2315013"/>
            <a:chExt cx="3968970" cy="8724328"/>
          </a:xfrm>
        </p:grpSpPr>
        <p:sp>
          <p:nvSpPr>
            <p:cNvPr id="7" name="Freeform 5">
              <a:extLst>
                <a:ext uri="{FF2B5EF4-FFF2-40B4-BE49-F238E27FC236}">
                  <a16:creationId xmlns:a16="http://schemas.microsoft.com/office/drawing/2014/main" id="{AACBC448-5B6A-4376-513C-95B355C094F3}"/>
                </a:ext>
              </a:extLst>
            </p:cNvPr>
            <p:cNvSpPr/>
            <p:nvPr/>
          </p:nvSpPr>
          <p:spPr>
            <a:xfrm rot="16955039" flipH="1">
              <a:off x="-2317862" y="-599266"/>
              <a:ext cx="7315200" cy="3883706"/>
            </a:xfrm>
            <a:custGeom>
              <a:avLst/>
              <a:gdLst/>
              <a:ahLst/>
              <a:cxnLst/>
              <a:rect l="l" t="t" r="r" b="b"/>
              <a:pathLst>
                <a:path w="7315200" h="3883706">
                  <a:moveTo>
                    <a:pt x="0" y="0"/>
                  </a:moveTo>
                  <a:lnTo>
                    <a:pt x="7315200" y="0"/>
                  </a:lnTo>
                  <a:lnTo>
                    <a:pt x="7315200" y="3883706"/>
                  </a:lnTo>
                  <a:lnTo>
                    <a:pt x="0" y="3883706"/>
                  </a:lnTo>
                  <a:lnTo>
                    <a:pt x="0" y="0"/>
                  </a:lnTo>
                  <a:close/>
                </a:path>
              </a:pathLst>
            </a:custGeom>
            <a:blipFill>
              <a:blip r:embed="rId9">
                <a:alphaModFix amt="43000"/>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8" name="Freeform 6">
              <a:extLst>
                <a:ext uri="{FF2B5EF4-FFF2-40B4-BE49-F238E27FC236}">
                  <a16:creationId xmlns:a16="http://schemas.microsoft.com/office/drawing/2014/main" id="{46C3C6C0-9713-A1DB-93B0-A8AC39C05885}"/>
                </a:ext>
              </a:extLst>
            </p:cNvPr>
            <p:cNvSpPr/>
            <p:nvPr/>
          </p:nvSpPr>
          <p:spPr>
            <a:xfrm rot="16955039" flipH="1">
              <a:off x="-2232598" y="809862"/>
              <a:ext cx="7315200" cy="3883706"/>
            </a:xfrm>
            <a:custGeom>
              <a:avLst/>
              <a:gdLst/>
              <a:ahLst/>
              <a:cxnLst/>
              <a:rect l="l" t="t" r="r" b="b"/>
              <a:pathLst>
                <a:path w="7315200" h="3883706">
                  <a:moveTo>
                    <a:pt x="0" y="0"/>
                  </a:moveTo>
                  <a:lnTo>
                    <a:pt x="7315200" y="0"/>
                  </a:lnTo>
                  <a:lnTo>
                    <a:pt x="7315200" y="3883706"/>
                  </a:lnTo>
                  <a:lnTo>
                    <a:pt x="0" y="3883706"/>
                  </a:lnTo>
                  <a:lnTo>
                    <a:pt x="0" y="0"/>
                  </a:lnTo>
                  <a:close/>
                </a:path>
              </a:pathLst>
            </a:custGeom>
            <a:blipFill>
              <a:blip r:embed="rId9">
                <a:alphaModFix amt="43000"/>
                <a:extLst>
                  <a:ext uri="{96DAC541-7B7A-43D3-8B79-37D633B846F1}">
                    <asvg:svgBlip xmlns:asvg="http://schemas.microsoft.com/office/drawing/2016/SVG/main" r:embed="rId10"/>
                  </a:ext>
                </a:extLst>
              </a:blip>
              <a:stretch>
                <a:fillRect/>
              </a:stretch>
            </a:blipFill>
          </p:spPr>
          <p:txBody>
            <a:bodyPr/>
            <a:lstStyle/>
            <a:p>
              <a:endParaRPr lang="en-US"/>
            </a:p>
          </p:txBody>
        </p:sp>
      </p:grpSp>
      <p:grpSp>
        <p:nvGrpSpPr>
          <p:cNvPr id="19" name="Group 18">
            <a:extLst>
              <a:ext uri="{FF2B5EF4-FFF2-40B4-BE49-F238E27FC236}">
                <a16:creationId xmlns:a16="http://schemas.microsoft.com/office/drawing/2014/main" id="{AC2494DB-B8AE-ADD4-6565-7B5D0DC6DCD7}"/>
              </a:ext>
            </a:extLst>
          </p:cNvPr>
          <p:cNvGrpSpPr/>
          <p:nvPr/>
        </p:nvGrpSpPr>
        <p:grpSpPr>
          <a:xfrm>
            <a:off x="-3102782" y="9655366"/>
            <a:ext cx="5349054" cy="590233"/>
            <a:chOff x="12270325" y="532765"/>
            <a:chExt cx="5349054" cy="590233"/>
          </a:xfrm>
        </p:grpSpPr>
        <p:grpSp>
          <p:nvGrpSpPr>
            <p:cNvPr id="11" name="Group 10">
              <a:extLst>
                <a:ext uri="{FF2B5EF4-FFF2-40B4-BE49-F238E27FC236}">
                  <a16:creationId xmlns:a16="http://schemas.microsoft.com/office/drawing/2014/main" id="{E9CCF60D-1686-DC5A-7373-AB3F17DE50F2}"/>
                </a:ext>
              </a:extLst>
            </p:cNvPr>
            <p:cNvGrpSpPr/>
            <p:nvPr/>
          </p:nvGrpSpPr>
          <p:grpSpPr>
            <a:xfrm>
              <a:off x="12270325" y="532765"/>
              <a:ext cx="5349054" cy="590233"/>
              <a:chOff x="0" y="-38100"/>
              <a:chExt cx="7132073" cy="786976"/>
            </a:xfrm>
          </p:grpSpPr>
          <p:sp>
            <p:nvSpPr>
              <p:cNvPr id="14" name="TextBox 6">
                <a:extLst>
                  <a:ext uri="{FF2B5EF4-FFF2-40B4-BE49-F238E27FC236}">
                    <a16:creationId xmlns:a16="http://schemas.microsoft.com/office/drawing/2014/main" id="{A17A831C-25F6-A104-739C-74A4E8278036}"/>
                  </a:ext>
                </a:extLst>
              </p:cNvPr>
              <p:cNvSpPr txBox="1"/>
              <p:nvPr/>
            </p:nvSpPr>
            <p:spPr>
              <a:xfrm>
                <a:off x="2588147" y="-38100"/>
                <a:ext cx="4543926" cy="443626"/>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659"/>
                  </a:lnSpc>
                </a:pPr>
                <a:r>
                  <a:rPr lang="en-US" sz="1899" b="1" dirty="0">
                    <a:solidFill>
                      <a:srgbClr val="000000"/>
                    </a:solidFill>
                    <a:latin typeface="TT Fors Bold"/>
                    <a:ea typeface="TT Fors Bold"/>
                    <a:cs typeface="TT Fors Bold"/>
                    <a:sym typeface="TT Fors Bold"/>
                  </a:rPr>
                  <a:t>SHAFRAH APP</a:t>
                </a:r>
              </a:p>
            </p:txBody>
          </p:sp>
          <p:sp>
            <p:nvSpPr>
              <p:cNvPr id="16" name="TextBox 7">
                <a:extLst>
                  <a:ext uri="{FF2B5EF4-FFF2-40B4-BE49-F238E27FC236}">
                    <a16:creationId xmlns:a16="http://schemas.microsoft.com/office/drawing/2014/main" id="{1004DA4A-91EC-F9AC-2103-6EBFCFDEBD89}"/>
                  </a:ext>
                </a:extLst>
              </p:cNvPr>
              <p:cNvSpPr txBox="1"/>
              <p:nvPr/>
            </p:nvSpPr>
            <p:spPr>
              <a:xfrm>
                <a:off x="0" y="396663"/>
                <a:ext cx="7007567" cy="35221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239"/>
                  </a:lnSpc>
                </a:pPr>
                <a:r>
                  <a:rPr lang="en-US" sz="1599" dirty="0">
                    <a:solidFill>
                      <a:srgbClr val="545454"/>
                    </a:solidFill>
                    <a:latin typeface="TT Fors"/>
                    <a:ea typeface="TT Fors"/>
                    <a:cs typeface="TT Fors"/>
                    <a:sym typeface="TT Fors"/>
                  </a:rPr>
                  <a:t>www.Shafarh.net</a:t>
                </a:r>
              </a:p>
            </p:txBody>
          </p:sp>
        </p:grpSp>
        <p:sp>
          <p:nvSpPr>
            <p:cNvPr id="12" name="object 2">
              <a:extLst>
                <a:ext uri="{FF2B5EF4-FFF2-40B4-BE49-F238E27FC236}">
                  <a16:creationId xmlns:a16="http://schemas.microsoft.com/office/drawing/2014/main" id="{B4632CF9-D26E-FAE3-73BC-F370736642A3}"/>
                </a:ext>
              </a:extLst>
            </p:cNvPr>
            <p:cNvSpPr/>
            <p:nvPr/>
          </p:nvSpPr>
          <p:spPr>
            <a:xfrm>
              <a:off x="15557500" y="582844"/>
              <a:ext cx="264528" cy="540153"/>
            </a:xfrm>
            <a:custGeom>
              <a:avLst/>
              <a:gdLst/>
              <a:ahLst/>
              <a:cxnLst/>
              <a:rect l="l" t="t" r="r" b="b"/>
              <a:pathLst>
                <a:path w="170179" h="362584">
                  <a:moveTo>
                    <a:pt x="134048" y="0"/>
                  </a:moveTo>
                  <a:lnTo>
                    <a:pt x="35877" y="0"/>
                  </a:lnTo>
                  <a:lnTo>
                    <a:pt x="30772" y="5105"/>
                  </a:lnTo>
                  <a:lnTo>
                    <a:pt x="30772" y="27368"/>
                  </a:lnTo>
                  <a:lnTo>
                    <a:pt x="3556" y="27368"/>
                  </a:lnTo>
                  <a:lnTo>
                    <a:pt x="0" y="30772"/>
                  </a:lnTo>
                  <a:lnTo>
                    <a:pt x="0" y="173316"/>
                  </a:lnTo>
                  <a:lnTo>
                    <a:pt x="109461" y="282790"/>
                  </a:lnTo>
                  <a:lnTo>
                    <a:pt x="110553" y="285724"/>
                  </a:lnTo>
                  <a:lnTo>
                    <a:pt x="110553" y="291592"/>
                  </a:lnTo>
                  <a:lnTo>
                    <a:pt x="109461" y="294538"/>
                  </a:lnTo>
                  <a:lnTo>
                    <a:pt x="95084" y="308914"/>
                  </a:lnTo>
                  <a:lnTo>
                    <a:pt x="94475" y="311073"/>
                  </a:lnTo>
                  <a:lnTo>
                    <a:pt x="95250" y="316484"/>
                  </a:lnTo>
                  <a:lnTo>
                    <a:pt x="97866" y="319278"/>
                  </a:lnTo>
                  <a:lnTo>
                    <a:pt x="107149" y="319278"/>
                  </a:lnTo>
                  <a:lnTo>
                    <a:pt x="110401" y="322211"/>
                  </a:lnTo>
                  <a:lnTo>
                    <a:pt x="110705" y="330098"/>
                  </a:lnTo>
                  <a:lnTo>
                    <a:pt x="107454" y="333502"/>
                  </a:lnTo>
                  <a:lnTo>
                    <a:pt x="62776" y="333502"/>
                  </a:lnTo>
                  <a:lnTo>
                    <a:pt x="59524" y="330555"/>
                  </a:lnTo>
                  <a:lnTo>
                    <a:pt x="59220" y="322668"/>
                  </a:lnTo>
                  <a:lnTo>
                    <a:pt x="62471" y="319278"/>
                  </a:lnTo>
                  <a:lnTo>
                    <a:pt x="72047" y="319278"/>
                  </a:lnTo>
                  <a:lnTo>
                    <a:pt x="74676" y="316484"/>
                  </a:lnTo>
                  <a:lnTo>
                    <a:pt x="75450" y="311073"/>
                  </a:lnTo>
                  <a:lnTo>
                    <a:pt x="74841" y="308914"/>
                  </a:lnTo>
                  <a:lnTo>
                    <a:pt x="60452" y="294538"/>
                  </a:lnTo>
                  <a:lnTo>
                    <a:pt x="59372" y="291592"/>
                  </a:lnTo>
                  <a:lnTo>
                    <a:pt x="59372" y="285724"/>
                  </a:lnTo>
                  <a:lnTo>
                    <a:pt x="60452" y="282790"/>
                  </a:lnTo>
                  <a:lnTo>
                    <a:pt x="71272" y="271957"/>
                  </a:lnTo>
                  <a:lnTo>
                    <a:pt x="0" y="200837"/>
                  </a:lnTo>
                  <a:lnTo>
                    <a:pt x="0" y="331800"/>
                  </a:lnTo>
                  <a:lnTo>
                    <a:pt x="3556" y="335203"/>
                  </a:lnTo>
                  <a:lnTo>
                    <a:pt x="30772" y="335203"/>
                  </a:lnTo>
                  <a:lnTo>
                    <a:pt x="30772" y="357466"/>
                  </a:lnTo>
                  <a:lnTo>
                    <a:pt x="35877" y="362559"/>
                  </a:lnTo>
                  <a:lnTo>
                    <a:pt x="134048" y="362559"/>
                  </a:lnTo>
                  <a:lnTo>
                    <a:pt x="139153" y="357466"/>
                  </a:lnTo>
                  <a:lnTo>
                    <a:pt x="139153" y="335203"/>
                  </a:lnTo>
                  <a:lnTo>
                    <a:pt x="166370" y="335203"/>
                  </a:lnTo>
                  <a:lnTo>
                    <a:pt x="169926" y="331800"/>
                  </a:lnTo>
                  <a:lnTo>
                    <a:pt x="169926" y="189242"/>
                  </a:lnTo>
                  <a:lnTo>
                    <a:pt x="60452" y="79933"/>
                  </a:lnTo>
                  <a:lnTo>
                    <a:pt x="59372" y="76847"/>
                  </a:lnTo>
                  <a:lnTo>
                    <a:pt x="59372" y="70967"/>
                  </a:lnTo>
                  <a:lnTo>
                    <a:pt x="60452" y="68033"/>
                  </a:lnTo>
                  <a:lnTo>
                    <a:pt x="74371" y="54114"/>
                  </a:lnTo>
                  <a:lnTo>
                    <a:pt x="75145" y="52730"/>
                  </a:lnTo>
                  <a:lnTo>
                    <a:pt x="75603" y="47155"/>
                  </a:lnTo>
                  <a:lnTo>
                    <a:pt x="72669" y="43294"/>
                  </a:lnTo>
                  <a:lnTo>
                    <a:pt x="62776" y="43294"/>
                  </a:lnTo>
                  <a:lnTo>
                    <a:pt x="59524" y="40360"/>
                  </a:lnTo>
                  <a:lnTo>
                    <a:pt x="59220" y="32473"/>
                  </a:lnTo>
                  <a:lnTo>
                    <a:pt x="62471" y="29070"/>
                  </a:lnTo>
                  <a:lnTo>
                    <a:pt x="107454" y="29070"/>
                  </a:lnTo>
                  <a:lnTo>
                    <a:pt x="110705" y="32473"/>
                  </a:lnTo>
                  <a:lnTo>
                    <a:pt x="110401" y="40360"/>
                  </a:lnTo>
                  <a:lnTo>
                    <a:pt x="107149" y="43294"/>
                  </a:lnTo>
                  <a:lnTo>
                    <a:pt x="97256" y="43294"/>
                  </a:lnTo>
                  <a:lnTo>
                    <a:pt x="94310" y="47155"/>
                  </a:lnTo>
                  <a:lnTo>
                    <a:pt x="94932" y="52730"/>
                  </a:lnTo>
                  <a:lnTo>
                    <a:pt x="95554" y="54114"/>
                  </a:lnTo>
                  <a:lnTo>
                    <a:pt x="109461" y="68033"/>
                  </a:lnTo>
                  <a:lnTo>
                    <a:pt x="110553" y="70967"/>
                  </a:lnTo>
                  <a:lnTo>
                    <a:pt x="110553" y="76847"/>
                  </a:lnTo>
                  <a:lnTo>
                    <a:pt x="109461" y="79933"/>
                  </a:lnTo>
                  <a:lnTo>
                    <a:pt x="98640" y="90601"/>
                  </a:lnTo>
                  <a:lnTo>
                    <a:pt x="169926" y="161721"/>
                  </a:lnTo>
                  <a:lnTo>
                    <a:pt x="169926" y="30772"/>
                  </a:lnTo>
                  <a:lnTo>
                    <a:pt x="166370" y="27368"/>
                  </a:lnTo>
                  <a:lnTo>
                    <a:pt x="162191" y="27368"/>
                  </a:lnTo>
                  <a:lnTo>
                    <a:pt x="139153" y="27368"/>
                  </a:lnTo>
                  <a:lnTo>
                    <a:pt x="139153" y="5105"/>
                  </a:lnTo>
                  <a:lnTo>
                    <a:pt x="134048" y="0"/>
                  </a:lnTo>
                  <a:close/>
                </a:path>
              </a:pathLst>
            </a:custGeom>
            <a:solidFill>
              <a:srgbClr val="674292"/>
            </a:solid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11"/>
                                        </p:tgtEl>
                                        <p:attrNameLst>
                                          <p:attrName>style.visibility</p:attrName>
                                        </p:attrNameLst>
                                      </p:cBhvr>
                                      <p:to>
                                        <p:strVal val="visible"/>
                                      </p:to>
                                    </p:set>
                                    <p:anim calcmode="lin" valueType="num">
                                      <p:cBhvr additive="base">
                                        <p:cTn id="11" dur="500" fill="hold"/>
                                        <p:tgtEl>
                                          <p:spTgt spid="211"/>
                                        </p:tgtEl>
                                        <p:attrNameLst>
                                          <p:attrName>ppt_x</p:attrName>
                                        </p:attrNameLst>
                                      </p:cBhvr>
                                      <p:tavLst>
                                        <p:tav tm="0">
                                          <p:val>
                                            <p:strVal val="#ppt_x"/>
                                          </p:val>
                                        </p:tav>
                                        <p:tav tm="100000">
                                          <p:val>
                                            <p:strVal val="#ppt_x"/>
                                          </p:val>
                                        </p:tav>
                                      </p:tavLst>
                                    </p:anim>
                                    <p:anim calcmode="lin" valueType="num">
                                      <p:cBhvr additive="base">
                                        <p:cTn id="12" dur="500" fill="hold"/>
                                        <p:tgtEl>
                                          <p:spTgt spid="21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08"/>
                                        </p:tgtEl>
                                        <p:attrNameLst>
                                          <p:attrName>style.visibility</p:attrName>
                                        </p:attrNameLst>
                                      </p:cBhvr>
                                      <p:to>
                                        <p:strVal val="visible"/>
                                      </p:to>
                                    </p:set>
                                    <p:anim calcmode="lin" valueType="num">
                                      <p:cBhvr additive="base">
                                        <p:cTn id="15" dur="500" fill="hold"/>
                                        <p:tgtEl>
                                          <p:spTgt spid="208"/>
                                        </p:tgtEl>
                                        <p:attrNameLst>
                                          <p:attrName>ppt_x</p:attrName>
                                        </p:attrNameLst>
                                      </p:cBhvr>
                                      <p:tavLst>
                                        <p:tav tm="0">
                                          <p:val>
                                            <p:strVal val="#ppt_x"/>
                                          </p:val>
                                        </p:tav>
                                        <p:tav tm="100000">
                                          <p:val>
                                            <p:strVal val="#ppt_x"/>
                                          </p:val>
                                        </p:tav>
                                      </p:tavLst>
                                    </p:anim>
                                    <p:anim calcmode="lin" valueType="num">
                                      <p:cBhvr additive="base">
                                        <p:cTn id="16" dur="500" fill="hold"/>
                                        <p:tgtEl>
                                          <p:spTgt spid="208"/>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wipe(left)">
                                      <p:cBhvr>
                                        <p:cTn id="24" dur="500"/>
                                        <p:tgtEl>
                                          <p:spTgt spid="30"/>
                                        </p:tgtEl>
                                      </p:cBhvr>
                                    </p:animEffect>
                                  </p:childTnLst>
                                </p:cTn>
                              </p:par>
                              <p:par>
                                <p:cTn id="25" presetID="2" presetClass="entr" presetSubtype="2"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1+#ppt_w/2"/>
                                          </p:val>
                                        </p:tav>
                                        <p:tav tm="100000">
                                          <p:val>
                                            <p:strVal val="#ppt_x"/>
                                          </p:val>
                                        </p:tav>
                                      </p:tavLst>
                                    </p:anim>
                                    <p:anim calcmode="lin" valueType="num">
                                      <p:cBhvr additive="base">
                                        <p:cTn id="28" dur="500" fill="hold"/>
                                        <p:tgtEl>
                                          <p:spTgt spid="17"/>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210"/>
                                        </p:tgtEl>
                                        <p:attrNameLst>
                                          <p:attrName>style.visibility</p:attrName>
                                        </p:attrNameLst>
                                      </p:cBhvr>
                                      <p:to>
                                        <p:strVal val="visible"/>
                                      </p:to>
                                    </p:set>
                                    <p:anim calcmode="lin" valueType="num">
                                      <p:cBhvr additive="base">
                                        <p:cTn id="31" dur="500" fill="hold"/>
                                        <p:tgtEl>
                                          <p:spTgt spid="210"/>
                                        </p:tgtEl>
                                        <p:attrNameLst>
                                          <p:attrName>ppt_x</p:attrName>
                                        </p:attrNameLst>
                                      </p:cBhvr>
                                      <p:tavLst>
                                        <p:tav tm="0">
                                          <p:val>
                                            <p:strVal val="1+#ppt_w/2"/>
                                          </p:val>
                                        </p:tav>
                                        <p:tav tm="100000">
                                          <p:val>
                                            <p:strVal val="#ppt_x"/>
                                          </p:val>
                                        </p:tav>
                                      </p:tavLst>
                                    </p:anim>
                                    <p:anim calcmode="lin" valueType="num">
                                      <p:cBhvr additive="base">
                                        <p:cTn id="32" dur="500" fill="hold"/>
                                        <p:tgtEl>
                                          <p:spTgt spid="210"/>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1+#ppt_w/2"/>
                                          </p:val>
                                        </p:tav>
                                        <p:tav tm="100000">
                                          <p:val>
                                            <p:strVal val="#ppt_x"/>
                                          </p:val>
                                        </p:tav>
                                      </p:tavLst>
                                    </p:anim>
                                    <p:anim calcmode="lin" valueType="num">
                                      <p:cBhvr additive="base">
                                        <p:cTn id="36"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 grpId="0" animBg="1"/>
      <p:bldP spid="210" grpId="0" animBg="1"/>
      <p:bldP spid="17" grpId="0" animBg="1"/>
      <p:bldP spid="27" grpId="0" animBg="1"/>
      <p:bldP spid="3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Rounded Corners 18">
            <a:extLst>
              <a:ext uri="{FF2B5EF4-FFF2-40B4-BE49-F238E27FC236}">
                <a16:creationId xmlns:a16="http://schemas.microsoft.com/office/drawing/2014/main" id="{7006C67B-ACF3-F45D-2705-D4C5BC341757}"/>
              </a:ext>
            </a:extLst>
          </p:cNvPr>
          <p:cNvSpPr/>
          <p:nvPr/>
        </p:nvSpPr>
        <p:spPr>
          <a:xfrm>
            <a:off x="12582160" y="4218024"/>
            <a:ext cx="4157298" cy="2944776"/>
          </a:xfrm>
          <a:prstGeom prst="roundRect">
            <a:avLst>
              <a:gd name="adj" fmla="val 12009"/>
            </a:avLst>
          </a:prstGeom>
          <a:solidFill>
            <a:srgbClr val="6641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Rounded Corners 14">
            <a:extLst>
              <a:ext uri="{FF2B5EF4-FFF2-40B4-BE49-F238E27FC236}">
                <a16:creationId xmlns:a16="http://schemas.microsoft.com/office/drawing/2014/main" id="{53E085FE-2278-9031-6FE6-33286CF69ECC}"/>
              </a:ext>
            </a:extLst>
          </p:cNvPr>
          <p:cNvSpPr/>
          <p:nvPr/>
        </p:nvSpPr>
        <p:spPr>
          <a:xfrm>
            <a:off x="1327256" y="4218024"/>
            <a:ext cx="4157298" cy="2944776"/>
          </a:xfrm>
          <a:prstGeom prst="roundRect">
            <a:avLst>
              <a:gd name="adj" fmla="val 12009"/>
            </a:avLst>
          </a:prstGeom>
          <a:solidFill>
            <a:srgbClr val="6641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2" name="object 9"/>
          <p:cNvSpPr txBox="1"/>
          <p:nvPr/>
        </p:nvSpPr>
        <p:spPr>
          <a:xfrm>
            <a:off x="13205388" y="5162637"/>
            <a:ext cx="2910842" cy="104964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indent="25400" algn="ctr" rtl="1">
              <a:lnSpc>
                <a:spcPct val="150000"/>
              </a:lnSpc>
              <a:spcBef>
                <a:spcPts val="200"/>
              </a:spcBef>
              <a:defRPr sz="1600">
                <a:latin typeface="Cambria Bold"/>
                <a:ea typeface="Cambria Bold"/>
                <a:cs typeface="Cambria Bold"/>
                <a:sym typeface="Cambria Bold"/>
              </a:defRPr>
            </a:pPr>
            <a:r>
              <a:rPr lang="en-US" sz="5000" b="1" dirty="0">
                <a:solidFill>
                  <a:schemeClr val="bg1"/>
                </a:solidFill>
                <a:latin typeface="Cairo" pitchFamily="2" charset="-78"/>
                <a:cs typeface="Cairo" pitchFamily="2" charset="-78"/>
              </a:rPr>
              <a:t>0</a:t>
            </a:r>
          </a:p>
          <a:p>
            <a:pPr indent="25400" algn="ctr" rtl="1">
              <a:lnSpc>
                <a:spcPct val="150000"/>
              </a:lnSpc>
              <a:spcBef>
                <a:spcPts val="200"/>
              </a:spcBef>
              <a:defRPr sz="1600">
                <a:latin typeface="Cambria Bold"/>
                <a:ea typeface="Cambria Bold"/>
                <a:cs typeface="Cambria Bold"/>
                <a:sym typeface="Cambria Bold"/>
              </a:defRPr>
            </a:pPr>
            <a:r>
              <a:rPr lang="en-US" sz="5000" b="1" dirty="0">
                <a:solidFill>
                  <a:schemeClr val="bg1"/>
                </a:solidFill>
                <a:latin typeface="Cairo" pitchFamily="2" charset="-78"/>
                <a:cs typeface="Cairo" pitchFamily="2" charset="-78"/>
              </a:rPr>
              <a:t>1,000</a:t>
            </a:r>
          </a:p>
          <a:p>
            <a:pPr indent="25400" algn="ctr" rtl="1">
              <a:lnSpc>
                <a:spcPct val="150000"/>
              </a:lnSpc>
              <a:spcBef>
                <a:spcPts val="200"/>
              </a:spcBef>
              <a:defRPr sz="1600">
                <a:latin typeface="Cambria Bold"/>
                <a:ea typeface="Cambria Bold"/>
                <a:cs typeface="Cambria Bold"/>
                <a:sym typeface="Cambria Bold"/>
              </a:defRPr>
            </a:pPr>
            <a:r>
              <a:rPr lang="en-US" sz="5000" b="1" dirty="0">
                <a:solidFill>
                  <a:schemeClr val="bg1"/>
                </a:solidFill>
                <a:latin typeface="Cairo" pitchFamily="2" charset="-78"/>
                <a:cs typeface="Cairo" pitchFamily="2" charset="-78"/>
              </a:rPr>
              <a:t>3,000</a:t>
            </a:r>
          </a:p>
          <a:p>
            <a:pPr indent="25400" algn="ctr" rtl="1">
              <a:lnSpc>
                <a:spcPct val="150000"/>
              </a:lnSpc>
              <a:spcBef>
                <a:spcPts val="200"/>
              </a:spcBef>
              <a:defRPr sz="1600">
                <a:latin typeface="Cambria Bold"/>
                <a:ea typeface="Cambria Bold"/>
                <a:cs typeface="Cambria Bold"/>
                <a:sym typeface="Cambria Bold"/>
              </a:defRPr>
            </a:pPr>
            <a:r>
              <a:rPr lang="en-US" sz="5000" b="1" dirty="0">
                <a:solidFill>
                  <a:schemeClr val="bg1"/>
                </a:solidFill>
                <a:latin typeface="Cairo" pitchFamily="2" charset="-78"/>
                <a:cs typeface="Cairo" pitchFamily="2" charset="-78"/>
              </a:rPr>
              <a:t>5,000</a:t>
            </a:r>
          </a:p>
          <a:p>
            <a:pPr indent="25400" algn="ctr" rtl="1">
              <a:lnSpc>
                <a:spcPct val="150000"/>
              </a:lnSpc>
              <a:spcBef>
                <a:spcPts val="200"/>
              </a:spcBef>
              <a:defRPr sz="1600">
                <a:latin typeface="Cambria Bold"/>
                <a:ea typeface="Cambria Bold"/>
                <a:cs typeface="Cambria Bold"/>
                <a:sym typeface="Cambria Bold"/>
              </a:defRPr>
            </a:pPr>
            <a:r>
              <a:rPr lang="en-US" sz="5000" b="1" dirty="0">
                <a:solidFill>
                  <a:schemeClr val="bg1"/>
                </a:solidFill>
                <a:latin typeface="Cairo" pitchFamily="2" charset="-78"/>
                <a:cs typeface="Cairo" pitchFamily="2" charset="-78"/>
              </a:rPr>
              <a:t>7,000</a:t>
            </a:r>
          </a:p>
          <a:p>
            <a:pPr indent="25400" algn="ctr" rtl="1">
              <a:lnSpc>
                <a:spcPct val="150000"/>
              </a:lnSpc>
              <a:spcBef>
                <a:spcPts val="200"/>
              </a:spcBef>
              <a:defRPr sz="1600">
                <a:latin typeface="Cambria Bold"/>
                <a:ea typeface="Cambria Bold"/>
                <a:cs typeface="Cambria Bold"/>
                <a:sym typeface="Cambria Bold"/>
              </a:defRPr>
            </a:pPr>
            <a:r>
              <a:rPr lang="en-US" sz="5000" b="1" dirty="0">
                <a:solidFill>
                  <a:schemeClr val="bg1"/>
                </a:solidFill>
                <a:latin typeface="Cairo" pitchFamily="2" charset="-78"/>
                <a:cs typeface="Cairo" pitchFamily="2" charset="-78"/>
              </a:rPr>
              <a:t>9,000</a:t>
            </a:r>
          </a:p>
          <a:p>
            <a:pPr indent="25400" algn="ctr" rtl="1">
              <a:lnSpc>
                <a:spcPct val="150000"/>
              </a:lnSpc>
              <a:spcBef>
                <a:spcPts val="200"/>
              </a:spcBef>
              <a:defRPr sz="1600">
                <a:latin typeface="Cambria Bold"/>
                <a:ea typeface="Cambria Bold"/>
                <a:cs typeface="Cambria Bold"/>
                <a:sym typeface="Cambria Bold"/>
              </a:defRPr>
            </a:pPr>
            <a:r>
              <a:rPr lang="en-US" sz="5000" b="1" dirty="0">
                <a:solidFill>
                  <a:schemeClr val="bg1"/>
                </a:solidFill>
                <a:latin typeface="Cairo" pitchFamily="2" charset="-78"/>
                <a:cs typeface="Cairo" pitchFamily="2" charset="-78"/>
              </a:rPr>
              <a:t>15,000</a:t>
            </a:r>
          </a:p>
          <a:p>
            <a:pPr indent="25400" algn="ctr" rtl="1">
              <a:lnSpc>
                <a:spcPct val="150000"/>
              </a:lnSpc>
              <a:spcBef>
                <a:spcPts val="200"/>
              </a:spcBef>
              <a:defRPr sz="1600">
                <a:latin typeface="Cambria Bold"/>
                <a:ea typeface="Cambria Bold"/>
                <a:cs typeface="Cambria Bold"/>
                <a:sym typeface="Cambria Bold"/>
              </a:defRPr>
            </a:pPr>
            <a:r>
              <a:rPr lang="en-US" sz="5000" b="1" dirty="0">
                <a:solidFill>
                  <a:schemeClr val="bg1"/>
                </a:solidFill>
                <a:latin typeface="Cairo" pitchFamily="2" charset="-78"/>
                <a:cs typeface="Cairo" pitchFamily="2" charset="-78"/>
              </a:rPr>
              <a:t>19,000</a:t>
            </a:r>
          </a:p>
          <a:p>
            <a:pPr indent="25400" algn="ctr" rtl="1">
              <a:lnSpc>
                <a:spcPct val="150000"/>
              </a:lnSpc>
              <a:spcBef>
                <a:spcPts val="200"/>
              </a:spcBef>
              <a:defRPr sz="1600">
                <a:latin typeface="Cambria Bold"/>
                <a:ea typeface="Cambria Bold"/>
                <a:cs typeface="Cambria Bold"/>
                <a:sym typeface="Cambria Bold"/>
              </a:defRPr>
            </a:pPr>
            <a:r>
              <a:rPr sz="5000" b="1" dirty="0">
                <a:solidFill>
                  <a:schemeClr val="bg1"/>
                </a:solidFill>
                <a:latin typeface="Cairo" pitchFamily="2" charset="-78"/>
                <a:cs typeface="Cairo" pitchFamily="2" charset="-78"/>
              </a:rPr>
              <a:t>20,000+</a:t>
            </a:r>
          </a:p>
        </p:txBody>
      </p:sp>
      <p:sp>
        <p:nvSpPr>
          <p:cNvPr id="233" name="object 30"/>
          <p:cNvSpPr txBox="1"/>
          <p:nvPr/>
        </p:nvSpPr>
        <p:spPr>
          <a:xfrm>
            <a:off x="1265015" y="5163399"/>
            <a:ext cx="4210780" cy="93166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algn="ctr" rtl="1">
              <a:lnSpc>
                <a:spcPct val="150000"/>
              </a:lnSpc>
              <a:spcBef>
                <a:spcPts val="200"/>
              </a:spcBef>
              <a:defRPr sz="900">
                <a:latin typeface="Cambria Bold"/>
                <a:ea typeface="Cambria Bold"/>
                <a:cs typeface="Cambria Bold"/>
                <a:sym typeface="Cambria Bold"/>
              </a:defRPr>
            </a:pPr>
            <a:r>
              <a:rPr lang="en-US" sz="5000" b="1" dirty="0">
                <a:solidFill>
                  <a:schemeClr val="bg1"/>
                </a:solidFill>
                <a:latin typeface="Cairo" pitchFamily="2" charset="-78"/>
                <a:cs typeface="Cairo" pitchFamily="2" charset="-78"/>
              </a:rPr>
              <a:t>0</a:t>
            </a:r>
          </a:p>
          <a:p>
            <a:pPr algn="ctr" rtl="1">
              <a:lnSpc>
                <a:spcPct val="150000"/>
              </a:lnSpc>
              <a:spcBef>
                <a:spcPts val="200"/>
              </a:spcBef>
              <a:defRPr sz="900">
                <a:latin typeface="Cambria Bold"/>
                <a:ea typeface="Cambria Bold"/>
                <a:cs typeface="Cambria Bold"/>
                <a:sym typeface="Cambria Bold"/>
              </a:defRPr>
            </a:pPr>
            <a:r>
              <a:rPr lang="en-US" sz="5000" b="1" dirty="0">
                <a:solidFill>
                  <a:schemeClr val="bg1"/>
                </a:solidFill>
                <a:latin typeface="Cairo" pitchFamily="2" charset="-78"/>
                <a:cs typeface="Cairo" pitchFamily="2" charset="-78"/>
              </a:rPr>
              <a:t>1 M</a:t>
            </a:r>
          </a:p>
          <a:p>
            <a:pPr algn="ctr" rtl="1">
              <a:lnSpc>
                <a:spcPct val="150000"/>
              </a:lnSpc>
              <a:spcBef>
                <a:spcPts val="200"/>
              </a:spcBef>
              <a:defRPr sz="900">
                <a:latin typeface="Cambria Bold"/>
                <a:ea typeface="Cambria Bold"/>
                <a:cs typeface="Cambria Bold"/>
                <a:sym typeface="Cambria Bold"/>
              </a:defRPr>
            </a:pPr>
            <a:r>
              <a:rPr lang="en-US" sz="5000" b="1" dirty="0">
                <a:solidFill>
                  <a:schemeClr val="bg1"/>
                </a:solidFill>
                <a:latin typeface="Cairo" pitchFamily="2" charset="-78"/>
                <a:cs typeface="Cairo" pitchFamily="2" charset="-78"/>
              </a:rPr>
              <a:t>10 M</a:t>
            </a:r>
          </a:p>
          <a:p>
            <a:pPr algn="ctr" rtl="1">
              <a:lnSpc>
                <a:spcPct val="150000"/>
              </a:lnSpc>
              <a:spcBef>
                <a:spcPts val="200"/>
              </a:spcBef>
              <a:defRPr sz="900">
                <a:latin typeface="Cambria Bold"/>
                <a:ea typeface="Cambria Bold"/>
                <a:cs typeface="Cambria Bold"/>
                <a:sym typeface="Cambria Bold"/>
              </a:defRPr>
            </a:pPr>
            <a:r>
              <a:rPr lang="en-US" sz="5000" b="1" dirty="0">
                <a:solidFill>
                  <a:schemeClr val="bg1"/>
                </a:solidFill>
                <a:latin typeface="Cairo" pitchFamily="2" charset="-78"/>
                <a:cs typeface="Cairo" pitchFamily="2" charset="-78"/>
              </a:rPr>
              <a:t>50 M</a:t>
            </a:r>
          </a:p>
          <a:p>
            <a:pPr algn="ctr" rtl="1">
              <a:lnSpc>
                <a:spcPct val="150000"/>
              </a:lnSpc>
              <a:spcBef>
                <a:spcPts val="200"/>
              </a:spcBef>
              <a:defRPr sz="900">
                <a:latin typeface="Cambria Bold"/>
                <a:ea typeface="Cambria Bold"/>
                <a:cs typeface="Cambria Bold"/>
                <a:sym typeface="Cambria Bold"/>
              </a:defRPr>
            </a:pPr>
            <a:r>
              <a:rPr lang="en-US" sz="5000" b="1" dirty="0">
                <a:solidFill>
                  <a:schemeClr val="bg1"/>
                </a:solidFill>
                <a:latin typeface="Cairo" pitchFamily="2" charset="-78"/>
                <a:cs typeface="Cairo" pitchFamily="2" charset="-78"/>
              </a:rPr>
              <a:t>100 M</a:t>
            </a:r>
          </a:p>
          <a:p>
            <a:pPr algn="ctr" rtl="1">
              <a:lnSpc>
                <a:spcPct val="150000"/>
              </a:lnSpc>
              <a:spcBef>
                <a:spcPts val="200"/>
              </a:spcBef>
              <a:defRPr sz="900">
                <a:latin typeface="Cambria Bold"/>
                <a:ea typeface="Cambria Bold"/>
                <a:cs typeface="Cambria Bold"/>
                <a:sym typeface="Cambria Bold"/>
              </a:defRPr>
            </a:pPr>
            <a:r>
              <a:rPr lang="en-US" sz="5000" b="1" dirty="0">
                <a:solidFill>
                  <a:schemeClr val="bg1"/>
                </a:solidFill>
                <a:latin typeface="Cairo" pitchFamily="2" charset="-78"/>
                <a:cs typeface="Cairo" pitchFamily="2" charset="-78"/>
              </a:rPr>
              <a:t>500 M</a:t>
            </a:r>
          </a:p>
          <a:p>
            <a:pPr algn="ctr" rtl="1">
              <a:lnSpc>
                <a:spcPct val="150000"/>
              </a:lnSpc>
              <a:spcBef>
                <a:spcPts val="200"/>
              </a:spcBef>
              <a:defRPr sz="900">
                <a:latin typeface="Cambria Bold"/>
                <a:ea typeface="Cambria Bold"/>
                <a:cs typeface="Cambria Bold"/>
                <a:sym typeface="Cambria Bold"/>
              </a:defRPr>
            </a:pPr>
            <a:r>
              <a:rPr lang="en-US" sz="5000" b="1" dirty="0">
                <a:solidFill>
                  <a:schemeClr val="bg1"/>
                </a:solidFill>
                <a:latin typeface="Cairo" pitchFamily="2" charset="-78"/>
                <a:cs typeface="Cairo" pitchFamily="2" charset="-78"/>
              </a:rPr>
              <a:t>1 B</a:t>
            </a:r>
          </a:p>
          <a:p>
            <a:pPr algn="ctr" rtl="1">
              <a:lnSpc>
                <a:spcPct val="150000"/>
              </a:lnSpc>
              <a:spcBef>
                <a:spcPts val="200"/>
              </a:spcBef>
              <a:defRPr sz="900">
                <a:latin typeface="Cambria Bold"/>
                <a:ea typeface="Cambria Bold"/>
                <a:cs typeface="Cambria Bold"/>
                <a:sym typeface="Cambria Bold"/>
              </a:defRPr>
            </a:pPr>
            <a:r>
              <a:rPr lang="en-US" sz="5000" b="1" dirty="0">
                <a:solidFill>
                  <a:schemeClr val="bg1"/>
                </a:solidFill>
                <a:latin typeface="Cairo" pitchFamily="2" charset="-78"/>
                <a:cs typeface="Cairo" pitchFamily="2" charset="-78"/>
              </a:rPr>
              <a:t>1.5 B</a:t>
            </a:r>
            <a:endParaRPr sz="5000" b="1" dirty="0">
              <a:solidFill>
                <a:schemeClr val="bg1"/>
              </a:solidFill>
              <a:latin typeface="Cairo" pitchFamily="2" charset="-78"/>
              <a:cs typeface="Cairo" pitchFamily="2" charset="-78"/>
            </a:endParaRPr>
          </a:p>
        </p:txBody>
      </p:sp>
      <p:sp>
        <p:nvSpPr>
          <p:cNvPr id="44" name="Rectangle: Top Corners Rounded 43">
            <a:extLst>
              <a:ext uri="{FF2B5EF4-FFF2-40B4-BE49-F238E27FC236}">
                <a16:creationId xmlns:a16="http://schemas.microsoft.com/office/drawing/2014/main" id="{C21A6FFF-4C19-7B89-0694-A7788948A563}"/>
              </a:ext>
            </a:extLst>
          </p:cNvPr>
          <p:cNvSpPr/>
          <p:nvPr/>
        </p:nvSpPr>
        <p:spPr>
          <a:xfrm flipV="1">
            <a:off x="1447800" y="6057900"/>
            <a:ext cx="3962400" cy="1108494"/>
          </a:xfrm>
          <a:prstGeom prst="round2SameRect">
            <a:avLst>
              <a:gd name="adj1" fmla="val 28124"/>
              <a:gd name="adj2" fmla="val 0"/>
            </a:avLst>
          </a:prstGeom>
          <a:solidFill>
            <a:srgbClr val="6641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bject 30">
            <a:extLst>
              <a:ext uri="{FF2B5EF4-FFF2-40B4-BE49-F238E27FC236}">
                <a16:creationId xmlns:a16="http://schemas.microsoft.com/office/drawing/2014/main" id="{00B72C7F-ABE9-296D-B825-33F94332FDAD}"/>
              </a:ext>
            </a:extLst>
          </p:cNvPr>
          <p:cNvSpPr txBox="1"/>
          <p:nvPr/>
        </p:nvSpPr>
        <p:spPr>
          <a:xfrm>
            <a:off x="3965049" y="6597751"/>
            <a:ext cx="1749951" cy="492443"/>
          </a:xfrm>
          <a:prstGeom prst="rect">
            <a:avLst/>
          </a:prstGeom>
          <a:ln w="127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algn="ctr" rtl="1">
              <a:spcBef>
                <a:spcPts val="200"/>
              </a:spcBef>
              <a:defRPr sz="900">
                <a:latin typeface="Cambria Bold"/>
                <a:ea typeface="Cambria Bold"/>
                <a:cs typeface="Cambria Bold"/>
                <a:sym typeface="Cambria Bold"/>
              </a:defRPr>
            </a:pPr>
            <a:r>
              <a:rPr lang="en-US" sz="3200" b="1" dirty="0">
                <a:solidFill>
                  <a:schemeClr val="bg1"/>
                </a:solidFill>
                <a:latin typeface="Cairo" pitchFamily="2" charset="-78"/>
                <a:cs typeface="Cairo" pitchFamily="2" charset="-78"/>
              </a:rPr>
              <a:t>$</a:t>
            </a:r>
            <a:endParaRPr sz="1800" b="1" dirty="0">
              <a:solidFill>
                <a:schemeClr val="bg1"/>
              </a:solidFill>
              <a:latin typeface="Cairo" pitchFamily="2" charset="-78"/>
              <a:cs typeface="Cairo" pitchFamily="2" charset="-78"/>
            </a:endParaRPr>
          </a:p>
        </p:txBody>
      </p:sp>
      <p:sp>
        <p:nvSpPr>
          <p:cNvPr id="46" name="Rectangle: Top Corners Rounded 45">
            <a:extLst>
              <a:ext uri="{FF2B5EF4-FFF2-40B4-BE49-F238E27FC236}">
                <a16:creationId xmlns:a16="http://schemas.microsoft.com/office/drawing/2014/main" id="{1F652882-6078-A49F-022E-63EB9D610C80}"/>
              </a:ext>
            </a:extLst>
          </p:cNvPr>
          <p:cNvSpPr/>
          <p:nvPr/>
        </p:nvSpPr>
        <p:spPr>
          <a:xfrm flipV="1">
            <a:off x="12725400" y="6057900"/>
            <a:ext cx="3962400" cy="1108494"/>
          </a:xfrm>
          <a:prstGeom prst="round2SameRect">
            <a:avLst>
              <a:gd name="adj1" fmla="val 28124"/>
              <a:gd name="adj2" fmla="val 0"/>
            </a:avLst>
          </a:prstGeom>
          <a:solidFill>
            <a:srgbClr val="6641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bject 30">
            <a:extLst>
              <a:ext uri="{FF2B5EF4-FFF2-40B4-BE49-F238E27FC236}">
                <a16:creationId xmlns:a16="http://schemas.microsoft.com/office/drawing/2014/main" id="{17A2C27E-222A-8399-3FE7-ACE19102DF46}"/>
              </a:ext>
            </a:extLst>
          </p:cNvPr>
          <p:cNvSpPr txBox="1"/>
          <p:nvPr/>
        </p:nvSpPr>
        <p:spPr>
          <a:xfrm>
            <a:off x="15014049" y="6597751"/>
            <a:ext cx="1749951" cy="492443"/>
          </a:xfrm>
          <a:prstGeom prst="rect">
            <a:avLst/>
          </a:prstGeom>
          <a:ln w="127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algn="ctr" rtl="1">
              <a:spcBef>
                <a:spcPts val="200"/>
              </a:spcBef>
              <a:defRPr sz="900">
                <a:latin typeface="Cambria Bold"/>
                <a:ea typeface="Cambria Bold"/>
                <a:cs typeface="Cambria Bold"/>
                <a:sym typeface="Cambria Bold"/>
              </a:defRPr>
            </a:pPr>
            <a:r>
              <a:rPr lang="en-US" sz="3200" b="1" dirty="0">
                <a:solidFill>
                  <a:schemeClr val="bg1"/>
                </a:solidFill>
                <a:latin typeface="Cairo" pitchFamily="2" charset="-78"/>
                <a:cs typeface="Cairo" pitchFamily="2" charset="-78"/>
              </a:rPr>
              <a:t>Salons</a:t>
            </a:r>
            <a:endParaRPr lang="en-US" sz="1800" b="1" dirty="0">
              <a:solidFill>
                <a:schemeClr val="bg1"/>
              </a:solidFill>
              <a:latin typeface="Cairo" pitchFamily="2" charset="-78"/>
              <a:cs typeface="Cairo" pitchFamily="2" charset="-78"/>
            </a:endParaRPr>
          </a:p>
        </p:txBody>
      </p:sp>
      <p:grpSp>
        <p:nvGrpSpPr>
          <p:cNvPr id="23" name="Google Shape;11765;p81">
            <a:extLst>
              <a:ext uri="{FF2B5EF4-FFF2-40B4-BE49-F238E27FC236}">
                <a16:creationId xmlns:a16="http://schemas.microsoft.com/office/drawing/2014/main" id="{66A56C1C-EB06-5F24-A441-293B4BFDBA68}"/>
              </a:ext>
            </a:extLst>
          </p:cNvPr>
          <p:cNvGrpSpPr/>
          <p:nvPr/>
        </p:nvGrpSpPr>
        <p:grpSpPr>
          <a:xfrm>
            <a:off x="1447800" y="7553886"/>
            <a:ext cx="1085206" cy="1074830"/>
            <a:chOff x="-59889100" y="2671926"/>
            <a:chExt cx="318999" cy="315949"/>
          </a:xfrm>
          <a:solidFill>
            <a:srgbClr val="9A00FF"/>
          </a:solidFill>
        </p:grpSpPr>
        <p:sp>
          <p:nvSpPr>
            <p:cNvPr id="24" name="Google Shape;11766;p81">
              <a:extLst>
                <a:ext uri="{FF2B5EF4-FFF2-40B4-BE49-F238E27FC236}">
                  <a16:creationId xmlns:a16="http://schemas.microsoft.com/office/drawing/2014/main" id="{F6291945-B447-D3A4-A28C-5D92FDA580EA}"/>
                </a:ext>
              </a:extLst>
            </p:cNvPr>
            <p:cNvSpPr/>
            <p:nvPr/>
          </p:nvSpPr>
          <p:spPr>
            <a:xfrm>
              <a:off x="-59889100" y="2672000"/>
              <a:ext cx="149675" cy="256025"/>
            </a:xfrm>
            <a:custGeom>
              <a:avLst/>
              <a:gdLst/>
              <a:ahLst/>
              <a:cxnLst/>
              <a:rect l="l" t="t" r="r" b="b"/>
              <a:pathLst>
                <a:path w="5987" h="10241" extrusionOk="0">
                  <a:moveTo>
                    <a:pt x="5073" y="946"/>
                  </a:moveTo>
                  <a:lnTo>
                    <a:pt x="5073" y="2647"/>
                  </a:lnTo>
                  <a:lnTo>
                    <a:pt x="5104" y="2647"/>
                  </a:lnTo>
                  <a:cubicBezTo>
                    <a:pt x="3623" y="3151"/>
                    <a:pt x="2489" y="4569"/>
                    <a:pt x="2489" y="6302"/>
                  </a:cubicBezTo>
                  <a:cubicBezTo>
                    <a:pt x="2489" y="6900"/>
                    <a:pt x="2647" y="7499"/>
                    <a:pt x="2867" y="8034"/>
                  </a:cubicBezTo>
                  <a:lnTo>
                    <a:pt x="1639" y="9263"/>
                  </a:lnTo>
                  <a:cubicBezTo>
                    <a:pt x="1103" y="8381"/>
                    <a:pt x="788" y="7373"/>
                    <a:pt x="788" y="6302"/>
                  </a:cubicBezTo>
                  <a:cubicBezTo>
                    <a:pt x="788" y="3750"/>
                    <a:pt x="2584" y="1513"/>
                    <a:pt x="5073" y="946"/>
                  </a:cubicBezTo>
                  <a:close/>
                  <a:moveTo>
                    <a:pt x="5482" y="1"/>
                  </a:moveTo>
                  <a:cubicBezTo>
                    <a:pt x="2395" y="442"/>
                    <a:pt x="0" y="3088"/>
                    <a:pt x="0" y="6270"/>
                  </a:cubicBezTo>
                  <a:cubicBezTo>
                    <a:pt x="0" y="7688"/>
                    <a:pt x="441" y="8979"/>
                    <a:pt x="1292" y="10082"/>
                  </a:cubicBezTo>
                  <a:cubicBezTo>
                    <a:pt x="1377" y="10184"/>
                    <a:pt x="1500" y="10241"/>
                    <a:pt x="1624" y="10241"/>
                  </a:cubicBezTo>
                  <a:cubicBezTo>
                    <a:pt x="1729" y="10241"/>
                    <a:pt x="1835" y="10200"/>
                    <a:pt x="1922" y="10114"/>
                  </a:cubicBezTo>
                  <a:lnTo>
                    <a:pt x="3718" y="8349"/>
                  </a:lnTo>
                  <a:cubicBezTo>
                    <a:pt x="3812" y="8223"/>
                    <a:pt x="3844" y="8003"/>
                    <a:pt x="3781" y="7845"/>
                  </a:cubicBezTo>
                  <a:cubicBezTo>
                    <a:pt x="3497" y="7373"/>
                    <a:pt x="3340" y="6806"/>
                    <a:pt x="3340" y="6270"/>
                  </a:cubicBezTo>
                  <a:cubicBezTo>
                    <a:pt x="3340" y="4884"/>
                    <a:pt x="4285" y="3655"/>
                    <a:pt x="5671" y="3309"/>
                  </a:cubicBezTo>
                  <a:cubicBezTo>
                    <a:pt x="5860" y="3277"/>
                    <a:pt x="5986" y="3120"/>
                    <a:pt x="5986" y="2899"/>
                  </a:cubicBezTo>
                  <a:lnTo>
                    <a:pt x="5986" y="379"/>
                  </a:lnTo>
                  <a:cubicBezTo>
                    <a:pt x="5955" y="190"/>
                    <a:pt x="5703" y="1"/>
                    <a:pt x="548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 name="Google Shape;11767;p81">
              <a:extLst>
                <a:ext uri="{FF2B5EF4-FFF2-40B4-BE49-F238E27FC236}">
                  <a16:creationId xmlns:a16="http://schemas.microsoft.com/office/drawing/2014/main" id="{773AEDF9-E75F-66E1-0C60-A8753B4DCAAD}"/>
                </a:ext>
              </a:extLst>
            </p:cNvPr>
            <p:cNvSpPr/>
            <p:nvPr/>
          </p:nvSpPr>
          <p:spPr>
            <a:xfrm>
              <a:off x="-59830825" y="2892525"/>
              <a:ext cx="201650" cy="95350"/>
            </a:xfrm>
            <a:custGeom>
              <a:avLst/>
              <a:gdLst/>
              <a:ahLst/>
              <a:cxnLst/>
              <a:rect l="l" t="t" r="r" b="b"/>
              <a:pathLst>
                <a:path w="8066" h="3814" extrusionOk="0">
                  <a:moveTo>
                    <a:pt x="5735" y="946"/>
                  </a:moveTo>
                  <a:lnTo>
                    <a:pt x="6963" y="2175"/>
                  </a:lnTo>
                  <a:cubicBezTo>
                    <a:pt x="6113" y="2710"/>
                    <a:pt x="5073" y="2994"/>
                    <a:pt x="4065" y="2994"/>
                  </a:cubicBezTo>
                  <a:cubicBezTo>
                    <a:pt x="3025" y="2994"/>
                    <a:pt x="2017" y="2710"/>
                    <a:pt x="1135" y="2175"/>
                  </a:cubicBezTo>
                  <a:lnTo>
                    <a:pt x="2364" y="946"/>
                  </a:lnTo>
                  <a:cubicBezTo>
                    <a:pt x="2868" y="1198"/>
                    <a:pt x="3466" y="1356"/>
                    <a:pt x="4065" y="1356"/>
                  </a:cubicBezTo>
                  <a:cubicBezTo>
                    <a:pt x="4600" y="1356"/>
                    <a:pt x="5199" y="1198"/>
                    <a:pt x="5735" y="946"/>
                  </a:cubicBezTo>
                  <a:close/>
                  <a:moveTo>
                    <a:pt x="5758" y="1"/>
                  </a:moveTo>
                  <a:cubicBezTo>
                    <a:pt x="5693" y="1"/>
                    <a:pt x="5630" y="11"/>
                    <a:pt x="5577" y="32"/>
                  </a:cubicBezTo>
                  <a:cubicBezTo>
                    <a:pt x="5105" y="316"/>
                    <a:pt x="4569" y="474"/>
                    <a:pt x="4002" y="474"/>
                  </a:cubicBezTo>
                  <a:cubicBezTo>
                    <a:pt x="3956" y="476"/>
                    <a:pt x="3911" y="478"/>
                    <a:pt x="3865" y="478"/>
                  </a:cubicBezTo>
                  <a:cubicBezTo>
                    <a:pt x="3376" y="478"/>
                    <a:pt x="2890" y="326"/>
                    <a:pt x="2458" y="95"/>
                  </a:cubicBezTo>
                  <a:cubicBezTo>
                    <a:pt x="2389" y="54"/>
                    <a:pt x="2315" y="31"/>
                    <a:pt x="2239" y="31"/>
                  </a:cubicBezTo>
                  <a:cubicBezTo>
                    <a:pt x="2142" y="31"/>
                    <a:pt x="2043" y="70"/>
                    <a:pt x="1954" y="158"/>
                  </a:cubicBezTo>
                  <a:lnTo>
                    <a:pt x="190" y="1923"/>
                  </a:lnTo>
                  <a:cubicBezTo>
                    <a:pt x="1" y="2143"/>
                    <a:pt x="32" y="2395"/>
                    <a:pt x="221" y="2553"/>
                  </a:cubicBezTo>
                  <a:cubicBezTo>
                    <a:pt x="1324" y="3403"/>
                    <a:pt x="2616" y="3813"/>
                    <a:pt x="4002" y="3813"/>
                  </a:cubicBezTo>
                  <a:cubicBezTo>
                    <a:pt x="5388" y="3813"/>
                    <a:pt x="6711" y="3403"/>
                    <a:pt x="7814" y="2521"/>
                  </a:cubicBezTo>
                  <a:cubicBezTo>
                    <a:pt x="8035" y="2364"/>
                    <a:pt x="8066" y="2080"/>
                    <a:pt x="7877" y="1891"/>
                  </a:cubicBezTo>
                  <a:lnTo>
                    <a:pt x="6113" y="127"/>
                  </a:lnTo>
                  <a:cubicBezTo>
                    <a:pt x="6029" y="43"/>
                    <a:pt x="5889" y="1"/>
                    <a:pt x="575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1768;p81">
              <a:extLst>
                <a:ext uri="{FF2B5EF4-FFF2-40B4-BE49-F238E27FC236}">
                  <a16:creationId xmlns:a16="http://schemas.microsoft.com/office/drawing/2014/main" id="{70FB44D9-2282-0307-BFE6-F2DE932E2E57}"/>
                </a:ext>
              </a:extLst>
            </p:cNvPr>
            <p:cNvSpPr/>
            <p:nvPr/>
          </p:nvSpPr>
          <p:spPr>
            <a:xfrm>
              <a:off x="-59719776" y="2671926"/>
              <a:ext cx="149675" cy="256425"/>
            </a:xfrm>
            <a:custGeom>
              <a:avLst/>
              <a:gdLst/>
              <a:ahLst/>
              <a:cxnLst/>
              <a:rect l="l" t="t" r="r" b="b"/>
              <a:pathLst>
                <a:path w="5987" h="10257" extrusionOk="0">
                  <a:moveTo>
                    <a:pt x="820" y="917"/>
                  </a:moveTo>
                  <a:cubicBezTo>
                    <a:pt x="3309" y="1453"/>
                    <a:pt x="5105" y="3690"/>
                    <a:pt x="5105" y="6273"/>
                  </a:cubicBezTo>
                  <a:cubicBezTo>
                    <a:pt x="5073" y="7344"/>
                    <a:pt x="4790" y="8352"/>
                    <a:pt x="4254" y="9235"/>
                  </a:cubicBezTo>
                  <a:lnTo>
                    <a:pt x="3025" y="8006"/>
                  </a:lnTo>
                  <a:cubicBezTo>
                    <a:pt x="3309" y="7502"/>
                    <a:pt x="3435" y="6903"/>
                    <a:pt x="3435" y="6305"/>
                  </a:cubicBezTo>
                  <a:cubicBezTo>
                    <a:pt x="3435" y="4572"/>
                    <a:pt x="2332" y="3154"/>
                    <a:pt x="820" y="2650"/>
                  </a:cubicBezTo>
                  <a:lnTo>
                    <a:pt x="820" y="917"/>
                  </a:lnTo>
                  <a:close/>
                  <a:moveTo>
                    <a:pt x="419" y="0"/>
                  </a:moveTo>
                  <a:cubicBezTo>
                    <a:pt x="190" y="0"/>
                    <a:pt x="1" y="180"/>
                    <a:pt x="1" y="413"/>
                  </a:cubicBezTo>
                  <a:lnTo>
                    <a:pt x="1" y="2934"/>
                  </a:lnTo>
                  <a:cubicBezTo>
                    <a:pt x="1" y="3123"/>
                    <a:pt x="127" y="3280"/>
                    <a:pt x="316" y="3312"/>
                  </a:cubicBezTo>
                  <a:cubicBezTo>
                    <a:pt x="1639" y="3658"/>
                    <a:pt x="2647" y="4855"/>
                    <a:pt x="2647" y="6273"/>
                  </a:cubicBezTo>
                  <a:cubicBezTo>
                    <a:pt x="2647" y="6809"/>
                    <a:pt x="2490" y="7376"/>
                    <a:pt x="2206" y="7848"/>
                  </a:cubicBezTo>
                  <a:cubicBezTo>
                    <a:pt x="2080" y="8006"/>
                    <a:pt x="2112" y="8195"/>
                    <a:pt x="2269" y="8352"/>
                  </a:cubicBezTo>
                  <a:lnTo>
                    <a:pt x="4065" y="10117"/>
                  </a:lnTo>
                  <a:cubicBezTo>
                    <a:pt x="4149" y="10214"/>
                    <a:pt x="4251" y="10257"/>
                    <a:pt x="4353" y="10257"/>
                  </a:cubicBezTo>
                  <a:cubicBezTo>
                    <a:pt x="4481" y="10257"/>
                    <a:pt x="4608" y="10190"/>
                    <a:pt x="4695" y="10085"/>
                  </a:cubicBezTo>
                  <a:cubicBezTo>
                    <a:pt x="5514" y="8982"/>
                    <a:pt x="5987" y="7659"/>
                    <a:pt x="5987" y="6273"/>
                  </a:cubicBezTo>
                  <a:cubicBezTo>
                    <a:pt x="5892" y="3123"/>
                    <a:pt x="3529" y="445"/>
                    <a:pt x="474" y="4"/>
                  </a:cubicBezTo>
                  <a:cubicBezTo>
                    <a:pt x="455" y="1"/>
                    <a:pt x="437" y="0"/>
                    <a:pt x="41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1769;p81">
              <a:extLst>
                <a:ext uri="{FF2B5EF4-FFF2-40B4-BE49-F238E27FC236}">
                  <a16:creationId xmlns:a16="http://schemas.microsoft.com/office/drawing/2014/main" id="{0B953DC5-3B88-DDE2-5E54-B56C4AC08066}"/>
                </a:ext>
              </a:extLst>
            </p:cNvPr>
            <p:cNvSpPr/>
            <p:nvPr/>
          </p:nvSpPr>
          <p:spPr>
            <a:xfrm>
              <a:off x="-59762300" y="2757075"/>
              <a:ext cx="63025" cy="145725"/>
            </a:xfrm>
            <a:custGeom>
              <a:avLst/>
              <a:gdLst/>
              <a:ahLst/>
              <a:cxnLst/>
              <a:rect l="l" t="t" r="r" b="b"/>
              <a:pathLst>
                <a:path w="2521" h="5829" extrusionOk="0">
                  <a:moveTo>
                    <a:pt x="1261" y="0"/>
                  </a:moveTo>
                  <a:cubicBezTo>
                    <a:pt x="1040" y="0"/>
                    <a:pt x="820" y="189"/>
                    <a:pt x="820" y="378"/>
                  </a:cubicBezTo>
                  <a:lnTo>
                    <a:pt x="820" y="662"/>
                  </a:lnTo>
                  <a:cubicBezTo>
                    <a:pt x="347" y="819"/>
                    <a:pt x="1" y="1292"/>
                    <a:pt x="1" y="1827"/>
                  </a:cubicBezTo>
                  <a:cubicBezTo>
                    <a:pt x="1" y="2521"/>
                    <a:pt x="568" y="2899"/>
                    <a:pt x="977" y="3214"/>
                  </a:cubicBezTo>
                  <a:cubicBezTo>
                    <a:pt x="1292" y="3466"/>
                    <a:pt x="1670" y="3686"/>
                    <a:pt x="1670" y="3938"/>
                  </a:cubicBezTo>
                  <a:cubicBezTo>
                    <a:pt x="1670" y="4159"/>
                    <a:pt x="1450" y="4348"/>
                    <a:pt x="1261" y="4348"/>
                  </a:cubicBezTo>
                  <a:cubicBezTo>
                    <a:pt x="1072" y="4348"/>
                    <a:pt x="820" y="4159"/>
                    <a:pt x="820" y="3938"/>
                  </a:cubicBezTo>
                  <a:cubicBezTo>
                    <a:pt x="820" y="3686"/>
                    <a:pt x="631" y="3497"/>
                    <a:pt x="442" y="3497"/>
                  </a:cubicBezTo>
                  <a:cubicBezTo>
                    <a:pt x="253" y="3497"/>
                    <a:pt x="32" y="3686"/>
                    <a:pt x="32" y="3938"/>
                  </a:cubicBezTo>
                  <a:cubicBezTo>
                    <a:pt x="32" y="4474"/>
                    <a:pt x="410" y="4915"/>
                    <a:pt x="883" y="5104"/>
                  </a:cubicBezTo>
                  <a:lnTo>
                    <a:pt x="883" y="5387"/>
                  </a:lnTo>
                  <a:cubicBezTo>
                    <a:pt x="883" y="5608"/>
                    <a:pt x="1072" y="5829"/>
                    <a:pt x="1292" y="5829"/>
                  </a:cubicBezTo>
                  <a:cubicBezTo>
                    <a:pt x="1544" y="5829"/>
                    <a:pt x="1702" y="5608"/>
                    <a:pt x="1702" y="5387"/>
                  </a:cubicBezTo>
                  <a:lnTo>
                    <a:pt x="1702" y="5104"/>
                  </a:lnTo>
                  <a:cubicBezTo>
                    <a:pt x="2175" y="4946"/>
                    <a:pt x="2521" y="4474"/>
                    <a:pt x="2521" y="3938"/>
                  </a:cubicBezTo>
                  <a:cubicBezTo>
                    <a:pt x="2521" y="3245"/>
                    <a:pt x="1985" y="2867"/>
                    <a:pt x="1544" y="2552"/>
                  </a:cubicBezTo>
                  <a:cubicBezTo>
                    <a:pt x="1229" y="2300"/>
                    <a:pt x="883" y="2079"/>
                    <a:pt x="883" y="1827"/>
                  </a:cubicBezTo>
                  <a:cubicBezTo>
                    <a:pt x="883" y="1607"/>
                    <a:pt x="1072" y="1418"/>
                    <a:pt x="1292" y="1418"/>
                  </a:cubicBezTo>
                  <a:cubicBezTo>
                    <a:pt x="1544" y="1418"/>
                    <a:pt x="1702" y="1607"/>
                    <a:pt x="1702" y="1827"/>
                  </a:cubicBezTo>
                  <a:cubicBezTo>
                    <a:pt x="1702" y="2079"/>
                    <a:pt x="1891" y="2268"/>
                    <a:pt x="2143" y="2268"/>
                  </a:cubicBezTo>
                  <a:cubicBezTo>
                    <a:pt x="2364" y="2268"/>
                    <a:pt x="2521" y="2079"/>
                    <a:pt x="2521" y="1827"/>
                  </a:cubicBezTo>
                  <a:cubicBezTo>
                    <a:pt x="2521" y="1292"/>
                    <a:pt x="2175" y="851"/>
                    <a:pt x="1702" y="662"/>
                  </a:cubicBezTo>
                  <a:lnTo>
                    <a:pt x="1702" y="378"/>
                  </a:lnTo>
                  <a:cubicBezTo>
                    <a:pt x="1702" y="189"/>
                    <a:pt x="1513" y="0"/>
                    <a:pt x="126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pic>
        <p:nvPicPr>
          <p:cNvPr id="31" name="Graphic 30">
            <a:extLst>
              <a:ext uri="{FF2B5EF4-FFF2-40B4-BE49-F238E27FC236}">
                <a16:creationId xmlns:a16="http://schemas.microsoft.com/office/drawing/2014/main" id="{D4DD6A00-53A4-E463-D435-4C83D6A6E8B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725400" y="7650070"/>
            <a:ext cx="1074830" cy="1074830"/>
          </a:xfrm>
          <a:prstGeom prst="rect">
            <a:avLst/>
          </a:prstGeom>
        </p:spPr>
      </p:pic>
      <p:sp>
        <p:nvSpPr>
          <p:cNvPr id="41" name="Oval 16">
            <a:extLst>
              <a:ext uri="{FF2B5EF4-FFF2-40B4-BE49-F238E27FC236}">
                <a16:creationId xmlns:a16="http://schemas.microsoft.com/office/drawing/2014/main" id="{14BA57DC-5367-C4C6-3DB1-613153092EFC}"/>
              </a:ext>
            </a:extLst>
          </p:cNvPr>
          <p:cNvSpPr/>
          <p:nvPr/>
        </p:nvSpPr>
        <p:spPr>
          <a:xfrm>
            <a:off x="7086600" y="1327149"/>
            <a:ext cx="3074584" cy="1467511"/>
          </a:xfrm>
          <a:custGeom>
            <a:avLst/>
            <a:gdLst>
              <a:gd name="connsiteX0" fmla="*/ 0 w 2729547"/>
              <a:gd name="connsiteY0" fmla="*/ 1364774 h 2729547"/>
              <a:gd name="connsiteX1" fmla="*/ 1364774 w 2729547"/>
              <a:gd name="connsiteY1" fmla="*/ 0 h 2729547"/>
              <a:gd name="connsiteX2" fmla="*/ 2729548 w 2729547"/>
              <a:gd name="connsiteY2" fmla="*/ 1364774 h 2729547"/>
              <a:gd name="connsiteX3" fmla="*/ 1364774 w 2729547"/>
              <a:gd name="connsiteY3" fmla="*/ 2729548 h 2729547"/>
              <a:gd name="connsiteX4" fmla="*/ 0 w 2729547"/>
              <a:gd name="connsiteY4" fmla="*/ 1364774 h 2729547"/>
              <a:gd name="connsiteX0" fmla="*/ 0 w 2729548"/>
              <a:gd name="connsiteY0" fmla="*/ 525861 h 1890635"/>
              <a:gd name="connsiteX1" fmla="*/ 1364774 w 2729548"/>
              <a:gd name="connsiteY1" fmla="*/ 50087 h 1890635"/>
              <a:gd name="connsiteX2" fmla="*/ 2729548 w 2729548"/>
              <a:gd name="connsiteY2" fmla="*/ 525861 h 1890635"/>
              <a:gd name="connsiteX3" fmla="*/ 1364774 w 2729548"/>
              <a:gd name="connsiteY3" fmla="*/ 1890635 h 1890635"/>
              <a:gd name="connsiteX4" fmla="*/ 0 w 2729548"/>
              <a:gd name="connsiteY4" fmla="*/ 525861 h 1890635"/>
              <a:gd name="connsiteX0" fmla="*/ 48 w 2729596"/>
              <a:gd name="connsiteY0" fmla="*/ 525861 h 1084565"/>
              <a:gd name="connsiteX1" fmla="*/ 1364822 w 2729596"/>
              <a:gd name="connsiteY1" fmla="*/ 50087 h 1084565"/>
              <a:gd name="connsiteX2" fmla="*/ 2729596 w 2729596"/>
              <a:gd name="connsiteY2" fmla="*/ 525861 h 1084565"/>
              <a:gd name="connsiteX3" fmla="*/ 1402922 w 2729596"/>
              <a:gd name="connsiteY3" fmla="*/ 1052435 h 1084565"/>
              <a:gd name="connsiteX4" fmla="*/ 48 w 2729596"/>
              <a:gd name="connsiteY4" fmla="*/ 525861 h 1084565"/>
              <a:gd name="connsiteX0" fmla="*/ 25 w 3072473"/>
              <a:gd name="connsiteY0" fmla="*/ 559844 h 1084474"/>
              <a:gd name="connsiteX1" fmla="*/ 1707699 w 3072473"/>
              <a:gd name="connsiteY1" fmla="*/ 52320 h 1084474"/>
              <a:gd name="connsiteX2" fmla="*/ 3072473 w 3072473"/>
              <a:gd name="connsiteY2" fmla="*/ 528094 h 1084474"/>
              <a:gd name="connsiteX3" fmla="*/ 1745799 w 3072473"/>
              <a:gd name="connsiteY3" fmla="*/ 1054668 h 1084474"/>
              <a:gd name="connsiteX4" fmla="*/ 25 w 3072473"/>
              <a:gd name="connsiteY4" fmla="*/ 559844 h 1084474"/>
              <a:gd name="connsiteX0" fmla="*/ 862 w 3073310"/>
              <a:gd name="connsiteY0" fmla="*/ 680077 h 1358075"/>
              <a:gd name="connsiteX1" fmla="*/ 1708536 w 3073310"/>
              <a:gd name="connsiteY1" fmla="*/ 172553 h 1358075"/>
              <a:gd name="connsiteX2" fmla="*/ 3073310 w 3073310"/>
              <a:gd name="connsiteY2" fmla="*/ 648327 h 1358075"/>
              <a:gd name="connsiteX3" fmla="*/ 1746636 w 3073310"/>
              <a:gd name="connsiteY3" fmla="*/ 1174901 h 1358075"/>
              <a:gd name="connsiteX4" fmla="*/ 862 w 3073310"/>
              <a:gd name="connsiteY4" fmla="*/ 680077 h 1358075"/>
              <a:gd name="connsiteX0" fmla="*/ 862 w 3074493"/>
              <a:gd name="connsiteY0" fmla="*/ 753746 h 1431744"/>
              <a:gd name="connsiteX1" fmla="*/ 1708536 w 3074493"/>
              <a:gd name="connsiteY1" fmla="*/ 246222 h 1431744"/>
              <a:gd name="connsiteX2" fmla="*/ 3073310 w 3074493"/>
              <a:gd name="connsiteY2" fmla="*/ 721996 h 1431744"/>
              <a:gd name="connsiteX3" fmla="*/ 1746636 w 3074493"/>
              <a:gd name="connsiteY3" fmla="*/ 1248570 h 1431744"/>
              <a:gd name="connsiteX4" fmla="*/ 862 w 3074493"/>
              <a:gd name="connsiteY4" fmla="*/ 753746 h 1431744"/>
              <a:gd name="connsiteX0" fmla="*/ 862 w 3074493"/>
              <a:gd name="connsiteY0" fmla="*/ 753746 h 1431744"/>
              <a:gd name="connsiteX1" fmla="*/ 1708536 w 3074493"/>
              <a:gd name="connsiteY1" fmla="*/ 246222 h 1431744"/>
              <a:gd name="connsiteX2" fmla="*/ 3073310 w 3074493"/>
              <a:gd name="connsiteY2" fmla="*/ 721996 h 1431744"/>
              <a:gd name="connsiteX3" fmla="*/ 1746636 w 3074493"/>
              <a:gd name="connsiteY3" fmla="*/ 1248570 h 1431744"/>
              <a:gd name="connsiteX4" fmla="*/ 862 w 3074493"/>
              <a:gd name="connsiteY4" fmla="*/ 753746 h 1431744"/>
              <a:gd name="connsiteX0" fmla="*/ 894 w 3074584"/>
              <a:gd name="connsiteY0" fmla="*/ 752905 h 1430903"/>
              <a:gd name="connsiteX1" fmla="*/ 1708568 w 3074584"/>
              <a:gd name="connsiteY1" fmla="*/ 245381 h 1430903"/>
              <a:gd name="connsiteX2" fmla="*/ 3073342 w 3074584"/>
              <a:gd name="connsiteY2" fmla="*/ 721155 h 1430903"/>
              <a:gd name="connsiteX3" fmla="*/ 1746668 w 3074584"/>
              <a:gd name="connsiteY3" fmla="*/ 1247729 h 1430903"/>
              <a:gd name="connsiteX4" fmla="*/ 894 w 3074584"/>
              <a:gd name="connsiteY4" fmla="*/ 752905 h 1430903"/>
              <a:gd name="connsiteX0" fmla="*/ 894 w 3074584"/>
              <a:gd name="connsiteY0" fmla="*/ 752905 h 1467511"/>
              <a:gd name="connsiteX1" fmla="*/ 1708568 w 3074584"/>
              <a:gd name="connsiteY1" fmla="*/ 245381 h 1467511"/>
              <a:gd name="connsiteX2" fmla="*/ 3073342 w 3074584"/>
              <a:gd name="connsiteY2" fmla="*/ 721155 h 1467511"/>
              <a:gd name="connsiteX3" fmla="*/ 1746668 w 3074584"/>
              <a:gd name="connsiteY3" fmla="*/ 1247729 h 1467511"/>
              <a:gd name="connsiteX4" fmla="*/ 894 w 3074584"/>
              <a:gd name="connsiteY4" fmla="*/ 752905 h 1467511"/>
              <a:gd name="connsiteX0" fmla="*/ 894 w 3074223"/>
              <a:gd name="connsiteY0" fmla="*/ 752905 h 1467511"/>
              <a:gd name="connsiteX1" fmla="*/ 1708568 w 3074223"/>
              <a:gd name="connsiteY1" fmla="*/ 245381 h 1467511"/>
              <a:gd name="connsiteX2" fmla="*/ 3073342 w 3074223"/>
              <a:gd name="connsiteY2" fmla="*/ 721155 h 1467511"/>
              <a:gd name="connsiteX3" fmla="*/ 1746668 w 3074223"/>
              <a:gd name="connsiteY3" fmla="*/ 1247729 h 1467511"/>
              <a:gd name="connsiteX4" fmla="*/ 894 w 3074223"/>
              <a:gd name="connsiteY4" fmla="*/ 752905 h 1467511"/>
              <a:gd name="connsiteX0" fmla="*/ 894 w 3074223"/>
              <a:gd name="connsiteY0" fmla="*/ 752905 h 1467511"/>
              <a:gd name="connsiteX1" fmla="*/ 1708568 w 3074223"/>
              <a:gd name="connsiteY1" fmla="*/ 245381 h 1467511"/>
              <a:gd name="connsiteX2" fmla="*/ 3073342 w 3074223"/>
              <a:gd name="connsiteY2" fmla="*/ 721155 h 1467511"/>
              <a:gd name="connsiteX3" fmla="*/ 1746668 w 3074223"/>
              <a:gd name="connsiteY3" fmla="*/ 1247729 h 1467511"/>
              <a:gd name="connsiteX4" fmla="*/ 894 w 3074223"/>
              <a:gd name="connsiteY4" fmla="*/ 752905 h 1467511"/>
              <a:gd name="connsiteX0" fmla="*/ 894 w 3074584"/>
              <a:gd name="connsiteY0" fmla="*/ 752905 h 1467511"/>
              <a:gd name="connsiteX1" fmla="*/ 1708568 w 3074584"/>
              <a:gd name="connsiteY1" fmla="*/ 245381 h 1467511"/>
              <a:gd name="connsiteX2" fmla="*/ 3073342 w 3074584"/>
              <a:gd name="connsiteY2" fmla="*/ 721155 h 1467511"/>
              <a:gd name="connsiteX3" fmla="*/ 1746668 w 3074584"/>
              <a:gd name="connsiteY3" fmla="*/ 1247729 h 1467511"/>
              <a:gd name="connsiteX4" fmla="*/ 894 w 3074584"/>
              <a:gd name="connsiteY4" fmla="*/ 752905 h 1467511"/>
              <a:gd name="connsiteX0" fmla="*/ 894 w 3074584"/>
              <a:gd name="connsiteY0" fmla="*/ 752905 h 1467511"/>
              <a:gd name="connsiteX1" fmla="*/ 1708568 w 3074584"/>
              <a:gd name="connsiteY1" fmla="*/ 245381 h 1467511"/>
              <a:gd name="connsiteX2" fmla="*/ 3073342 w 3074584"/>
              <a:gd name="connsiteY2" fmla="*/ 721155 h 1467511"/>
              <a:gd name="connsiteX3" fmla="*/ 1746668 w 3074584"/>
              <a:gd name="connsiteY3" fmla="*/ 1247729 h 1467511"/>
              <a:gd name="connsiteX4" fmla="*/ 894 w 3074584"/>
              <a:gd name="connsiteY4" fmla="*/ 752905 h 14675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4584" h="1467511">
                <a:moveTo>
                  <a:pt x="894" y="752905"/>
                </a:moveTo>
                <a:cubicBezTo>
                  <a:pt x="-37206" y="-385703"/>
                  <a:pt x="1152043" y="53823"/>
                  <a:pt x="1708568" y="245381"/>
                </a:cubicBezTo>
                <a:cubicBezTo>
                  <a:pt x="2265093" y="436939"/>
                  <a:pt x="3111442" y="-585039"/>
                  <a:pt x="3073342" y="721155"/>
                </a:cubicBezTo>
                <a:cubicBezTo>
                  <a:pt x="3054292" y="2033699"/>
                  <a:pt x="2271443" y="1140837"/>
                  <a:pt x="1746668" y="1247729"/>
                </a:cubicBezTo>
                <a:cubicBezTo>
                  <a:pt x="1221893" y="1354621"/>
                  <a:pt x="38994" y="1891513"/>
                  <a:pt x="894" y="752905"/>
                </a:cubicBezTo>
                <a:close/>
              </a:path>
            </a:pathLst>
          </a:custGeom>
          <a:noFill/>
          <a:ln w="63500">
            <a:gradFill>
              <a:gsLst>
                <a:gs pos="0">
                  <a:schemeClr val="bg1"/>
                </a:gs>
                <a:gs pos="42196">
                  <a:schemeClr val="bg1"/>
                </a:gs>
                <a:gs pos="77000">
                  <a:srgbClr val="9A00FF"/>
                </a:gs>
              </a:gsLst>
              <a:lin ang="150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6" name="object 11"/>
          <p:cNvSpPr txBox="1"/>
          <p:nvPr/>
        </p:nvSpPr>
        <p:spPr>
          <a:xfrm>
            <a:off x="14782800" y="7900796"/>
            <a:ext cx="2204909" cy="369332"/>
          </a:xfrm>
          <a:prstGeom prst="rect">
            <a:avLst/>
          </a:prstGeom>
          <a:solidFill>
            <a:schemeClr val="bg1"/>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r>
              <a:rPr lang="en-US" sz="2400" dirty="0">
                <a:latin typeface="Cairo" pitchFamily="2" charset="-78"/>
                <a:cs typeface="Cairo" pitchFamily="2" charset="-78"/>
              </a:rPr>
              <a:t>In Saudi Arabia</a:t>
            </a:r>
            <a:endParaRPr sz="2400" dirty="0">
              <a:latin typeface="Cairo" pitchFamily="2" charset="-78"/>
              <a:cs typeface="Cairo" pitchFamily="2" charset="-78"/>
            </a:endParaRPr>
          </a:p>
        </p:txBody>
      </p:sp>
      <p:sp>
        <p:nvSpPr>
          <p:cNvPr id="228" name="object 30"/>
          <p:cNvSpPr txBox="1"/>
          <p:nvPr/>
        </p:nvSpPr>
        <p:spPr>
          <a:xfrm>
            <a:off x="3501442" y="7900796"/>
            <a:ext cx="2369138" cy="369332"/>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r>
              <a:rPr lang="en-US" sz="2400" dirty="0">
                <a:latin typeface="Cairo" pitchFamily="2" charset="-78"/>
                <a:cs typeface="Cairo" pitchFamily="2" charset="-78"/>
              </a:rPr>
              <a:t>Total Revenue</a:t>
            </a:r>
            <a:endParaRPr sz="2400" dirty="0">
              <a:latin typeface="Cairo" pitchFamily="2" charset="-78"/>
              <a:cs typeface="Cairo" pitchFamily="2" charset="-78"/>
            </a:endParaRPr>
          </a:p>
        </p:txBody>
      </p:sp>
      <p:grpSp>
        <p:nvGrpSpPr>
          <p:cNvPr id="7" name="Group 6">
            <a:extLst>
              <a:ext uri="{FF2B5EF4-FFF2-40B4-BE49-F238E27FC236}">
                <a16:creationId xmlns:a16="http://schemas.microsoft.com/office/drawing/2014/main" id="{578895B9-53BB-8B72-A8CD-2E45B8BDDEBC}"/>
              </a:ext>
            </a:extLst>
          </p:cNvPr>
          <p:cNvGrpSpPr/>
          <p:nvPr/>
        </p:nvGrpSpPr>
        <p:grpSpPr>
          <a:xfrm>
            <a:off x="-602115" y="-2315013"/>
            <a:ext cx="3968970" cy="8724328"/>
            <a:chOff x="-602115" y="-2315013"/>
            <a:chExt cx="3968970" cy="8724328"/>
          </a:xfrm>
        </p:grpSpPr>
        <p:sp>
          <p:nvSpPr>
            <p:cNvPr id="4" name="Freeform 5">
              <a:extLst>
                <a:ext uri="{FF2B5EF4-FFF2-40B4-BE49-F238E27FC236}">
                  <a16:creationId xmlns:a16="http://schemas.microsoft.com/office/drawing/2014/main" id="{959D7217-576B-D573-498D-726D7412E215}"/>
                </a:ext>
              </a:extLst>
            </p:cNvPr>
            <p:cNvSpPr/>
            <p:nvPr/>
          </p:nvSpPr>
          <p:spPr>
            <a:xfrm rot="16955039" flipH="1">
              <a:off x="-2317862" y="-599266"/>
              <a:ext cx="7315200" cy="3883706"/>
            </a:xfrm>
            <a:custGeom>
              <a:avLst/>
              <a:gdLst/>
              <a:ahLst/>
              <a:cxnLst/>
              <a:rect l="l" t="t" r="r" b="b"/>
              <a:pathLst>
                <a:path w="7315200" h="3883706">
                  <a:moveTo>
                    <a:pt x="0" y="0"/>
                  </a:moveTo>
                  <a:lnTo>
                    <a:pt x="7315200" y="0"/>
                  </a:lnTo>
                  <a:lnTo>
                    <a:pt x="7315200" y="3883706"/>
                  </a:lnTo>
                  <a:lnTo>
                    <a:pt x="0" y="3883706"/>
                  </a:lnTo>
                  <a:lnTo>
                    <a:pt x="0" y="0"/>
                  </a:lnTo>
                  <a:close/>
                </a:path>
              </a:pathLst>
            </a:custGeom>
            <a:blipFill>
              <a:blip r:embed="rId4">
                <a:alphaModFix amt="43000"/>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6">
              <a:extLst>
                <a:ext uri="{FF2B5EF4-FFF2-40B4-BE49-F238E27FC236}">
                  <a16:creationId xmlns:a16="http://schemas.microsoft.com/office/drawing/2014/main" id="{C37D36D9-DBB6-0A49-DEB1-D87278AB216B}"/>
                </a:ext>
              </a:extLst>
            </p:cNvPr>
            <p:cNvSpPr/>
            <p:nvPr/>
          </p:nvSpPr>
          <p:spPr>
            <a:xfrm rot="16955039" flipH="1">
              <a:off x="-2232598" y="809862"/>
              <a:ext cx="7315200" cy="3883706"/>
            </a:xfrm>
            <a:custGeom>
              <a:avLst/>
              <a:gdLst/>
              <a:ahLst/>
              <a:cxnLst/>
              <a:rect l="l" t="t" r="r" b="b"/>
              <a:pathLst>
                <a:path w="7315200" h="3883706">
                  <a:moveTo>
                    <a:pt x="0" y="0"/>
                  </a:moveTo>
                  <a:lnTo>
                    <a:pt x="7315200" y="0"/>
                  </a:lnTo>
                  <a:lnTo>
                    <a:pt x="7315200" y="3883706"/>
                  </a:lnTo>
                  <a:lnTo>
                    <a:pt x="0" y="3883706"/>
                  </a:lnTo>
                  <a:lnTo>
                    <a:pt x="0" y="0"/>
                  </a:lnTo>
                  <a:close/>
                </a:path>
              </a:pathLst>
            </a:custGeom>
            <a:blipFill>
              <a:blip r:embed="rId4">
                <a:alphaModFix amt="43000"/>
                <a:extLst>
                  <a:ext uri="{96DAC541-7B7A-43D3-8B79-37D633B846F1}">
                    <asvg:svgBlip xmlns:asvg="http://schemas.microsoft.com/office/drawing/2016/SVG/main" r:embed="rId5"/>
                  </a:ext>
                </a:extLst>
              </a:blip>
              <a:stretch>
                <a:fillRect/>
              </a:stretch>
            </a:blipFill>
          </p:spPr>
          <p:txBody>
            <a:bodyPr/>
            <a:lstStyle/>
            <a:p>
              <a:endParaRPr lang="en-US"/>
            </a:p>
          </p:txBody>
        </p:sp>
      </p:grpSp>
      <p:grpSp>
        <p:nvGrpSpPr>
          <p:cNvPr id="12" name="Group 11">
            <a:extLst>
              <a:ext uri="{FF2B5EF4-FFF2-40B4-BE49-F238E27FC236}">
                <a16:creationId xmlns:a16="http://schemas.microsoft.com/office/drawing/2014/main" id="{14A99D6E-ABDB-EAC3-E73F-4F69452A2740}"/>
              </a:ext>
            </a:extLst>
          </p:cNvPr>
          <p:cNvGrpSpPr/>
          <p:nvPr/>
        </p:nvGrpSpPr>
        <p:grpSpPr>
          <a:xfrm>
            <a:off x="-3102782" y="9655366"/>
            <a:ext cx="5349054" cy="590233"/>
            <a:chOff x="12270325" y="532765"/>
            <a:chExt cx="5349054" cy="590233"/>
          </a:xfrm>
        </p:grpSpPr>
        <p:grpSp>
          <p:nvGrpSpPr>
            <p:cNvPr id="8" name="Group 7">
              <a:extLst>
                <a:ext uri="{FF2B5EF4-FFF2-40B4-BE49-F238E27FC236}">
                  <a16:creationId xmlns:a16="http://schemas.microsoft.com/office/drawing/2014/main" id="{F25343D3-2C91-5DDD-FE5F-90F849ABFFF4}"/>
                </a:ext>
              </a:extLst>
            </p:cNvPr>
            <p:cNvGrpSpPr/>
            <p:nvPr/>
          </p:nvGrpSpPr>
          <p:grpSpPr>
            <a:xfrm>
              <a:off x="12270325" y="532765"/>
              <a:ext cx="5349054" cy="590233"/>
              <a:chOff x="0" y="-38100"/>
              <a:chExt cx="7132073" cy="786976"/>
            </a:xfrm>
          </p:grpSpPr>
          <p:sp>
            <p:nvSpPr>
              <p:cNvPr id="10" name="TextBox 6">
                <a:extLst>
                  <a:ext uri="{FF2B5EF4-FFF2-40B4-BE49-F238E27FC236}">
                    <a16:creationId xmlns:a16="http://schemas.microsoft.com/office/drawing/2014/main" id="{2FB3A8BE-5A04-D590-FEC6-688995971EF4}"/>
                  </a:ext>
                </a:extLst>
              </p:cNvPr>
              <p:cNvSpPr txBox="1"/>
              <p:nvPr/>
            </p:nvSpPr>
            <p:spPr>
              <a:xfrm>
                <a:off x="2588147" y="-38100"/>
                <a:ext cx="4543926" cy="443626"/>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659"/>
                  </a:lnSpc>
                </a:pPr>
                <a:r>
                  <a:rPr lang="en-US" sz="1899" b="1" dirty="0">
                    <a:solidFill>
                      <a:srgbClr val="000000"/>
                    </a:solidFill>
                    <a:latin typeface="TT Fors Bold"/>
                    <a:ea typeface="TT Fors Bold"/>
                    <a:cs typeface="TT Fors Bold"/>
                    <a:sym typeface="TT Fors Bold"/>
                  </a:rPr>
                  <a:t>SHAFRAH APP</a:t>
                </a:r>
              </a:p>
            </p:txBody>
          </p:sp>
          <p:sp>
            <p:nvSpPr>
              <p:cNvPr id="11" name="TextBox 7">
                <a:extLst>
                  <a:ext uri="{FF2B5EF4-FFF2-40B4-BE49-F238E27FC236}">
                    <a16:creationId xmlns:a16="http://schemas.microsoft.com/office/drawing/2014/main" id="{C5AC40C0-120A-0666-EB79-91545213B1CB}"/>
                  </a:ext>
                </a:extLst>
              </p:cNvPr>
              <p:cNvSpPr txBox="1"/>
              <p:nvPr/>
            </p:nvSpPr>
            <p:spPr>
              <a:xfrm>
                <a:off x="0" y="396663"/>
                <a:ext cx="7007567" cy="35221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239"/>
                  </a:lnSpc>
                </a:pPr>
                <a:r>
                  <a:rPr lang="en-US" sz="1599" dirty="0">
                    <a:solidFill>
                      <a:srgbClr val="545454"/>
                    </a:solidFill>
                    <a:latin typeface="TT Fors"/>
                    <a:ea typeface="TT Fors"/>
                    <a:cs typeface="TT Fors"/>
                    <a:sym typeface="TT Fors"/>
                  </a:rPr>
                  <a:t>www.Shafarh.net</a:t>
                </a:r>
              </a:p>
            </p:txBody>
          </p:sp>
        </p:grpSp>
        <p:sp>
          <p:nvSpPr>
            <p:cNvPr id="9" name="object 2">
              <a:extLst>
                <a:ext uri="{FF2B5EF4-FFF2-40B4-BE49-F238E27FC236}">
                  <a16:creationId xmlns:a16="http://schemas.microsoft.com/office/drawing/2014/main" id="{65ADDAD5-61E6-F753-26DC-4D195B0D33A0}"/>
                </a:ext>
              </a:extLst>
            </p:cNvPr>
            <p:cNvSpPr/>
            <p:nvPr/>
          </p:nvSpPr>
          <p:spPr>
            <a:xfrm>
              <a:off x="15557500" y="582844"/>
              <a:ext cx="264528" cy="540153"/>
            </a:xfrm>
            <a:custGeom>
              <a:avLst/>
              <a:gdLst/>
              <a:ahLst/>
              <a:cxnLst/>
              <a:rect l="l" t="t" r="r" b="b"/>
              <a:pathLst>
                <a:path w="170179" h="362584">
                  <a:moveTo>
                    <a:pt x="134048" y="0"/>
                  </a:moveTo>
                  <a:lnTo>
                    <a:pt x="35877" y="0"/>
                  </a:lnTo>
                  <a:lnTo>
                    <a:pt x="30772" y="5105"/>
                  </a:lnTo>
                  <a:lnTo>
                    <a:pt x="30772" y="27368"/>
                  </a:lnTo>
                  <a:lnTo>
                    <a:pt x="3556" y="27368"/>
                  </a:lnTo>
                  <a:lnTo>
                    <a:pt x="0" y="30772"/>
                  </a:lnTo>
                  <a:lnTo>
                    <a:pt x="0" y="173316"/>
                  </a:lnTo>
                  <a:lnTo>
                    <a:pt x="109461" y="282790"/>
                  </a:lnTo>
                  <a:lnTo>
                    <a:pt x="110553" y="285724"/>
                  </a:lnTo>
                  <a:lnTo>
                    <a:pt x="110553" y="291592"/>
                  </a:lnTo>
                  <a:lnTo>
                    <a:pt x="109461" y="294538"/>
                  </a:lnTo>
                  <a:lnTo>
                    <a:pt x="95084" y="308914"/>
                  </a:lnTo>
                  <a:lnTo>
                    <a:pt x="94475" y="311073"/>
                  </a:lnTo>
                  <a:lnTo>
                    <a:pt x="95250" y="316484"/>
                  </a:lnTo>
                  <a:lnTo>
                    <a:pt x="97866" y="319278"/>
                  </a:lnTo>
                  <a:lnTo>
                    <a:pt x="107149" y="319278"/>
                  </a:lnTo>
                  <a:lnTo>
                    <a:pt x="110401" y="322211"/>
                  </a:lnTo>
                  <a:lnTo>
                    <a:pt x="110705" y="330098"/>
                  </a:lnTo>
                  <a:lnTo>
                    <a:pt x="107454" y="333502"/>
                  </a:lnTo>
                  <a:lnTo>
                    <a:pt x="62776" y="333502"/>
                  </a:lnTo>
                  <a:lnTo>
                    <a:pt x="59524" y="330555"/>
                  </a:lnTo>
                  <a:lnTo>
                    <a:pt x="59220" y="322668"/>
                  </a:lnTo>
                  <a:lnTo>
                    <a:pt x="62471" y="319278"/>
                  </a:lnTo>
                  <a:lnTo>
                    <a:pt x="72047" y="319278"/>
                  </a:lnTo>
                  <a:lnTo>
                    <a:pt x="74676" y="316484"/>
                  </a:lnTo>
                  <a:lnTo>
                    <a:pt x="75450" y="311073"/>
                  </a:lnTo>
                  <a:lnTo>
                    <a:pt x="74841" y="308914"/>
                  </a:lnTo>
                  <a:lnTo>
                    <a:pt x="60452" y="294538"/>
                  </a:lnTo>
                  <a:lnTo>
                    <a:pt x="59372" y="291592"/>
                  </a:lnTo>
                  <a:lnTo>
                    <a:pt x="59372" y="285724"/>
                  </a:lnTo>
                  <a:lnTo>
                    <a:pt x="60452" y="282790"/>
                  </a:lnTo>
                  <a:lnTo>
                    <a:pt x="71272" y="271957"/>
                  </a:lnTo>
                  <a:lnTo>
                    <a:pt x="0" y="200837"/>
                  </a:lnTo>
                  <a:lnTo>
                    <a:pt x="0" y="331800"/>
                  </a:lnTo>
                  <a:lnTo>
                    <a:pt x="3556" y="335203"/>
                  </a:lnTo>
                  <a:lnTo>
                    <a:pt x="30772" y="335203"/>
                  </a:lnTo>
                  <a:lnTo>
                    <a:pt x="30772" y="357466"/>
                  </a:lnTo>
                  <a:lnTo>
                    <a:pt x="35877" y="362559"/>
                  </a:lnTo>
                  <a:lnTo>
                    <a:pt x="134048" y="362559"/>
                  </a:lnTo>
                  <a:lnTo>
                    <a:pt x="139153" y="357466"/>
                  </a:lnTo>
                  <a:lnTo>
                    <a:pt x="139153" y="335203"/>
                  </a:lnTo>
                  <a:lnTo>
                    <a:pt x="166370" y="335203"/>
                  </a:lnTo>
                  <a:lnTo>
                    <a:pt x="169926" y="331800"/>
                  </a:lnTo>
                  <a:lnTo>
                    <a:pt x="169926" y="189242"/>
                  </a:lnTo>
                  <a:lnTo>
                    <a:pt x="60452" y="79933"/>
                  </a:lnTo>
                  <a:lnTo>
                    <a:pt x="59372" y="76847"/>
                  </a:lnTo>
                  <a:lnTo>
                    <a:pt x="59372" y="70967"/>
                  </a:lnTo>
                  <a:lnTo>
                    <a:pt x="60452" y="68033"/>
                  </a:lnTo>
                  <a:lnTo>
                    <a:pt x="74371" y="54114"/>
                  </a:lnTo>
                  <a:lnTo>
                    <a:pt x="75145" y="52730"/>
                  </a:lnTo>
                  <a:lnTo>
                    <a:pt x="75603" y="47155"/>
                  </a:lnTo>
                  <a:lnTo>
                    <a:pt x="72669" y="43294"/>
                  </a:lnTo>
                  <a:lnTo>
                    <a:pt x="62776" y="43294"/>
                  </a:lnTo>
                  <a:lnTo>
                    <a:pt x="59524" y="40360"/>
                  </a:lnTo>
                  <a:lnTo>
                    <a:pt x="59220" y="32473"/>
                  </a:lnTo>
                  <a:lnTo>
                    <a:pt x="62471" y="29070"/>
                  </a:lnTo>
                  <a:lnTo>
                    <a:pt x="107454" y="29070"/>
                  </a:lnTo>
                  <a:lnTo>
                    <a:pt x="110705" y="32473"/>
                  </a:lnTo>
                  <a:lnTo>
                    <a:pt x="110401" y="40360"/>
                  </a:lnTo>
                  <a:lnTo>
                    <a:pt x="107149" y="43294"/>
                  </a:lnTo>
                  <a:lnTo>
                    <a:pt x="97256" y="43294"/>
                  </a:lnTo>
                  <a:lnTo>
                    <a:pt x="94310" y="47155"/>
                  </a:lnTo>
                  <a:lnTo>
                    <a:pt x="94932" y="52730"/>
                  </a:lnTo>
                  <a:lnTo>
                    <a:pt x="95554" y="54114"/>
                  </a:lnTo>
                  <a:lnTo>
                    <a:pt x="109461" y="68033"/>
                  </a:lnTo>
                  <a:lnTo>
                    <a:pt x="110553" y="70967"/>
                  </a:lnTo>
                  <a:lnTo>
                    <a:pt x="110553" y="76847"/>
                  </a:lnTo>
                  <a:lnTo>
                    <a:pt x="109461" y="79933"/>
                  </a:lnTo>
                  <a:lnTo>
                    <a:pt x="98640" y="90601"/>
                  </a:lnTo>
                  <a:lnTo>
                    <a:pt x="169926" y="161721"/>
                  </a:lnTo>
                  <a:lnTo>
                    <a:pt x="169926" y="30772"/>
                  </a:lnTo>
                  <a:lnTo>
                    <a:pt x="166370" y="27368"/>
                  </a:lnTo>
                  <a:lnTo>
                    <a:pt x="162191" y="27368"/>
                  </a:lnTo>
                  <a:lnTo>
                    <a:pt x="139153" y="27368"/>
                  </a:lnTo>
                  <a:lnTo>
                    <a:pt x="139153" y="5105"/>
                  </a:lnTo>
                  <a:lnTo>
                    <a:pt x="134048" y="0"/>
                  </a:lnTo>
                  <a:close/>
                </a:path>
              </a:pathLst>
            </a:custGeom>
            <a:solidFill>
              <a:srgbClr val="674292"/>
            </a:solid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
        <p:nvSpPr>
          <p:cNvPr id="13" name="TextBox 14">
            <a:extLst>
              <a:ext uri="{FF2B5EF4-FFF2-40B4-BE49-F238E27FC236}">
                <a16:creationId xmlns:a16="http://schemas.microsoft.com/office/drawing/2014/main" id="{F2A17327-1A31-62AA-8218-97649B56DAA1}"/>
              </a:ext>
            </a:extLst>
          </p:cNvPr>
          <p:cNvSpPr txBox="1"/>
          <p:nvPr/>
        </p:nvSpPr>
        <p:spPr>
          <a:xfrm>
            <a:off x="6239715" y="1773575"/>
            <a:ext cx="5419360" cy="782265"/>
          </a:xfrm>
          <a:prstGeom prst="rect">
            <a:avLst/>
          </a:prstGeom>
        </p:spPr>
        <p:txBody>
          <a:bodyPr wrap="square" lIns="0" tIns="0" rIns="0" bIns="0" rtlCol="0" anchor="t">
            <a:spAutoFit/>
          </a:bodyPr>
          <a:lstStyle/>
          <a:p>
            <a:pPr algn="ctr">
              <a:lnSpc>
                <a:spcPts val="6100"/>
              </a:lnSpc>
            </a:pPr>
            <a:r>
              <a:rPr lang="en-US" sz="4400" b="1" dirty="0">
                <a:solidFill>
                  <a:srgbClr val="513573"/>
                </a:solidFill>
                <a:latin typeface="Cairo" pitchFamily="2" charset="-78"/>
                <a:ea typeface="GE Dinar One" panose="020A0503020102020204" pitchFamily="18" charset="-78"/>
                <a:cs typeface="Cairo" pitchFamily="2" charset="-78"/>
                <a:sym typeface="TT Norms Bold"/>
                <a:rtl/>
              </a:rPr>
              <a:t>Market size</a:t>
            </a:r>
          </a:p>
        </p:txBody>
      </p:sp>
    </p:spTree>
    <p:extLst>
      <p:ext uri="{BB962C8B-B14F-4D97-AF65-F5344CB8AC3E}">
        <p14:creationId xmlns:p14="http://schemas.microsoft.com/office/powerpoint/2010/main" val="8772347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0D48FD-DD42-8FE2-A220-CB7D4180EC46}"/>
            </a:ext>
          </a:extLst>
        </p:cNvPr>
        <p:cNvGrpSpPr/>
        <p:nvPr/>
      </p:nvGrpSpPr>
      <p:grpSpPr>
        <a:xfrm>
          <a:off x="0" y="0"/>
          <a:ext cx="0" cy="0"/>
          <a:chOff x="0" y="0"/>
          <a:chExt cx="0" cy="0"/>
        </a:xfrm>
      </p:grpSpPr>
      <p:sp>
        <p:nvSpPr>
          <p:cNvPr id="19" name="Rectangle: Rounded Corners 18">
            <a:extLst>
              <a:ext uri="{FF2B5EF4-FFF2-40B4-BE49-F238E27FC236}">
                <a16:creationId xmlns:a16="http://schemas.microsoft.com/office/drawing/2014/main" id="{6044F7E4-3604-86ED-A641-DAD8E94AD5C0}"/>
              </a:ext>
            </a:extLst>
          </p:cNvPr>
          <p:cNvSpPr/>
          <p:nvPr/>
        </p:nvSpPr>
        <p:spPr>
          <a:xfrm>
            <a:off x="12582160" y="4218024"/>
            <a:ext cx="4157298" cy="2944776"/>
          </a:xfrm>
          <a:prstGeom prst="roundRect">
            <a:avLst>
              <a:gd name="adj" fmla="val 12009"/>
            </a:avLst>
          </a:prstGeom>
          <a:solidFill>
            <a:srgbClr val="6641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Rounded Corners 14">
            <a:extLst>
              <a:ext uri="{FF2B5EF4-FFF2-40B4-BE49-F238E27FC236}">
                <a16:creationId xmlns:a16="http://schemas.microsoft.com/office/drawing/2014/main" id="{C6C71D5C-5A12-336A-98A3-6D88DB0AF7CD}"/>
              </a:ext>
            </a:extLst>
          </p:cNvPr>
          <p:cNvSpPr/>
          <p:nvPr/>
        </p:nvSpPr>
        <p:spPr>
          <a:xfrm>
            <a:off x="1327256" y="4218024"/>
            <a:ext cx="4157298" cy="2944776"/>
          </a:xfrm>
          <a:prstGeom prst="roundRect">
            <a:avLst>
              <a:gd name="adj" fmla="val 12009"/>
            </a:avLst>
          </a:prstGeom>
          <a:solidFill>
            <a:srgbClr val="6641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2" name="object 9">
            <a:extLst>
              <a:ext uri="{FF2B5EF4-FFF2-40B4-BE49-F238E27FC236}">
                <a16:creationId xmlns:a16="http://schemas.microsoft.com/office/drawing/2014/main" id="{55C4F552-659E-3BE2-29B1-E2FE5CA4D45F}"/>
              </a:ext>
            </a:extLst>
          </p:cNvPr>
          <p:cNvSpPr txBox="1"/>
          <p:nvPr/>
        </p:nvSpPr>
        <p:spPr>
          <a:xfrm>
            <a:off x="13205388" y="-11018775"/>
            <a:ext cx="2910842" cy="172290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indent="25400" algn="ctr" rtl="1">
              <a:lnSpc>
                <a:spcPct val="250000"/>
              </a:lnSpc>
              <a:spcBef>
                <a:spcPts val="200"/>
              </a:spcBef>
              <a:defRPr sz="1600">
                <a:latin typeface="Cambria Bold"/>
                <a:ea typeface="Cambria Bold"/>
                <a:cs typeface="Cambria Bold"/>
                <a:sym typeface="Cambria Bold"/>
              </a:defRPr>
            </a:pPr>
            <a:r>
              <a:rPr lang="en-US" sz="5000" b="1" dirty="0">
                <a:solidFill>
                  <a:schemeClr val="bg1"/>
                </a:solidFill>
                <a:latin typeface="Cairo" pitchFamily="2" charset="-78"/>
                <a:cs typeface="Cairo" pitchFamily="2" charset="-78"/>
              </a:rPr>
              <a:t>0,000</a:t>
            </a:r>
          </a:p>
          <a:p>
            <a:pPr indent="25400" algn="ctr" rtl="1">
              <a:lnSpc>
                <a:spcPct val="250000"/>
              </a:lnSpc>
              <a:spcBef>
                <a:spcPts val="200"/>
              </a:spcBef>
              <a:defRPr sz="1600">
                <a:latin typeface="Cambria Bold"/>
                <a:ea typeface="Cambria Bold"/>
                <a:cs typeface="Cambria Bold"/>
                <a:sym typeface="Cambria Bold"/>
              </a:defRPr>
            </a:pPr>
            <a:r>
              <a:rPr lang="en-US" sz="5000" b="1" dirty="0">
                <a:solidFill>
                  <a:schemeClr val="bg1"/>
                </a:solidFill>
                <a:latin typeface="Cairo" pitchFamily="2" charset="-78"/>
                <a:cs typeface="Cairo" pitchFamily="2" charset="-78"/>
              </a:rPr>
              <a:t>1,000</a:t>
            </a:r>
          </a:p>
          <a:p>
            <a:pPr indent="25400" algn="ctr" rtl="1">
              <a:lnSpc>
                <a:spcPct val="250000"/>
              </a:lnSpc>
              <a:spcBef>
                <a:spcPts val="200"/>
              </a:spcBef>
              <a:defRPr sz="1600">
                <a:latin typeface="Cambria Bold"/>
                <a:ea typeface="Cambria Bold"/>
                <a:cs typeface="Cambria Bold"/>
                <a:sym typeface="Cambria Bold"/>
              </a:defRPr>
            </a:pPr>
            <a:r>
              <a:rPr lang="en-US" sz="5000" b="1" dirty="0">
                <a:solidFill>
                  <a:schemeClr val="bg1"/>
                </a:solidFill>
                <a:latin typeface="Cairo" pitchFamily="2" charset="-78"/>
                <a:cs typeface="Cairo" pitchFamily="2" charset="-78"/>
              </a:rPr>
              <a:t>3,000</a:t>
            </a:r>
          </a:p>
          <a:p>
            <a:pPr indent="25400" algn="ctr" rtl="1">
              <a:lnSpc>
                <a:spcPct val="250000"/>
              </a:lnSpc>
              <a:spcBef>
                <a:spcPts val="200"/>
              </a:spcBef>
              <a:defRPr sz="1600">
                <a:latin typeface="Cambria Bold"/>
                <a:ea typeface="Cambria Bold"/>
                <a:cs typeface="Cambria Bold"/>
                <a:sym typeface="Cambria Bold"/>
              </a:defRPr>
            </a:pPr>
            <a:r>
              <a:rPr lang="en-US" sz="5000" b="1" dirty="0">
                <a:solidFill>
                  <a:schemeClr val="bg1"/>
                </a:solidFill>
                <a:latin typeface="Cairo" pitchFamily="2" charset="-78"/>
                <a:cs typeface="Cairo" pitchFamily="2" charset="-78"/>
              </a:rPr>
              <a:t>5,000</a:t>
            </a:r>
          </a:p>
          <a:p>
            <a:pPr indent="25400" algn="ctr" rtl="1">
              <a:lnSpc>
                <a:spcPct val="250000"/>
              </a:lnSpc>
              <a:spcBef>
                <a:spcPts val="200"/>
              </a:spcBef>
              <a:defRPr sz="1600">
                <a:latin typeface="Cambria Bold"/>
                <a:ea typeface="Cambria Bold"/>
                <a:cs typeface="Cambria Bold"/>
                <a:sym typeface="Cambria Bold"/>
              </a:defRPr>
            </a:pPr>
            <a:r>
              <a:rPr lang="en-US" sz="5000" b="1" dirty="0">
                <a:solidFill>
                  <a:schemeClr val="bg1"/>
                </a:solidFill>
                <a:latin typeface="Cairo" pitchFamily="2" charset="-78"/>
                <a:cs typeface="Cairo" pitchFamily="2" charset="-78"/>
              </a:rPr>
              <a:t>7,000</a:t>
            </a:r>
          </a:p>
          <a:p>
            <a:pPr indent="25400" algn="ctr" rtl="1">
              <a:lnSpc>
                <a:spcPct val="250000"/>
              </a:lnSpc>
              <a:spcBef>
                <a:spcPts val="200"/>
              </a:spcBef>
              <a:defRPr sz="1600">
                <a:latin typeface="Cambria Bold"/>
                <a:ea typeface="Cambria Bold"/>
                <a:cs typeface="Cambria Bold"/>
                <a:sym typeface="Cambria Bold"/>
              </a:defRPr>
            </a:pPr>
            <a:r>
              <a:rPr lang="en-US" sz="5000" b="1" dirty="0">
                <a:solidFill>
                  <a:schemeClr val="bg1"/>
                </a:solidFill>
                <a:latin typeface="Cairo" pitchFamily="2" charset="-78"/>
                <a:cs typeface="Cairo" pitchFamily="2" charset="-78"/>
              </a:rPr>
              <a:t>9,000</a:t>
            </a:r>
          </a:p>
          <a:p>
            <a:pPr indent="25400" algn="ctr" rtl="1">
              <a:lnSpc>
                <a:spcPct val="250000"/>
              </a:lnSpc>
              <a:spcBef>
                <a:spcPts val="200"/>
              </a:spcBef>
              <a:defRPr sz="1600">
                <a:latin typeface="Cambria Bold"/>
                <a:ea typeface="Cambria Bold"/>
                <a:cs typeface="Cambria Bold"/>
                <a:sym typeface="Cambria Bold"/>
              </a:defRPr>
            </a:pPr>
            <a:r>
              <a:rPr lang="en-US" sz="5000" b="1" dirty="0">
                <a:solidFill>
                  <a:schemeClr val="bg1"/>
                </a:solidFill>
                <a:latin typeface="Cairo" pitchFamily="2" charset="-78"/>
                <a:cs typeface="Cairo" pitchFamily="2" charset="-78"/>
              </a:rPr>
              <a:t>15,000</a:t>
            </a:r>
          </a:p>
          <a:p>
            <a:pPr indent="25400" algn="ctr" rtl="1">
              <a:lnSpc>
                <a:spcPct val="250000"/>
              </a:lnSpc>
              <a:spcBef>
                <a:spcPts val="200"/>
              </a:spcBef>
              <a:defRPr sz="1600">
                <a:latin typeface="Cambria Bold"/>
                <a:ea typeface="Cambria Bold"/>
                <a:cs typeface="Cambria Bold"/>
                <a:sym typeface="Cambria Bold"/>
              </a:defRPr>
            </a:pPr>
            <a:r>
              <a:rPr lang="en-US" sz="5000" b="1" dirty="0">
                <a:solidFill>
                  <a:schemeClr val="bg1"/>
                </a:solidFill>
                <a:latin typeface="Cairo" pitchFamily="2" charset="-78"/>
                <a:cs typeface="Cairo" pitchFamily="2" charset="-78"/>
              </a:rPr>
              <a:t>19,000</a:t>
            </a:r>
          </a:p>
          <a:p>
            <a:pPr indent="25400" algn="ctr" rtl="1">
              <a:lnSpc>
                <a:spcPct val="250000"/>
              </a:lnSpc>
              <a:spcBef>
                <a:spcPts val="200"/>
              </a:spcBef>
              <a:defRPr sz="1600">
                <a:latin typeface="Cambria Bold"/>
                <a:ea typeface="Cambria Bold"/>
                <a:cs typeface="Cambria Bold"/>
                <a:sym typeface="Cambria Bold"/>
              </a:defRPr>
            </a:pPr>
            <a:r>
              <a:rPr sz="5000" b="1" dirty="0">
                <a:solidFill>
                  <a:schemeClr val="bg1"/>
                </a:solidFill>
                <a:latin typeface="Cairo" pitchFamily="2" charset="-78"/>
                <a:cs typeface="Cairo" pitchFamily="2" charset="-78"/>
              </a:rPr>
              <a:t>20,000+</a:t>
            </a:r>
          </a:p>
        </p:txBody>
      </p:sp>
      <p:sp>
        <p:nvSpPr>
          <p:cNvPr id="50" name="object 30">
            <a:extLst>
              <a:ext uri="{FF2B5EF4-FFF2-40B4-BE49-F238E27FC236}">
                <a16:creationId xmlns:a16="http://schemas.microsoft.com/office/drawing/2014/main" id="{9EF9A704-FA00-8FA0-9183-10A5753405F9}"/>
              </a:ext>
            </a:extLst>
          </p:cNvPr>
          <p:cNvSpPr txBox="1"/>
          <p:nvPr/>
        </p:nvSpPr>
        <p:spPr>
          <a:xfrm>
            <a:off x="1298539" y="-4299663"/>
            <a:ext cx="4210780" cy="104964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algn="ctr" rtl="1">
              <a:lnSpc>
                <a:spcPct val="150000"/>
              </a:lnSpc>
              <a:spcBef>
                <a:spcPts val="200"/>
              </a:spcBef>
              <a:defRPr sz="900">
                <a:latin typeface="Cambria Bold"/>
                <a:ea typeface="Cambria Bold"/>
                <a:cs typeface="Cambria Bold"/>
                <a:sym typeface="Cambria Bold"/>
              </a:defRPr>
            </a:pPr>
            <a:r>
              <a:rPr lang="en-US" sz="5000" b="1" dirty="0">
                <a:solidFill>
                  <a:schemeClr val="bg1"/>
                </a:solidFill>
                <a:latin typeface="Cairo" pitchFamily="2" charset="-78"/>
                <a:cs typeface="Cairo" pitchFamily="2" charset="-78"/>
              </a:rPr>
              <a:t>0</a:t>
            </a:r>
          </a:p>
          <a:p>
            <a:pPr algn="ctr" rtl="1">
              <a:lnSpc>
                <a:spcPct val="150000"/>
              </a:lnSpc>
              <a:spcBef>
                <a:spcPts val="200"/>
              </a:spcBef>
              <a:defRPr sz="900">
                <a:latin typeface="Cambria Bold"/>
                <a:ea typeface="Cambria Bold"/>
                <a:cs typeface="Cambria Bold"/>
                <a:sym typeface="Cambria Bold"/>
              </a:defRPr>
            </a:pPr>
            <a:r>
              <a:rPr lang="en-US" sz="5000" b="1" dirty="0">
                <a:solidFill>
                  <a:schemeClr val="bg1"/>
                </a:solidFill>
                <a:latin typeface="Cairo" pitchFamily="2" charset="-78"/>
                <a:cs typeface="Cairo" pitchFamily="2" charset="-78"/>
              </a:rPr>
              <a:t>1 M</a:t>
            </a:r>
          </a:p>
          <a:p>
            <a:pPr algn="ctr" rtl="1">
              <a:lnSpc>
                <a:spcPct val="150000"/>
              </a:lnSpc>
              <a:spcBef>
                <a:spcPts val="200"/>
              </a:spcBef>
              <a:defRPr sz="900">
                <a:latin typeface="Cambria Bold"/>
                <a:ea typeface="Cambria Bold"/>
                <a:cs typeface="Cambria Bold"/>
                <a:sym typeface="Cambria Bold"/>
              </a:defRPr>
            </a:pPr>
            <a:r>
              <a:rPr lang="en-US" sz="5000" b="1" dirty="0">
                <a:solidFill>
                  <a:schemeClr val="bg1"/>
                </a:solidFill>
                <a:latin typeface="Cairo" pitchFamily="2" charset="-78"/>
                <a:cs typeface="Cairo" pitchFamily="2" charset="-78"/>
              </a:rPr>
              <a:t>10 M</a:t>
            </a:r>
          </a:p>
          <a:p>
            <a:pPr algn="ctr" rtl="1">
              <a:lnSpc>
                <a:spcPct val="150000"/>
              </a:lnSpc>
              <a:spcBef>
                <a:spcPts val="200"/>
              </a:spcBef>
              <a:defRPr sz="900">
                <a:latin typeface="Cambria Bold"/>
                <a:ea typeface="Cambria Bold"/>
                <a:cs typeface="Cambria Bold"/>
                <a:sym typeface="Cambria Bold"/>
              </a:defRPr>
            </a:pPr>
            <a:r>
              <a:rPr lang="en-US" sz="5000" b="1" dirty="0">
                <a:solidFill>
                  <a:schemeClr val="bg1"/>
                </a:solidFill>
                <a:latin typeface="Cairo" pitchFamily="2" charset="-78"/>
                <a:cs typeface="Cairo" pitchFamily="2" charset="-78"/>
              </a:rPr>
              <a:t>50 M</a:t>
            </a:r>
          </a:p>
          <a:p>
            <a:pPr algn="ctr" rtl="1">
              <a:lnSpc>
                <a:spcPct val="150000"/>
              </a:lnSpc>
              <a:spcBef>
                <a:spcPts val="200"/>
              </a:spcBef>
              <a:defRPr sz="900">
                <a:latin typeface="Cambria Bold"/>
                <a:ea typeface="Cambria Bold"/>
                <a:cs typeface="Cambria Bold"/>
                <a:sym typeface="Cambria Bold"/>
              </a:defRPr>
            </a:pPr>
            <a:r>
              <a:rPr lang="en-US" sz="5000" b="1" dirty="0">
                <a:solidFill>
                  <a:schemeClr val="bg1"/>
                </a:solidFill>
                <a:latin typeface="Cairo" pitchFamily="2" charset="-78"/>
                <a:cs typeface="Cairo" pitchFamily="2" charset="-78"/>
              </a:rPr>
              <a:t>100 M</a:t>
            </a:r>
          </a:p>
          <a:p>
            <a:pPr algn="ctr" rtl="1">
              <a:lnSpc>
                <a:spcPct val="150000"/>
              </a:lnSpc>
              <a:spcBef>
                <a:spcPts val="200"/>
              </a:spcBef>
              <a:defRPr sz="900">
                <a:latin typeface="Cambria Bold"/>
                <a:ea typeface="Cambria Bold"/>
                <a:cs typeface="Cambria Bold"/>
                <a:sym typeface="Cambria Bold"/>
              </a:defRPr>
            </a:pPr>
            <a:r>
              <a:rPr lang="en-US" sz="5000" b="1" dirty="0">
                <a:solidFill>
                  <a:schemeClr val="bg1"/>
                </a:solidFill>
                <a:latin typeface="Cairo" pitchFamily="2" charset="-78"/>
                <a:cs typeface="Cairo" pitchFamily="2" charset="-78"/>
              </a:rPr>
              <a:t>500 M</a:t>
            </a:r>
          </a:p>
          <a:p>
            <a:pPr algn="ctr" rtl="1">
              <a:lnSpc>
                <a:spcPct val="150000"/>
              </a:lnSpc>
              <a:spcBef>
                <a:spcPts val="200"/>
              </a:spcBef>
              <a:defRPr sz="900">
                <a:latin typeface="Cambria Bold"/>
                <a:ea typeface="Cambria Bold"/>
                <a:cs typeface="Cambria Bold"/>
                <a:sym typeface="Cambria Bold"/>
              </a:defRPr>
            </a:pPr>
            <a:r>
              <a:rPr lang="en-US" sz="5000" b="1" dirty="0">
                <a:solidFill>
                  <a:schemeClr val="bg1"/>
                </a:solidFill>
                <a:latin typeface="Cairo" pitchFamily="2" charset="-78"/>
                <a:cs typeface="Cairo" pitchFamily="2" charset="-78"/>
              </a:rPr>
              <a:t>1 B</a:t>
            </a:r>
          </a:p>
          <a:p>
            <a:pPr algn="ctr" rtl="1">
              <a:lnSpc>
                <a:spcPct val="150000"/>
              </a:lnSpc>
              <a:spcBef>
                <a:spcPts val="200"/>
              </a:spcBef>
              <a:defRPr sz="900">
                <a:latin typeface="Cambria Bold"/>
                <a:ea typeface="Cambria Bold"/>
                <a:cs typeface="Cambria Bold"/>
                <a:sym typeface="Cambria Bold"/>
              </a:defRPr>
            </a:pPr>
            <a:endParaRPr lang="en-US" sz="5000" b="1" dirty="0">
              <a:solidFill>
                <a:schemeClr val="bg1"/>
              </a:solidFill>
              <a:latin typeface="Cairo" pitchFamily="2" charset="-78"/>
              <a:cs typeface="Cairo" pitchFamily="2" charset="-78"/>
            </a:endParaRPr>
          </a:p>
          <a:p>
            <a:pPr algn="ctr" rtl="1">
              <a:lnSpc>
                <a:spcPct val="150000"/>
              </a:lnSpc>
              <a:spcBef>
                <a:spcPts val="200"/>
              </a:spcBef>
              <a:defRPr sz="900">
                <a:latin typeface="Cambria Bold"/>
                <a:ea typeface="Cambria Bold"/>
                <a:cs typeface="Cambria Bold"/>
                <a:sym typeface="Cambria Bold"/>
              </a:defRPr>
            </a:pPr>
            <a:r>
              <a:rPr lang="en-US" sz="5000" b="1" dirty="0">
                <a:solidFill>
                  <a:schemeClr val="bg1"/>
                </a:solidFill>
                <a:latin typeface="Cairo" pitchFamily="2" charset="-78"/>
                <a:cs typeface="Cairo" pitchFamily="2" charset="-78"/>
              </a:rPr>
              <a:t>1.5 B</a:t>
            </a:r>
          </a:p>
        </p:txBody>
      </p:sp>
      <p:sp>
        <p:nvSpPr>
          <p:cNvPr id="44" name="Rectangle: Top Corners Rounded 43">
            <a:extLst>
              <a:ext uri="{FF2B5EF4-FFF2-40B4-BE49-F238E27FC236}">
                <a16:creationId xmlns:a16="http://schemas.microsoft.com/office/drawing/2014/main" id="{E5BA40A3-49B4-10EC-DCA9-D27BBACAB183}"/>
              </a:ext>
            </a:extLst>
          </p:cNvPr>
          <p:cNvSpPr/>
          <p:nvPr/>
        </p:nvSpPr>
        <p:spPr>
          <a:xfrm flipV="1">
            <a:off x="1447800" y="6057900"/>
            <a:ext cx="3962400" cy="1108494"/>
          </a:xfrm>
          <a:prstGeom prst="round2SameRect">
            <a:avLst>
              <a:gd name="adj1" fmla="val 28124"/>
              <a:gd name="adj2" fmla="val 0"/>
            </a:avLst>
          </a:prstGeom>
          <a:solidFill>
            <a:srgbClr val="6641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bject 30">
            <a:extLst>
              <a:ext uri="{FF2B5EF4-FFF2-40B4-BE49-F238E27FC236}">
                <a16:creationId xmlns:a16="http://schemas.microsoft.com/office/drawing/2014/main" id="{82F7E405-A255-DF04-6C7C-2E26FDEEBC60}"/>
              </a:ext>
            </a:extLst>
          </p:cNvPr>
          <p:cNvSpPr txBox="1"/>
          <p:nvPr/>
        </p:nvSpPr>
        <p:spPr>
          <a:xfrm>
            <a:off x="3965049" y="6597751"/>
            <a:ext cx="1749951" cy="492443"/>
          </a:xfrm>
          <a:prstGeom prst="rect">
            <a:avLst/>
          </a:prstGeom>
          <a:ln w="127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algn="ctr" rtl="1">
              <a:spcBef>
                <a:spcPts val="200"/>
              </a:spcBef>
              <a:defRPr sz="900">
                <a:latin typeface="Cambria Bold"/>
                <a:ea typeface="Cambria Bold"/>
                <a:cs typeface="Cambria Bold"/>
                <a:sym typeface="Cambria Bold"/>
              </a:defRPr>
            </a:pPr>
            <a:r>
              <a:rPr lang="en-US" sz="3200" b="1" dirty="0">
                <a:solidFill>
                  <a:schemeClr val="bg1"/>
                </a:solidFill>
                <a:latin typeface="Cairo" pitchFamily="2" charset="-78"/>
                <a:cs typeface="Cairo" pitchFamily="2" charset="-78"/>
              </a:rPr>
              <a:t>$</a:t>
            </a:r>
            <a:endParaRPr sz="1800" b="1" dirty="0">
              <a:solidFill>
                <a:schemeClr val="bg1"/>
              </a:solidFill>
              <a:latin typeface="Cairo" pitchFamily="2" charset="-78"/>
              <a:cs typeface="Cairo" pitchFamily="2" charset="-78"/>
            </a:endParaRPr>
          </a:p>
        </p:txBody>
      </p:sp>
      <p:sp>
        <p:nvSpPr>
          <p:cNvPr id="46" name="Rectangle: Top Corners Rounded 45">
            <a:extLst>
              <a:ext uri="{FF2B5EF4-FFF2-40B4-BE49-F238E27FC236}">
                <a16:creationId xmlns:a16="http://schemas.microsoft.com/office/drawing/2014/main" id="{04A2F2C7-0E89-9D2A-E27D-CC96B4150FC9}"/>
              </a:ext>
            </a:extLst>
          </p:cNvPr>
          <p:cNvSpPr/>
          <p:nvPr/>
        </p:nvSpPr>
        <p:spPr>
          <a:xfrm flipV="1">
            <a:off x="12725400" y="6057900"/>
            <a:ext cx="3962400" cy="1108494"/>
          </a:xfrm>
          <a:prstGeom prst="round2SameRect">
            <a:avLst>
              <a:gd name="adj1" fmla="val 28124"/>
              <a:gd name="adj2" fmla="val 0"/>
            </a:avLst>
          </a:prstGeom>
          <a:solidFill>
            <a:srgbClr val="6641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bject 30">
            <a:extLst>
              <a:ext uri="{FF2B5EF4-FFF2-40B4-BE49-F238E27FC236}">
                <a16:creationId xmlns:a16="http://schemas.microsoft.com/office/drawing/2014/main" id="{EA8A97E4-0F09-2B0A-3B99-1A743062F81B}"/>
              </a:ext>
            </a:extLst>
          </p:cNvPr>
          <p:cNvSpPr txBox="1"/>
          <p:nvPr/>
        </p:nvSpPr>
        <p:spPr>
          <a:xfrm>
            <a:off x="14937849" y="6597751"/>
            <a:ext cx="1749951" cy="492443"/>
          </a:xfrm>
          <a:prstGeom prst="rect">
            <a:avLst/>
          </a:prstGeom>
          <a:ln w="127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algn="ctr" rtl="1">
              <a:spcBef>
                <a:spcPts val="200"/>
              </a:spcBef>
              <a:defRPr sz="900">
                <a:latin typeface="Cambria Bold"/>
                <a:ea typeface="Cambria Bold"/>
                <a:cs typeface="Cambria Bold"/>
                <a:sym typeface="Cambria Bold"/>
              </a:defRPr>
            </a:pPr>
            <a:r>
              <a:rPr lang="en-US" sz="3200" b="1" dirty="0">
                <a:solidFill>
                  <a:schemeClr val="bg1"/>
                </a:solidFill>
                <a:latin typeface="Cairo" pitchFamily="2" charset="-78"/>
                <a:cs typeface="Cairo" pitchFamily="2" charset="-78"/>
              </a:rPr>
              <a:t>Salons</a:t>
            </a:r>
            <a:endParaRPr lang="en-US" sz="1800" b="1" dirty="0">
              <a:solidFill>
                <a:schemeClr val="bg1"/>
              </a:solidFill>
              <a:latin typeface="Cairo" pitchFamily="2" charset="-78"/>
              <a:cs typeface="Cairo" pitchFamily="2" charset="-78"/>
            </a:endParaRPr>
          </a:p>
        </p:txBody>
      </p:sp>
      <p:grpSp>
        <p:nvGrpSpPr>
          <p:cNvPr id="23" name="Google Shape;11765;p81">
            <a:extLst>
              <a:ext uri="{FF2B5EF4-FFF2-40B4-BE49-F238E27FC236}">
                <a16:creationId xmlns:a16="http://schemas.microsoft.com/office/drawing/2014/main" id="{48E9B810-9D3D-3672-2CCA-0C22C474B929}"/>
              </a:ext>
            </a:extLst>
          </p:cNvPr>
          <p:cNvGrpSpPr/>
          <p:nvPr/>
        </p:nvGrpSpPr>
        <p:grpSpPr>
          <a:xfrm>
            <a:off x="1447800" y="7553886"/>
            <a:ext cx="1085206" cy="1074830"/>
            <a:chOff x="-59889100" y="2671926"/>
            <a:chExt cx="318999" cy="315949"/>
          </a:xfrm>
          <a:solidFill>
            <a:srgbClr val="9A00FF"/>
          </a:solidFill>
        </p:grpSpPr>
        <p:sp>
          <p:nvSpPr>
            <p:cNvPr id="24" name="Google Shape;11766;p81">
              <a:extLst>
                <a:ext uri="{FF2B5EF4-FFF2-40B4-BE49-F238E27FC236}">
                  <a16:creationId xmlns:a16="http://schemas.microsoft.com/office/drawing/2014/main" id="{7612AA6D-6215-C2AB-7A1E-A794B2CB8B1A}"/>
                </a:ext>
              </a:extLst>
            </p:cNvPr>
            <p:cNvSpPr/>
            <p:nvPr/>
          </p:nvSpPr>
          <p:spPr>
            <a:xfrm>
              <a:off x="-59889100" y="2672000"/>
              <a:ext cx="149675" cy="256025"/>
            </a:xfrm>
            <a:custGeom>
              <a:avLst/>
              <a:gdLst/>
              <a:ahLst/>
              <a:cxnLst/>
              <a:rect l="l" t="t" r="r" b="b"/>
              <a:pathLst>
                <a:path w="5987" h="10241" extrusionOk="0">
                  <a:moveTo>
                    <a:pt x="5073" y="946"/>
                  </a:moveTo>
                  <a:lnTo>
                    <a:pt x="5073" y="2647"/>
                  </a:lnTo>
                  <a:lnTo>
                    <a:pt x="5104" y="2647"/>
                  </a:lnTo>
                  <a:cubicBezTo>
                    <a:pt x="3623" y="3151"/>
                    <a:pt x="2489" y="4569"/>
                    <a:pt x="2489" y="6302"/>
                  </a:cubicBezTo>
                  <a:cubicBezTo>
                    <a:pt x="2489" y="6900"/>
                    <a:pt x="2647" y="7499"/>
                    <a:pt x="2867" y="8034"/>
                  </a:cubicBezTo>
                  <a:lnTo>
                    <a:pt x="1639" y="9263"/>
                  </a:lnTo>
                  <a:cubicBezTo>
                    <a:pt x="1103" y="8381"/>
                    <a:pt x="788" y="7373"/>
                    <a:pt x="788" y="6302"/>
                  </a:cubicBezTo>
                  <a:cubicBezTo>
                    <a:pt x="788" y="3750"/>
                    <a:pt x="2584" y="1513"/>
                    <a:pt x="5073" y="946"/>
                  </a:cubicBezTo>
                  <a:close/>
                  <a:moveTo>
                    <a:pt x="5482" y="1"/>
                  </a:moveTo>
                  <a:cubicBezTo>
                    <a:pt x="2395" y="442"/>
                    <a:pt x="0" y="3088"/>
                    <a:pt x="0" y="6270"/>
                  </a:cubicBezTo>
                  <a:cubicBezTo>
                    <a:pt x="0" y="7688"/>
                    <a:pt x="441" y="8979"/>
                    <a:pt x="1292" y="10082"/>
                  </a:cubicBezTo>
                  <a:cubicBezTo>
                    <a:pt x="1377" y="10184"/>
                    <a:pt x="1500" y="10241"/>
                    <a:pt x="1624" y="10241"/>
                  </a:cubicBezTo>
                  <a:cubicBezTo>
                    <a:pt x="1729" y="10241"/>
                    <a:pt x="1835" y="10200"/>
                    <a:pt x="1922" y="10114"/>
                  </a:cubicBezTo>
                  <a:lnTo>
                    <a:pt x="3718" y="8349"/>
                  </a:lnTo>
                  <a:cubicBezTo>
                    <a:pt x="3812" y="8223"/>
                    <a:pt x="3844" y="8003"/>
                    <a:pt x="3781" y="7845"/>
                  </a:cubicBezTo>
                  <a:cubicBezTo>
                    <a:pt x="3497" y="7373"/>
                    <a:pt x="3340" y="6806"/>
                    <a:pt x="3340" y="6270"/>
                  </a:cubicBezTo>
                  <a:cubicBezTo>
                    <a:pt x="3340" y="4884"/>
                    <a:pt x="4285" y="3655"/>
                    <a:pt x="5671" y="3309"/>
                  </a:cubicBezTo>
                  <a:cubicBezTo>
                    <a:pt x="5860" y="3277"/>
                    <a:pt x="5986" y="3120"/>
                    <a:pt x="5986" y="2899"/>
                  </a:cubicBezTo>
                  <a:lnTo>
                    <a:pt x="5986" y="379"/>
                  </a:lnTo>
                  <a:cubicBezTo>
                    <a:pt x="5955" y="190"/>
                    <a:pt x="5703" y="1"/>
                    <a:pt x="548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 name="Google Shape;11767;p81">
              <a:extLst>
                <a:ext uri="{FF2B5EF4-FFF2-40B4-BE49-F238E27FC236}">
                  <a16:creationId xmlns:a16="http://schemas.microsoft.com/office/drawing/2014/main" id="{9B34C125-AA3A-F54A-2389-5DD998475EBF}"/>
                </a:ext>
              </a:extLst>
            </p:cNvPr>
            <p:cNvSpPr/>
            <p:nvPr/>
          </p:nvSpPr>
          <p:spPr>
            <a:xfrm>
              <a:off x="-59830825" y="2892525"/>
              <a:ext cx="201650" cy="95350"/>
            </a:xfrm>
            <a:custGeom>
              <a:avLst/>
              <a:gdLst/>
              <a:ahLst/>
              <a:cxnLst/>
              <a:rect l="l" t="t" r="r" b="b"/>
              <a:pathLst>
                <a:path w="8066" h="3814" extrusionOk="0">
                  <a:moveTo>
                    <a:pt x="5735" y="946"/>
                  </a:moveTo>
                  <a:lnTo>
                    <a:pt x="6963" y="2175"/>
                  </a:lnTo>
                  <a:cubicBezTo>
                    <a:pt x="6113" y="2710"/>
                    <a:pt x="5073" y="2994"/>
                    <a:pt x="4065" y="2994"/>
                  </a:cubicBezTo>
                  <a:cubicBezTo>
                    <a:pt x="3025" y="2994"/>
                    <a:pt x="2017" y="2710"/>
                    <a:pt x="1135" y="2175"/>
                  </a:cubicBezTo>
                  <a:lnTo>
                    <a:pt x="2364" y="946"/>
                  </a:lnTo>
                  <a:cubicBezTo>
                    <a:pt x="2868" y="1198"/>
                    <a:pt x="3466" y="1356"/>
                    <a:pt x="4065" y="1356"/>
                  </a:cubicBezTo>
                  <a:cubicBezTo>
                    <a:pt x="4600" y="1356"/>
                    <a:pt x="5199" y="1198"/>
                    <a:pt x="5735" y="946"/>
                  </a:cubicBezTo>
                  <a:close/>
                  <a:moveTo>
                    <a:pt x="5758" y="1"/>
                  </a:moveTo>
                  <a:cubicBezTo>
                    <a:pt x="5693" y="1"/>
                    <a:pt x="5630" y="11"/>
                    <a:pt x="5577" y="32"/>
                  </a:cubicBezTo>
                  <a:cubicBezTo>
                    <a:pt x="5105" y="316"/>
                    <a:pt x="4569" y="474"/>
                    <a:pt x="4002" y="474"/>
                  </a:cubicBezTo>
                  <a:cubicBezTo>
                    <a:pt x="3956" y="476"/>
                    <a:pt x="3911" y="478"/>
                    <a:pt x="3865" y="478"/>
                  </a:cubicBezTo>
                  <a:cubicBezTo>
                    <a:pt x="3376" y="478"/>
                    <a:pt x="2890" y="326"/>
                    <a:pt x="2458" y="95"/>
                  </a:cubicBezTo>
                  <a:cubicBezTo>
                    <a:pt x="2389" y="54"/>
                    <a:pt x="2315" y="31"/>
                    <a:pt x="2239" y="31"/>
                  </a:cubicBezTo>
                  <a:cubicBezTo>
                    <a:pt x="2142" y="31"/>
                    <a:pt x="2043" y="70"/>
                    <a:pt x="1954" y="158"/>
                  </a:cubicBezTo>
                  <a:lnTo>
                    <a:pt x="190" y="1923"/>
                  </a:lnTo>
                  <a:cubicBezTo>
                    <a:pt x="1" y="2143"/>
                    <a:pt x="32" y="2395"/>
                    <a:pt x="221" y="2553"/>
                  </a:cubicBezTo>
                  <a:cubicBezTo>
                    <a:pt x="1324" y="3403"/>
                    <a:pt x="2616" y="3813"/>
                    <a:pt x="4002" y="3813"/>
                  </a:cubicBezTo>
                  <a:cubicBezTo>
                    <a:pt x="5388" y="3813"/>
                    <a:pt x="6711" y="3403"/>
                    <a:pt x="7814" y="2521"/>
                  </a:cubicBezTo>
                  <a:cubicBezTo>
                    <a:pt x="8035" y="2364"/>
                    <a:pt x="8066" y="2080"/>
                    <a:pt x="7877" y="1891"/>
                  </a:cubicBezTo>
                  <a:lnTo>
                    <a:pt x="6113" y="127"/>
                  </a:lnTo>
                  <a:cubicBezTo>
                    <a:pt x="6029" y="43"/>
                    <a:pt x="5889" y="1"/>
                    <a:pt x="575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1768;p81">
              <a:extLst>
                <a:ext uri="{FF2B5EF4-FFF2-40B4-BE49-F238E27FC236}">
                  <a16:creationId xmlns:a16="http://schemas.microsoft.com/office/drawing/2014/main" id="{AE2B9431-03E6-CBB0-63EF-A9F63AB748BE}"/>
                </a:ext>
              </a:extLst>
            </p:cNvPr>
            <p:cNvSpPr/>
            <p:nvPr/>
          </p:nvSpPr>
          <p:spPr>
            <a:xfrm>
              <a:off x="-59719776" y="2671926"/>
              <a:ext cx="149675" cy="256425"/>
            </a:xfrm>
            <a:custGeom>
              <a:avLst/>
              <a:gdLst/>
              <a:ahLst/>
              <a:cxnLst/>
              <a:rect l="l" t="t" r="r" b="b"/>
              <a:pathLst>
                <a:path w="5987" h="10257" extrusionOk="0">
                  <a:moveTo>
                    <a:pt x="820" y="917"/>
                  </a:moveTo>
                  <a:cubicBezTo>
                    <a:pt x="3309" y="1453"/>
                    <a:pt x="5105" y="3690"/>
                    <a:pt x="5105" y="6273"/>
                  </a:cubicBezTo>
                  <a:cubicBezTo>
                    <a:pt x="5073" y="7344"/>
                    <a:pt x="4790" y="8352"/>
                    <a:pt x="4254" y="9235"/>
                  </a:cubicBezTo>
                  <a:lnTo>
                    <a:pt x="3025" y="8006"/>
                  </a:lnTo>
                  <a:cubicBezTo>
                    <a:pt x="3309" y="7502"/>
                    <a:pt x="3435" y="6903"/>
                    <a:pt x="3435" y="6305"/>
                  </a:cubicBezTo>
                  <a:cubicBezTo>
                    <a:pt x="3435" y="4572"/>
                    <a:pt x="2332" y="3154"/>
                    <a:pt x="820" y="2650"/>
                  </a:cubicBezTo>
                  <a:lnTo>
                    <a:pt x="820" y="917"/>
                  </a:lnTo>
                  <a:close/>
                  <a:moveTo>
                    <a:pt x="419" y="0"/>
                  </a:moveTo>
                  <a:cubicBezTo>
                    <a:pt x="190" y="0"/>
                    <a:pt x="1" y="180"/>
                    <a:pt x="1" y="413"/>
                  </a:cubicBezTo>
                  <a:lnTo>
                    <a:pt x="1" y="2934"/>
                  </a:lnTo>
                  <a:cubicBezTo>
                    <a:pt x="1" y="3123"/>
                    <a:pt x="127" y="3280"/>
                    <a:pt x="316" y="3312"/>
                  </a:cubicBezTo>
                  <a:cubicBezTo>
                    <a:pt x="1639" y="3658"/>
                    <a:pt x="2647" y="4855"/>
                    <a:pt x="2647" y="6273"/>
                  </a:cubicBezTo>
                  <a:cubicBezTo>
                    <a:pt x="2647" y="6809"/>
                    <a:pt x="2490" y="7376"/>
                    <a:pt x="2206" y="7848"/>
                  </a:cubicBezTo>
                  <a:cubicBezTo>
                    <a:pt x="2080" y="8006"/>
                    <a:pt x="2112" y="8195"/>
                    <a:pt x="2269" y="8352"/>
                  </a:cubicBezTo>
                  <a:lnTo>
                    <a:pt x="4065" y="10117"/>
                  </a:lnTo>
                  <a:cubicBezTo>
                    <a:pt x="4149" y="10214"/>
                    <a:pt x="4251" y="10257"/>
                    <a:pt x="4353" y="10257"/>
                  </a:cubicBezTo>
                  <a:cubicBezTo>
                    <a:pt x="4481" y="10257"/>
                    <a:pt x="4608" y="10190"/>
                    <a:pt x="4695" y="10085"/>
                  </a:cubicBezTo>
                  <a:cubicBezTo>
                    <a:pt x="5514" y="8982"/>
                    <a:pt x="5987" y="7659"/>
                    <a:pt x="5987" y="6273"/>
                  </a:cubicBezTo>
                  <a:cubicBezTo>
                    <a:pt x="5892" y="3123"/>
                    <a:pt x="3529" y="445"/>
                    <a:pt x="474" y="4"/>
                  </a:cubicBezTo>
                  <a:cubicBezTo>
                    <a:pt x="455" y="1"/>
                    <a:pt x="437" y="0"/>
                    <a:pt x="41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1769;p81">
              <a:extLst>
                <a:ext uri="{FF2B5EF4-FFF2-40B4-BE49-F238E27FC236}">
                  <a16:creationId xmlns:a16="http://schemas.microsoft.com/office/drawing/2014/main" id="{0EA6C82F-F1C6-8485-1803-FD9FA12C904E}"/>
                </a:ext>
              </a:extLst>
            </p:cNvPr>
            <p:cNvSpPr/>
            <p:nvPr/>
          </p:nvSpPr>
          <p:spPr>
            <a:xfrm>
              <a:off x="-59762300" y="2757075"/>
              <a:ext cx="63025" cy="145725"/>
            </a:xfrm>
            <a:custGeom>
              <a:avLst/>
              <a:gdLst/>
              <a:ahLst/>
              <a:cxnLst/>
              <a:rect l="l" t="t" r="r" b="b"/>
              <a:pathLst>
                <a:path w="2521" h="5829" extrusionOk="0">
                  <a:moveTo>
                    <a:pt x="1261" y="0"/>
                  </a:moveTo>
                  <a:cubicBezTo>
                    <a:pt x="1040" y="0"/>
                    <a:pt x="820" y="189"/>
                    <a:pt x="820" y="378"/>
                  </a:cubicBezTo>
                  <a:lnTo>
                    <a:pt x="820" y="662"/>
                  </a:lnTo>
                  <a:cubicBezTo>
                    <a:pt x="347" y="819"/>
                    <a:pt x="1" y="1292"/>
                    <a:pt x="1" y="1827"/>
                  </a:cubicBezTo>
                  <a:cubicBezTo>
                    <a:pt x="1" y="2521"/>
                    <a:pt x="568" y="2899"/>
                    <a:pt x="977" y="3214"/>
                  </a:cubicBezTo>
                  <a:cubicBezTo>
                    <a:pt x="1292" y="3466"/>
                    <a:pt x="1670" y="3686"/>
                    <a:pt x="1670" y="3938"/>
                  </a:cubicBezTo>
                  <a:cubicBezTo>
                    <a:pt x="1670" y="4159"/>
                    <a:pt x="1450" y="4348"/>
                    <a:pt x="1261" y="4348"/>
                  </a:cubicBezTo>
                  <a:cubicBezTo>
                    <a:pt x="1072" y="4348"/>
                    <a:pt x="820" y="4159"/>
                    <a:pt x="820" y="3938"/>
                  </a:cubicBezTo>
                  <a:cubicBezTo>
                    <a:pt x="820" y="3686"/>
                    <a:pt x="631" y="3497"/>
                    <a:pt x="442" y="3497"/>
                  </a:cubicBezTo>
                  <a:cubicBezTo>
                    <a:pt x="253" y="3497"/>
                    <a:pt x="32" y="3686"/>
                    <a:pt x="32" y="3938"/>
                  </a:cubicBezTo>
                  <a:cubicBezTo>
                    <a:pt x="32" y="4474"/>
                    <a:pt x="410" y="4915"/>
                    <a:pt x="883" y="5104"/>
                  </a:cubicBezTo>
                  <a:lnTo>
                    <a:pt x="883" y="5387"/>
                  </a:lnTo>
                  <a:cubicBezTo>
                    <a:pt x="883" y="5608"/>
                    <a:pt x="1072" y="5829"/>
                    <a:pt x="1292" y="5829"/>
                  </a:cubicBezTo>
                  <a:cubicBezTo>
                    <a:pt x="1544" y="5829"/>
                    <a:pt x="1702" y="5608"/>
                    <a:pt x="1702" y="5387"/>
                  </a:cubicBezTo>
                  <a:lnTo>
                    <a:pt x="1702" y="5104"/>
                  </a:lnTo>
                  <a:cubicBezTo>
                    <a:pt x="2175" y="4946"/>
                    <a:pt x="2521" y="4474"/>
                    <a:pt x="2521" y="3938"/>
                  </a:cubicBezTo>
                  <a:cubicBezTo>
                    <a:pt x="2521" y="3245"/>
                    <a:pt x="1985" y="2867"/>
                    <a:pt x="1544" y="2552"/>
                  </a:cubicBezTo>
                  <a:cubicBezTo>
                    <a:pt x="1229" y="2300"/>
                    <a:pt x="883" y="2079"/>
                    <a:pt x="883" y="1827"/>
                  </a:cubicBezTo>
                  <a:cubicBezTo>
                    <a:pt x="883" y="1607"/>
                    <a:pt x="1072" y="1418"/>
                    <a:pt x="1292" y="1418"/>
                  </a:cubicBezTo>
                  <a:cubicBezTo>
                    <a:pt x="1544" y="1418"/>
                    <a:pt x="1702" y="1607"/>
                    <a:pt x="1702" y="1827"/>
                  </a:cubicBezTo>
                  <a:cubicBezTo>
                    <a:pt x="1702" y="2079"/>
                    <a:pt x="1891" y="2268"/>
                    <a:pt x="2143" y="2268"/>
                  </a:cubicBezTo>
                  <a:cubicBezTo>
                    <a:pt x="2364" y="2268"/>
                    <a:pt x="2521" y="2079"/>
                    <a:pt x="2521" y="1827"/>
                  </a:cubicBezTo>
                  <a:cubicBezTo>
                    <a:pt x="2521" y="1292"/>
                    <a:pt x="2175" y="851"/>
                    <a:pt x="1702" y="662"/>
                  </a:cubicBezTo>
                  <a:lnTo>
                    <a:pt x="1702" y="378"/>
                  </a:lnTo>
                  <a:cubicBezTo>
                    <a:pt x="1702" y="189"/>
                    <a:pt x="1513" y="0"/>
                    <a:pt x="126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pic>
        <p:nvPicPr>
          <p:cNvPr id="31" name="Graphic 30">
            <a:extLst>
              <a:ext uri="{FF2B5EF4-FFF2-40B4-BE49-F238E27FC236}">
                <a16:creationId xmlns:a16="http://schemas.microsoft.com/office/drawing/2014/main" id="{5EED3D06-9257-2715-9988-51D3CF78115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725400" y="7650070"/>
            <a:ext cx="1074830" cy="1074830"/>
          </a:xfrm>
          <a:prstGeom prst="rect">
            <a:avLst/>
          </a:prstGeom>
        </p:spPr>
      </p:pic>
      <p:sp>
        <p:nvSpPr>
          <p:cNvPr id="41" name="Oval 16">
            <a:extLst>
              <a:ext uri="{FF2B5EF4-FFF2-40B4-BE49-F238E27FC236}">
                <a16:creationId xmlns:a16="http://schemas.microsoft.com/office/drawing/2014/main" id="{DCFFEC62-5D91-9DD3-46DE-63035EC866B7}"/>
              </a:ext>
            </a:extLst>
          </p:cNvPr>
          <p:cNvSpPr/>
          <p:nvPr/>
        </p:nvSpPr>
        <p:spPr>
          <a:xfrm>
            <a:off x="7086600" y="1327149"/>
            <a:ext cx="3074584" cy="1467511"/>
          </a:xfrm>
          <a:custGeom>
            <a:avLst/>
            <a:gdLst>
              <a:gd name="connsiteX0" fmla="*/ 0 w 2729547"/>
              <a:gd name="connsiteY0" fmla="*/ 1364774 h 2729547"/>
              <a:gd name="connsiteX1" fmla="*/ 1364774 w 2729547"/>
              <a:gd name="connsiteY1" fmla="*/ 0 h 2729547"/>
              <a:gd name="connsiteX2" fmla="*/ 2729548 w 2729547"/>
              <a:gd name="connsiteY2" fmla="*/ 1364774 h 2729547"/>
              <a:gd name="connsiteX3" fmla="*/ 1364774 w 2729547"/>
              <a:gd name="connsiteY3" fmla="*/ 2729548 h 2729547"/>
              <a:gd name="connsiteX4" fmla="*/ 0 w 2729547"/>
              <a:gd name="connsiteY4" fmla="*/ 1364774 h 2729547"/>
              <a:gd name="connsiteX0" fmla="*/ 0 w 2729548"/>
              <a:gd name="connsiteY0" fmla="*/ 525861 h 1890635"/>
              <a:gd name="connsiteX1" fmla="*/ 1364774 w 2729548"/>
              <a:gd name="connsiteY1" fmla="*/ 50087 h 1890635"/>
              <a:gd name="connsiteX2" fmla="*/ 2729548 w 2729548"/>
              <a:gd name="connsiteY2" fmla="*/ 525861 h 1890635"/>
              <a:gd name="connsiteX3" fmla="*/ 1364774 w 2729548"/>
              <a:gd name="connsiteY3" fmla="*/ 1890635 h 1890635"/>
              <a:gd name="connsiteX4" fmla="*/ 0 w 2729548"/>
              <a:gd name="connsiteY4" fmla="*/ 525861 h 1890635"/>
              <a:gd name="connsiteX0" fmla="*/ 48 w 2729596"/>
              <a:gd name="connsiteY0" fmla="*/ 525861 h 1084565"/>
              <a:gd name="connsiteX1" fmla="*/ 1364822 w 2729596"/>
              <a:gd name="connsiteY1" fmla="*/ 50087 h 1084565"/>
              <a:gd name="connsiteX2" fmla="*/ 2729596 w 2729596"/>
              <a:gd name="connsiteY2" fmla="*/ 525861 h 1084565"/>
              <a:gd name="connsiteX3" fmla="*/ 1402922 w 2729596"/>
              <a:gd name="connsiteY3" fmla="*/ 1052435 h 1084565"/>
              <a:gd name="connsiteX4" fmla="*/ 48 w 2729596"/>
              <a:gd name="connsiteY4" fmla="*/ 525861 h 1084565"/>
              <a:gd name="connsiteX0" fmla="*/ 25 w 3072473"/>
              <a:gd name="connsiteY0" fmla="*/ 559844 h 1084474"/>
              <a:gd name="connsiteX1" fmla="*/ 1707699 w 3072473"/>
              <a:gd name="connsiteY1" fmla="*/ 52320 h 1084474"/>
              <a:gd name="connsiteX2" fmla="*/ 3072473 w 3072473"/>
              <a:gd name="connsiteY2" fmla="*/ 528094 h 1084474"/>
              <a:gd name="connsiteX3" fmla="*/ 1745799 w 3072473"/>
              <a:gd name="connsiteY3" fmla="*/ 1054668 h 1084474"/>
              <a:gd name="connsiteX4" fmla="*/ 25 w 3072473"/>
              <a:gd name="connsiteY4" fmla="*/ 559844 h 1084474"/>
              <a:gd name="connsiteX0" fmla="*/ 862 w 3073310"/>
              <a:gd name="connsiteY0" fmla="*/ 680077 h 1358075"/>
              <a:gd name="connsiteX1" fmla="*/ 1708536 w 3073310"/>
              <a:gd name="connsiteY1" fmla="*/ 172553 h 1358075"/>
              <a:gd name="connsiteX2" fmla="*/ 3073310 w 3073310"/>
              <a:gd name="connsiteY2" fmla="*/ 648327 h 1358075"/>
              <a:gd name="connsiteX3" fmla="*/ 1746636 w 3073310"/>
              <a:gd name="connsiteY3" fmla="*/ 1174901 h 1358075"/>
              <a:gd name="connsiteX4" fmla="*/ 862 w 3073310"/>
              <a:gd name="connsiteY4" fmla="*/ 680077 h 1358075"/>
              <a:gd name="connsiteX0" fmla="*/ 862 w 3074493"/>
              <a:gd name="connsiteY0" fmla="*/ 753746 h 1431744"/>
              <a:gd name="connsiteX1" fmla="*/ 1708536 w 3074493"/>
              <a:gd name="connsiteY1" fmla="*/ 246222 h 1431744"/>
              <a:gd name="connsiteX2" fmla="*/ 3073310 w 3074493"/>
              <a:gd name="connsiteY2" fmla="*/ 721996 h 1431744"/>
              <a:gd name="connsiteX3" fmla="*/ 1746636 w 3074493"/>
              <a:gd name="connsiteY3" fmla="*/ 1248570 h 1431744"/>
              <a:gd name="connsiteX4" fmla="*/ 862 w 3074493"/>
              <a:gd name="connsiteY4" fmla="*/ 753746 h 1431744"/>
              <a:gd name="connsiteX0" fmla="*/ 862 w 3074493"/>
              <a:gd name="connsiteY0" fmla="*/ 753746 h 1431744"/>
              <a:gd name="connsiteX1" fmla="*/ 1708536 w 3074493"/>
              <a:gd name="connsiteY1" fmla="*/ 246222 h 1431744"/>
              <a:gd name="connsiteX2" fmla="*/ 3073310 w 3074493"/>
              <a:gd name="connsiteY2" fmla="*/ 721996 h 1431744"/>
              <a:gd name="connsiteX3" fmla="*/ 1746636 w 3074493"/>
              <a:gd name="connsiteY3" fmla="*/ 1248570 h 1431744"/>
              <a:gd name="connsiteX4" fmla="*/ 862 w 3074493"/>
              <a:gd name="connsiteY4" fmla="*/ 753746 h 1431744"/>
              <a:gd name="connsiteX0" fmla="*/ 894 w 3074584"/>
              <a:gd name="connsiteY0" fmla="*/ 752905 h 1430903"/>
              <a:gd name="connsiteX1" fmla="*/ 1708568 w 3074584"/>
              <a:gd name="connsiteY1" fmla="*/ 245381 h 1430903"/>
              <a:gd name="connsiteX2" fmla="*/ 3073342 w 3074584"/>
              <a:gd name="connsiteY2" fmla="*/ 721155 h 1430903"/>
              <a:gd name="connsiteX3" fmla="*/ 1746668 w 3074584"/>
              <a:gd name="connsiteY3" fmla="*/ 1247729 h 1430903"/>
              <a:gd name="connsiteX4" fmla="*/ 894 w 3074584"/>
              <a:gd name="connsiteY4" fmla="*/ 752905 h 1430903"/>
              <a:gd name="connsiteX0" fmla="*/ 894 w 3074584"/>
              <a:gd name="connsiteY0" fmla="*/ 752905 h 1467511"/>
              <a:gd name="connsiteX1" fmla="*/ 1708568 w 3074584"/>
              <a:gd name="connsiteY1" fmla="*/ 245381 h 1467511"/>
              <a:gd name="connsiteX2" fmla="*/ 3073342 w 3074584"/>
              <a:gd name="connsiteY2" fmla="*/ 721155 h 1467511"/>
              <a:gd name="connsiteX3" fmla="*/ 1746668 w 3074584"/>
              <a:gd name="connsiteY3" fmla="*/ 1247729 h 1467511"/>
              <a:gd name="connsiteX4" fmla="*/ 894 w 3074584"/>
              <a:gd name="connsiteY4" fmla="*/ 752905 h 1467511"/>
              <a:gd name="connsiteX0" fmla="*/ 894 w 3074223"/>
              <a:gd name="connsiteY0" fmla="*/ 752905 h 1467511"/>
              <a:gd name="connsiteX1" fmla="*/ 1708568 w 3074223"/>
              <a:gd name="connsiteY1" fmla="*/ 245381 h 1467511"/>
              <a:gd name="connsiteX2" fmla="*/ 3073342 w 3074223"/>
              <a:gd name="connsiteY2" fmla="*/ 721155 h 1467511"/>
              <a:gd name="connsiteX3" fmla="*/ 1746668 w 3074223"/>
              <a:gd name="connsiteY3" fmla="*/ 1247729 h 1467511"/>
              <a:gd name="connsiteX4" fmla="*/ 894 w 3074223"/>
              <a:gd name="connsiteY4" fmla="*/ 752905 h 1467511"/>
              <a:gd name="connsiteX0" fmla="*/ 894 w 3074223"/>
              <a:gd name="connsiteY0" fmla="*/ 752905 h 1467511"/>
              <a:gd name="connsiteX1" fmla="*/ 1708568 w 3074223"/>
              <a:gd name="connsiteY1" fmla="*/ 245381 h 1467511"/>
              <a:gd name="connsiteX2" fmla="*/ 3073342 w 3074223"/>
              <a:gd name="connsiteY2" fmla="*/ 721155 h 1467511"/>
              <a:gd name="connsiteX3" fmla="*/ 1746668 w 3074223"/>
              <a:gd name="connsiteY3" fmla="*/ 1247729 h 1467511"/>
              <a:gd name="connsiteX4" fmla="*/ 894 w 3074223"/>
              <a:gd name="connsiteY4" fmla="*/ 752905 h 1467511"/>
              <a:gd name="connsiteX0" fmla="*/ 894 w 3074584"/>
              <a:gd name="connsiteY0" fmla="*/ 752905 h 1467511"/>
              <a:gd name="connsiteX1" fmla="*/ 1708568 w 3074584"/>
              <a:gd name="connsiteY1" fmla="*/ 245381 h 1467511"/>
              <a:gd name="connsiteX2" fmla="*/ 3073342 w 3074584"/>
              <a:gd name="connsiteY2" fmla="*/ 721155 h 1467511"/>
              <a:gd name="connsiteX3" fmla="*/ 1746668 w 3074584"/>
              <a:gd name="connsiteY3" fmla="*/ 1247729 h 1467511"/>
              <a:gd name="connsiteX4" fmla="*/ 894 w 3074584"/>
              <a:gd name="connsiteY4" fmla="*/ 752905 h 1467511"/>
              <a:gd name="connsiteX0" fmla="*/ 894 w 3074584"/>
              <a:gd name="connsiteY0" fmla="*/ 752905 h 1467511"/>
              <a:gd name="connsiteX1" fmla="*/ 1708568 w 3074584"/>
              <a:gd name="connsiteY1" fmla="*/ 245381 h 1467511"/>
              <a:gd name="connsiteX2" fmla="*/ 3073342 w 3074584"/>
              <a:gd name="connsiteY2" fmla="*/ 721155 h 1467511"/>
              <a:gd name="connsiteX3" fmla="*/ 1746668 w 3074584"/>
              <a:gd name="connsiteY3" fmla="*/ 1247729 h 1467511"/>
              <a:gd name="connsiteX4" fmla="*/ 894 w 3074584"/>
              <a:gd name="connsiteY4" fmla="*/ 752905 h 14675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4584" h="1467511">
                <a:moveTo>
                  <a:pt x="894" y="752905"/>
                </a:moveTo>
                <a:cubicBezTo>
                  <a:pt x="-37206" y="-385703"/>
                  <a:pt x="1152043" y="53823"/>
                  <a:pt x="1708568" y="245381"/>
                </a:cubicBezTo>
                <a:cubicBezTo>
                  <a:pt x="2265093" y="436939"/>
                  <a:pt x="3111442" y="-585039"/>
                  <a:pt x="3073342" y="721155"/>
                </a:cubicBezTo>
                <a:cubicBezTo>
                  <a:pt x="3054292" y="2033699"/>
                  <a:pt x="2271443" y="1140837"/>
                  <a:pt x="1746668" y="1247729"/>
                </a:cubicBezTo>
                <a:cubicBezTo>
                  <a:pt x="1221893" y="1354621"/>
                  <a:pt x="38994" y="1891513"/>
                  <a:pt x="894" y="752905"/>
                </a:cubicBezTo>
                <a:close/>
              </a:path>
            </a:pathLst>
          </a:custGeom>
          <a:noFill/>
          <a:ln w="63500">
            <a:gradFill>
              <a:gsLst>
                <a:gs pos="0">
                  <a:schemeClr val="bg1"/>
                </a:gs>
                <a:gs pos="42196">
                  <a:schemeClr val="bg1"/>
                </a:gs>
                <a:gs pos="77000">
                  <a:srgbClr val="9A00FF"/>
                </a:gs>
              </a:gsLst>
              <a:lin ang="150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6" name="object 11">
            <a:extLst>
              <a:ext uri="{FF2B5EF4-FFF2-40B4-BE49-F238E27FC236}">
                <a16:creationId xmlns:a16="http://schemas.microsoft.com/office/drawing/2014/main" id="{086FA421-6911-DBD2-77D0-1FAF18E70596}"/>
              </a:ext>
            </a:extLst>
          </p:cNvPr>
          <p:cNvSpPr txBox="1"/>
          <p:nvPr/>
        </p:nvSpPr>
        <p:spPr>
          <a:xfrm>
            <a:off x="14782800" y="7900796"/>
            <a:ext cx="2204909" cy="369332"/>
          </a:xfrm>
          <a:prstGeom prst="rect">
            <a:avLst/>
          </a:prstGeom>
          <a:solidFill>
            <a:schemeClr val="bg1"/>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r>
              <a:rPr lang="en-US" sz="2400" dirty="0">
                <a:latin typeface="Cairo" pitchFamily="2" charset="-78"/>
                <a:cs typeface="Cairo" pitchFamily="2" charset="-78"/>
              </a:rPr>
              <a:t>In Saudi Arabia</a:t>
            </a:r>
            <a:endParaRPr sz="2400" dirty="0">
              <a:latin typeface="Cairo" pitchFamily="2" charset="-78"/>
              <a:cs typeface="Cairo" pitchFamily="2" charset="-78"/>
            </a:endParaRPr>
          </a:p>
        </p:txBody>
      </p:sp>
      <p:sp>
        <p:nvSpPr>
          <p:cNvPr id="228" name="object 30">
            <a:extLst>
              <a:ext uri="{FF2B5EF4-FFF2-40B4-BE49-F238E27FC236}">
                <a16:creationId xmlns:a16="http://schemas.microsoft.com/office/drawing/2014/main" id="{45D6E063-CD2C-2440-866E-C224A9CD039B}"/>
              </a:ext>
            </a:extLst>
          </p:cNvPr>
          <p:cNvSpPr txBox="1"/>
          <p:nvPr/>
        </p:nvSpPr>
        <p:spPr>
          <a:xfrm>
            <a:off x="3501442" y="7900796"/>
            <a:ext cx="2369138" cy="369332"/>
          </a:xfrm>
          <a:prstGeom prst="rect">
            <a:avLst/>
          </a:prstGeom>
          <a:solidFill>
            <a:schemeClr val="bg1"/>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r>
              <a:rPr lang="en-US" sz="2400" dirty="0">
                <a:latin typeface="Cairo" pitchFamily="2" charset="-78"/>
                <a:cs typeface="Cairo" pitchFamily="2" charset="-78"/>
              </a:rPr>
              <a:t>Total Revenue</a:t>
            </a:r>
          </a:p>
        </p:txBody>
      </p:sp>
      <p:grpSp>
        <p:nvGrpSpPr>
          <p:cNvPr id="3" name="object 2">
            <a:extLst>
              <a:ext uri="{FF2B5EF4-FFF2-40B4-BE49-F238E27FC236}">
                <a16:creationId xmlns:a16="http://schemas.microsoft.com/office/drawing/2014/main" id="{54FB9843-5C2E-EC81-1EFD-B657386C91B7}"/>
              </a:ext>
            </a:extLst>
          </p:cNvPr>
          <p:cNvGrpSpPr/>
          <p:nvPr/>
        </p:nvGrpSpPr>
        <p:grpSpPr>
          <a:xfrm>
            <a:off x="-15584783" y="3456050"/>
            <a:ext cx="15380902" cy="924710"/>
            <a:chOff x="0" y="0"/>
            <a:chExt cx="7690448" cy="462353"/>
          </a:xfrm>
        </p:grpSpPr>
        <p:sp>
          <p:nvSpPr>
            <p:cNvPr id="4" name="Rectangle">
              <a:extLst>
                <a:ext uri="{FF2B5EF4-FFF2-40B4-BE49-F238E27FC236}">
                  <a16:creationId xmlns:a16="http://schemas.microsoft.com/office/drawing/2014/main" id="{9E790938-B31C-71C3-3748-9947FFD8982A}"/>
                </a:ext>
              </a:extLst>
            </p:cNvPr>
            <p:cNvSpPr/>
            <p:nvPr/>
          </p:nvSpPr>
          <p:spPr>
            <a:xfrm>
              <a:off x="0" y="0"/>
              <a:ext cx="1487791" cy="462354"/>
            </a:xfrm>
            <a:prstGeom prst="rect">
              <a:avLst/>
            </a:prstGeom>
            <a:solidFill>
              <a:srgbClr val="F3F3F3"/>
            </a:solidFill>
            <a:ln w="12700" cap="flat">
              <a:noFill/>
              <a:miter lim="400000"/>
            </a:ln>
            <a:effectLst/>
          </p:spPr>
          <p:txBody>
            <a:bodyPr wrap="square" lIns="91438" tIns="91438" rIns="91438" bIns="91438" numCol="1" anchor="t">
              <a:no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endParaRPr sz="7200"/>
            </a:p>
          </p:txBody>
        </p:sp>
        <p:sp>
          <p:nvSpPr>
            <p:cNvPr id="5" name="Rectangle">
              <a:extLst>
                <a:ext uri="{FF2B5EF4-FFF2-40B4-BE49-F238E27FC236}">
                  <a16:creationId xmlns:a16="http://schemas.microsoft.com/office/drawing/2014/main" id="{C2C5D0BA-5232-2692-C721-BF2D7641455E}"/>
                </a:ext>
              </a:extLst>
            </p:cNvPr>
            <p:cNvSpPr/>
            <p:nvPr/>
          </p:nvSpPr>
          <p:spPr>
            <a:xfrm>
              <a:off x="1487802" y="0"/>
              <a:ext cx="1033786" cy="462354"/>
            </a:xfrm>
            <a:prstGeom prst="rect">
              <a:avLst/>
            </a:prstGeom>
            <a:solidFill>
              <a:srgbClr val="F3F3F3"/>
            </a:solidFill>
            <a:ln w="12700" cap="flat">
              <a:noFill/>
              <a:miter lim="400000"/>
            </a:ln>
            <a:effectLst/>
          </p:spPr>
          <p:txBody>
            <a:bodyPr wrap="square" lIns="91438" tIns="91438" rIns="91438" bIns="91438" numCol="1" anchor="t">
              <a:no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endParaRPr sz="7200"/>
            </a:p>
          </p:txBody>
        </p:sp>
        <p:sp>
          <p:nvSpPr>
            <p:cNvPr id="7" name="Rectangle">
              <a:extLst>
                <a:ext uri="{FF2B5EF4-FFF2-40B4-BE49-F238E27FC236}">
                  <a16:creationId xmlns:a16="http://schemas.microsoft.com/office/drawing/2014/main" id="{9CE8CF99-74AD-37CB-5D40-64B39FF4E2E4}"/>
                </a:ext>
              </a:extLst>
            </p:cNvPr>
            <p:cNvSpPr/>
            <p:nvPr/>
          </p:nvSpPr>
          <p:spPr>
            <a:xfrm>
              <a:off x="2521599" y="0"/>
              <a:ext cx="2067458" cy="462354"/>
            </a:xfrm>
            <a:prstGeom prst="rect">
              <a:avLst/>
            </a:prstGeom>
            <a:solidFill>
              <a:srgbClr val="F3F3F3"/>
            </a:solidFill>
            <a:ln w="12700" cap="flat">
              <a:noFill/>
              <a:miter lim="400000"/>
            </a:ln>
            <a:effectLst/>
          </p:spPr>
          <p:txBody>
            <a:bodyPr wrap="square" lIns="91438" tIns="91438" rIns="91438" bIns="91438" numCol="1" anchor="t">
              <a:no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endParaRPr sz="7200"/>
            </a:p>
          </p:txBody>
        </p:sp>
        <p:sp>
          <p:nvSpPr>
            <p:cNvPr id="8" name="Rectangle">
              <a:extLst>
                <a:ext uri="{FF2B5EF4-FFF2-40B4-BE49-F238E27FC236}">
                  <a16:creationId xmlns:a16="http://schemas.microsoft.com/office/drawing/2014/main" id="{62C671E9-383F-C828-E894-A7B5BBD0BB57}"/>
                </a:ext>
              </a:extLst>
            </p:cNvPr>
            <p:cNvSpPr/>
            <p:nvPr/>
          </p:nvSpPr>
          <p:spPr>
            <a:xfrm>
              <a:off x="4589067" y="0"/>
              <a:ext cx="1033787" cy="462354"/>
            </a:xfrm>
            <a:prstGeom prst="rect">
              <a:avLst/>
            </a:prstGeom>
            <a:solidFill>
              <a:srgbClr val="F3F3F3"/>
            </a:solidFill>
            <a:ln w="12700" cap="flat">
              <a:noFill/>
              <a:miter lim="400000"/>
            </a:ln>
            <a:effectLst/>
          </p:spPr>
          <p:txBody>
            <a:bodyPr wrap="square" lIns="91438" tIns="91438" rIns="91438" bIns="91438" numCol="1" anchor="t">
              <a:no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endParaRPr sz="7200"/>
            </a:p>
          </p:txBody>
        </p:sp>
        <p:sp>
          <p:nvSpPr>
            <p:cNvPr id="9" name="Rectangle">
              <a:extLst>
                <a:ext uri="{FF2B5EF4-FFF2-40B4-BE49-F238E27FC236}">
                  <a16:creationId xmlns:a16="http://schemas.microsoft.com/office/drawing/2014/main" id="{7623F384-8C78-396C-A4D6-1AFF69D52667}"/>
                </a:ext>
              </a:extLst>
            </p:cNvPr>
            <p:cNvSpPr/>
            <p:nvPr/>
          </p:nvSpPr>
          <p:spPr>
            <a:xfrm>
              <a:off x="5622865" y="0"/>
              <a:ext cx="1033787" cy="462354"/>
            </a:xfrm>
            <a:prstGeom prst="rect">
              <a:avLst/>
            </a:prstGeom>
            <a:solidFill>
              <a:srgbClr val="F3F3F3"/>
            </a:solidFill>
            <a:ln w="12700" cap="flat">
              <a:noFill/>
              <a:miter lim="400000"/>
            </a:ln>
            <a:effectLst/>
          </p:spPr>
          <p:txBody>
            <a:bodyPr wrap="square" lIns="91438" tIns="91438" rIns="91438" bIns="91438" numCol="1" anchor="t">
              <a:no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endParaRPr sz="7200"/>
            </a:p>
          </p:txBody>
        </p:sp>
        <p:sp>
          <p:nvSpPr>
            <p:cNvPr id="10" name="Rectangle">
              <a:extLst>
                <a:ext uri="{FF2B5EF4-FFF2-40B4-BE49-F238E27FC236}">
                  <a16:creationId xmlns:a16="http://schemas.microsoft.com/office/drawing/2014/main" id="{205CF7A1-A7D4-790A-0701-014CAA4281D6}"/>
                </a:ext>
              </a:extLst>
            </p:cNvPr>
            <p:cNvSpPr/>
            <p:nvPr/>
          </p:nvSpPr>
          <p:spPr>
            <a:xfrm>
              <a:off x="6656664" y="0"/>
              <a:ext cx="1033785" cy="462354"/>
            </a:xfrm>
            <a:prstGeom prst="rect">
              <a:avLst/>
            </a:prstGeom>
            <a:solidFill>
              <a:srgbClr val="F3F3F3"/>
            </a:solidFill>
            <a:ln w="12700" cap="flat">
              <a:noFill/>
              <a:miter lim="400000"/>
            </a:ln>
            <a:effectLst/>
          </p:spPr>
          <p:txBody>
            <a:bodyPr wrap="square" lIns="91438" tIns="91438" rIns="91438" bIns="91438" numCol="1" anchor="t">
              <a:no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endParaRPr sz="7200"/>
            </a:p>
          </p:txBody>
        </p:sp>
      </p:grpSp>
      <p:grpSp>
        <p:nvGrpSpPr>
          <p:cNvPr id="11" name="object 3">
            <a:extLst>
              <a:ext uri="{FF2B5EF4-FFF2-40B4-BE49-F238E27FC236}">
                <a16:creationId xmlns:a16="http://schemas.microsoft.com/office/drawing/2014/main" id="{DF12F04B-655B-DF16-2513-460768378C80}"/>
              </a:ext>
            </a:extLst>
          </p:cNvPr>
          <p:cNvGrpSpPr/>
          <p:nvPr/>
        </p:nvGrpSpPr>
        <p:grpSpPr>
          <a:xfrm>
            <a:off x="-15507594" y="5360897"/>
            <a:ext cx="15386360" cy="911200"/>
            <a:chOff x="0" y="0"/>
            <a:chExt cx="7693178" cy="455599"/>
          </a:xfrm>
        </p:grpSpPr>
        <p:sp>
          <p:nvSpPr>
            <p:cNvPr id="12" name="Rectangle">
              <a:extLst>
                <a:ext uri="{FF2B5EF4-FFF2-40B4-BE49-F238E27FC236}">
                  <a16:creationId xmlns:a16="http://schemas.microsoft.com/office/drawing/2014/main" id="{56804F47-F72B-A7C9-AFAA-4BE43A8CF622}"/>
                </a:ext>
              </a:extLst>
            </p:cNvPr>
            <p:cNvSpPr/>
            <p:nvPr/>
          </p:nvSpPr>
          <p:spPr>
            <a:xfrm>
              <a:off x="0" y="0"/>
              <a:ext cx="1488319" cy="455600"/>
            </a:xfrm>
            <a:prstGeom prst="rect">
              <a:avLst/>
            </a:prstGeom>
            <a:solidFill>
              <a:srgbClr val="F3F3F3"/>
            </a:solidFill>
            <a:ln w="12700" cap="flat">
              <a:noFill/>
              <a:miter lim="400000"/>
            </a:ln>
            <a:effectLst/>
          </p:spPr>
          <p:txBody>
            <a:bodyPr wrap="square" lIns="91438" tIns="91438" rIns="91438" bIns="91438" numCol="1" anchor="t">
              <a:no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endParaRPr sz="7200"/>
            </a:p>
          </p:txBody>
        </p:sp>
        <p:sp>
          <p:nvSpPr>
            <p:cNvPr id="13" name="Rectangle">
              <a:extLst>
                <a:ext uri="{FF2B5EF4-FFF2-40B4-BE49-F238E27FC236}">
                  <a16:creationId xmlns:a16="http://schemas.microsoft.com/office/drawing/2014/main" id="{A4455461-C393-2F9C-193D-5F71B0E9F72D}"/>
                </a:ext>
              </a:extLst>
            </p:cNvPr>
            <p:cNvSpPr/>
            <p:nvPr/>
          </p:nvSpPr>
          <p:spPr>
            <a:xfrm>
              <a:off x="1488330" y="0"/>
              <a:ext cx="1034153" cy="455600"/>
            </a:xfrm>
            <a:prstGeom prst="rect">
              <a:avLst/>
            </a:prstGeom>
            <a:solidFill>
              <a:srgbClr val="F3F3F3"/>
            </a:solidFill>
            <a:ln w="12700" cap="flat">
              <a:noFill/>
              <a:miter lim="400000"/>
            </a:ln>
            <a:effectLst/>
          </p:spPr>
          <p:txBody>
            <a:bodyPr wrap="square" lIns="91438" tIns="91438" rIns="91438" bIns="91438" numCol="1" anchor="t">
              <a:no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endParaRPr sz="7200"/>
            </a:p>
          </p:txBody>
        </p:sp>
        <p:sp>
          <p:nvSpPr>
            <p:cNvPr id="14" name="Rectangle">
              <a:extLst>
                <a:ext uri="{FF2B5EF4-FFF2-40B4-BE49-F238E27FC236}">
                  <a16:creationId xmlns:a16="http://schemas.microsoft.com/office/drawing/2014/main" id="{28FB348F-5E1A-4C95-3B15-012D6D53AE73}"/>
                </a:ext>
              </a:extLst>
            </p:cNvPr>
            <p:cNvSpPr/>
            <p:nvPr/>
          </p:nvSpPr>
          <p:spPr>
            <a:xfrm>
              <a:off x="2522494" y="0"/>
              <a:ext cx="2068191" cy="455600"/>
            </a:xfrm>
            <a:prstGeom prst="rect">
              <a:avLst/>
            </a:prstGeom>
            <a:solidFill>
              <a:srgbClr val="F3F3F3"/>
            </a:solidFill>
            <a:ln w="12700" cap="flat">
              <a:noFill/>
              <a:miter lim="400000"/>
            </a:ln>
            <a:effectLst/>
          </p:spPr>
          <p:txBody>
            <a:bodyPr wrap="square" lIns="91438" tIns="91438" rIns="91438" bIns="91438" numCol="1" anchor="t">
              <a:no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endParaRPr sz="7200"/>
            </a:p>
          </p:txBody>
        </p:sp>
        <p:sp>
          <p:nvSpPr>
            <p:cNvPr id="16" name="Rectangle">
              <a:extLst>
                <a:ext uri="{FF2B5EF4-FFF2-40B4-BE49-F238E27FC236}">
                  <a16:creationId xmlns:a16="http://schemas.microsoft.com/office/drawing/2014/main" id="{92E5AD3B-3063-ED6B-C6AF-1ADD823E3754}"/>
                </a:ext>
              </a:extLst>
            </p:cNvPr>
            <p:cNvSpPr/>
            <p:nvPr/>
          </p:nvSpPr>
          <p:spPr>
            <a:xfrm>
              <a:off x="4590696" y="0"/>
              <a:ext cx="1034154" cy="455600"/>
            </a:xfrm>
            <a:prstGeom prst="rect">
              <a:avLst/>
            </a:prstGeom>
            <a:solidFill>
              <a:srgbClr val="F3F3F3"/>
            </a:solidFill>
            <a:ln w="12700" cap="flat">
              <a:noFill/>
              <a:miter lim="400000"/>
            </a:ln>
            <a:effectLst/>
          </p:spPr>
          <p:txBody>
            <a:bodyPr wrap="square" lIns="91438" tIns="91438" rIns="91438" bIns="91438" numCol="1" anchor="t">
              <a:no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endParaRPr sz="7200"/>
            </a:p>
          </p:txBody>
        </p:sp>
        <p:sp>
          <p:nvSpPr>
            <p:cNvPr id="17" name="Rectangle">
              <a:extLst>
                <a:ext uri="{FF2B5EF4-FFF2-40B4-BE49-F238E27FC236}">
                  <a16:creationId xmlns:a16="http://schemas.microsoft.com/office/drawing/2014/main" id="{8D6357F4-A87C-B4B8-2B57-50FA05EE5B2F}"/>
                </a:ext>
              </a:extLst>
            </p:cNvPr>
            <p:cNvSpPr/>
            <p:nvPr/>
          </p:nvSpPr>
          <p:spPr>
            <a:xfrm>
              <a:off x="5624861" y="0"/>
              <a:ext cx="1034153" cy="455600"/>
            </a:xfrm>
            <a:prstGeom prst="rect">
              <a:avLst/>
            </a:prstGeom>
            <a:solidFill>
              <a:srgbClr val="F3F3F3"/>
            </a:solidFill>
            <a:ln w="12700" cap="flat">
              <a:noFill/>
              <a:miter lim="400000"/>
            </a:ln>
            <a:effectLst/>
          </p:spPr>
          <p:txBody>
            <a:bodyPr wrap="square" lIns="91438" tIns="91438" rIns="91438" bIns="91438" numCol="1" anchor="t">
              <a:no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endParaRPr sz="7200"/>
            </a:p>
          </p:txBody>
        </p:sp>
        <p:sp>
          <p:nvSpPr>
            <p:cNvPr id="20" name="Rectangle">
              <a:extLst>
                <a:ext uri="{FF2B5EF4-FFF2-40B4-BE49-F238E27FC236}">
                  <a16:creationId xmlns:a16="http://schemas.microsoft.com/office/drawing/2014/main" id="{D31F2A5F-06F2-1772-7D2B-6DC1D9CB919F}"/>
                </a:ext>
              </a:extLst>
            </p:cNvPr>
            <p:cNvSpPr/>
            <p:nvPr/>
          </p:nvSpPr>
          <p:spPr>
            <a:xfrm>
              <a:off x="6659026" y="0"/>
              <a:ext cx="1034153" cy="455600"/>
            </a:xfrm>
            <a:prstGeom prst="rect">
              <a:avLst/>
            </a:prstGeom>
            <a:solidFill>
              <a:srgbClr val="F3F3F3"/>
            </a:solidFill>
            <a:ln w="12700" cap="flat">
              <a:noFill/>
              <a:miter lim="400000"/>
            </a:ln>
            <a:effectLst/>
          </p:spPr>
          <p:txBody>
            <a:bodyPr wrap="square" lIns="91438" tIns="91438" rIns="91438" bIns="91438" numCol="1" anchor="t">
              <a:no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endParaRPr sz="7200"/>
            </a:p>
          </p:txBody>
        </p:sp>
      </p:grpSp>
      <p:grpSp>
        <p:nvGrpSpPr>
          <p:cNvPr id="21" name="object 4">
            <a:extLst>
              <a:ext uri="{FF2B5EF4-FFF2-40B4-BE49-F238E27FC236}">
                <a16:creationId xmlns:a16="http://schemas.microsoft.com/office/drawing/2014/main" id="{E5779D5D-386E-6720-9DD3-34A53A6340E0}"/>
              </a:ext>
            </a:extLst>
          </p:cNvPr>
          <p:cNvGrpSpPr/>
          <p:nvPr/>
        </p:nvGrpSpPr>
        <p:grpSpPr>
          <a:xfrm>
            <a:off x="-15456794" y="7281613"/>
            <a:ext cx="15386360" cy="911620"/>
            <a:chOff x="0" y="0"/>
            <a:chExt cx="7693178" cy="455809"/>
          </a:xfrm>
        </p:grpSpPr>
        <p:sp>
          <p:nvSpPr>
            <p:cNvPr id="28" name="Rectangle">
              <a:extLst>
                <a:ext uri="{FF2B5EF4-FFF2-40B4-BE49-F238E27FC236}">
                  <a16:creationId xmlns:a16="http://schemas.microsoft.com/office/drawing/2014/main" id="{7DB8463D-8C0E-BB4B-14B8-DDC4C6036A18}"/>
                </a:ext>
              </a:extLst>
            </p:cNvPr>
            <p:cNvSpPr/>
            <p:nvPr/>
          </p:nvSpPr>
          <p:spPr>
            <a:xfrm>
              <a:off x="0" y="0"/>
              <a:ext cx="1488319" cy="455810"/>
            </a:xfrm>
            <a:prstGeom prst="rect">
              <a:avLst/>
            </a:prstGeom>
            <a:solidFill>
              <a:srgbClr val="F3F3F3"/>
            </a:solidFill>
            <a:ln w="12700" cap="flat">
              <a:noFill/>
              <a:miter lim="400000"/>
            </a:ln>
            <a:effectLst/>
          </p:spPr>
          <p:txBody>
            <a:bodyPr wrap="square" lIns="91438" tIns="91438" rIns="91438" bIns="91438" numCol="1" anchor="t">
              <a:no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endParaRPr sz="7200"/>
            </a:p>
          </p:txBody>
        </p:sp>
        <p:sp>
          <p:nvSpPr>
            <p:cNvPr id="30" name="Rectangle">
              <a:extLst>
                <a:ext uri="{FF2B5EF4-FFF2-40B4-BE49-F238E27FC236}">
                  <a16:creationId xmlns:a16="http://schemas.microsoft.com/office/drawing/2014/main" id="{2FAA1F26-CD36-2644-8C4F-C350E940F4AE}"/>
                </a:ext>
              </a:extLst>
            </p:cNvPr>
            <p:cNvSpPr/>
            <p:nvPr/>
          </p:nvSpPr>
          <p:spPr>
            <a:xfrm>
              <a:off x="1488330" y="0"/>
              <a:ext cx="1034153" cy="455810"/>
            </a:xfrm>
            <a:prstGeom prst="rect">
              <a:avLst/>
            </a:prstGeom>
            <a:solidFill>
              <a:srgbClr val="F3F3F3"/>
            </a:solidFill>
            <a:ln w="12700" cap="flat">
              <a:noFill/>
              <a:miter lim="400000"/>
            </a:ln>
            <a:effectLst/>
          </p:spPr>
          <p:txBody>
            <a:bodyPr wrap="square" lIns="91438" tIns="91438" rIns="91438" bIns="91438" numCol="1" anchor="t">
              <a:no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endParaRPr sz="7200"/>
            </a:p>
          </p:txBody>
        </p:sp>
        <p:sp>
          <p:nvSpPr>
            <p:cNvPr id="32" name="Rectangle">
              <a:extLst>
                <a:ext uri="{FF2B5EF4-FFF2-40B4-BE49-F238E27FC236}">
                  <a16:creationId xmlns:a16="http://schemas.microsoft.com/office/drawing/2014/main" id="{F33BFD6C-D747-3996-1E41-A26E04E327AD}"/>
                </a:ext>
              </a:extLst>
            </p:cNvPr>
            <p:cNvSpPr/>
            <p:nvPr/>
          </p:nvSpPr>
          <p:spPr>
            <a:xfrm>
              <a:off x="2522494" y="0"/>
              <a:ext cx="2068191" cy="455810"/>
            </a:xfrm>
            <a:prstGeom prst="rect">
              <a:avLst/>
            </a:prstGeom>
            <a:solidFill>
              <a:srgbClr val="F3F3F3"/>
            </a:solidFill>
            <a:ln w="12700" cap="flat">
              <a:noFill/>
              <a:miter lim="400000"/>
            </a:ln>
            <a:effectLst/>
          </p:spPr>
          <p:txBody>
            <a:bodyPr wrap="square" lIns="91438" tIns="91438" rIns="91438" bIns="91438" numCol="1" anchor="t">
              <a:no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endParaRPr sz="7200"/>
            </a:p>
          </p:txBody>
        </p:sp>
        <p:sp>
          <p:nvSpPr>
            <p:cNvPr id="33" name="Rectangle">
              <a:extLst>
                <a:ext uri="{FF2B5EF4-FFF2-40B4-BE49-F238E27FC236}">
                  <a16:creationId xmlns:a16="http://schemas.microsoft.com/office/drawing/2014/main" id="{11B82911-70C4-C4C5-B646-D8877AC19D80}"/>
                </a:ext>
              </a:extLst>
            </p:cNvPr>
            <p:cNvSpPr/>
            <p:nvPr/>
          </p:nvSpPr>
          <p:spPr>
            <a:xfrm>
              <a:off x="4590696" y="0"/>
              <a:ext cx="1034154" cy="455810"/>
            </a:xfrm>
            <a:prstGeom prst="rect">
              <a:avLst/>
            </a:prstGeom>
            <a:solidFill>
              <a:srgbClr val="F3F3F3"/>
            </a:solidFill>
            <a:ln w="12700" cap="flat">
              <a:noFill/>
              <a:miter lim="400000"/>
            </a:ln>
            <a:effectLst/>
          </p:spPr>
          <p:txBody>
            <a:bodyPr wrap="square" lIns="91438" tIns="91438" rIns="91438" bIns="91438" numCol="1" anchor="t">
              <a:no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endParaRPr sz="7200"/>
            </a:p>
          </p:txBody>
        </p:sp>
        <p:sp>
          <p:nvSpPr>
            <p:cNvPr id="34" name="Rectangle">
              <a:extLst>
                <a:ext uri="{FF2B5EF4-FFF2-40B4-BE49-F238E27FC236}">
                  <a16:creationId xmlns:a16="http://schemas.microsoft.com/office/drawing/2014/main" id="{9AE2BEE7-7D35-8900-4981-44091EAB2017}"/>
                </a:ext>
              </a:extLst>
            </p:cNvPr>
            <p:cNvSpPr/>
            <p:nvPr/>
          </p:nvSpPr>
          <p:spPr>
            <a:xfrm>
              <a:off x="5624861" y="0"/>
              <a:ext cx="1034153" cy="455810"/>
            </a:xfrm>
            <a:prstGeom prst="rect">
              <a:avLst/>
            </a:prstGeom>
            <a:solidFill>
              <a:srgbClr val="F3F3F3"/>
            </a:solidFill>
            <a:ln w="12700" cap="flat">
              <a:noFill/>
              <a:miter lim="400000"/>
            </a:ln>
            <a:effectLst/>
          </p:spPr>
          <p:txBody>
            <a:bodyPr wrap="square" lIns="91438" tIns="91438" rIns="91438" bIns="91438" numCol="1" anchor="t">
              <a:no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endParaRPr sz="7200"/>
            </a:p>
          </p:txBody>
        </p:sp>
        <p:sp>
          <p:nvSpPr>
            <p:cNvPr id="35" name="Rectangle">
              <a:extLst>
                <a:ext uri="{FF2B5EF4-FFF2-40B4-BE49-F238E27FC236}">
                  <a16:creationId xmlns:a16="http://schemas.microsoft.com/office/drawing/2014/main" id="{032255D1-992F-6FE2-3AF6-A8282FCBEFDE}"/>
                </a:ext>
              </a:extLst>
            </p:cNvPr>
            <p:cNvSpPr/>
            <p:nvPr/>
          </p:nvSpPr>
          <p:spPr>
            <a:xfrm>
              <a:off x="6659026" y="0"/>
              <a:ext cx="1034153" cy="455810"/>
            </a:xfrm>
            <a:prstGeom prst="rect">
              <a:avLst/>
            </a:prstGeom>
            <a:solidFill>
              <a:srgbClr val="F3F3F3"/>
            </a:solidFill>
            <a:ln w="12700" cap="flat">
              <a:noFill/>
              <a:miter lim="400000"/>
            </a:ln>
            <a:effectLst/>
          </p:spPr>
          <p:txBody>
            <a:bodyPr wrap="square" lIns="91438" tIns="91438" rIns="91438" bIns="91438" numCol="1" anchor="t">
              <a:no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endParaRPr sz="7200"/>
            </a:p>
          </p:txBody>
        </p:sp>
      </p:grpSp>
      <p:pic>
        <p:nvPicPr>
          <p:cNvPr id="43" name="object 9" descr="object 9">
            <a:extLst>
              <a:ext uri="{FF2B5EF4-FFF2-40B4-BE49-F238E27FC236}">
                <a16:creationId xmlns:a16="http://schemas.microsoft.com/office/drawing/2014/main" id="{22841E54-365D-3B92-1D4F-3AD83E72E01C}"/>
              </a:ext>
            </a:extLst>
          </p:cNvPr>
          <p:cNvPicPr>
            <a:picLocks noChangeAspect="1"/>
          </p:cNvPicPr>
          <p:nvPr/>
        </p:nvPicPr>
        <p:blipFill>
          <a:blip r:embed="rId4"/>
          <a:stretch>
            <a:fillRect/>
          </a:stretch>
        </p:blipFill>
        <p:spPr>
          <a:xfrm>
            <a:off x="5523184" y="-1028700"/>
            <a:ext cx="975092" cy="988440"/>
          </a:xfrm>
          <a:prstGeom prst="rect">
            <a:avLst/>
          </a:prstGeom>
          <a:ln w="12700">
            <a:miter lim="400000"/>
          </a:ln>
        </p:spPr>
      </p:pic>
      <p:pic>
        <p:nvPicPr>
          <p:cNvPr id="47" name="Picture 46">
            <a:extLst>
              <a:ext uri="{FF2B5EF4-FFF2-40B4-BE49-F238E27FC236}">
                <a16:creationId xmlns:a16="http://schemas.microsoft.com/office/drawing/2014/main" id="{1FC54EDF-2F24-5C9F-C5F0-26D5B8FDD4EA}"/>
              </a:ext>
            </a:extLst>
          </p:cNvPr>
          <p:cNvPicPr>
            <a:picLocks noChangeAspect="1"/>
          </p:cNvPicPr>
          <p:nvPr/>
        </p:nvPicPr>
        <p:blipFill>
          <a:blip r:embed="rId5"/>
          <a:stretch>
            <a:fillRect/>
          </a:stretch>
        </p:blipFill>
        <p:spPr>
          <a:xfrm>
            <a:off x="7469404" y="-1714500"/>
            <a:ext cx="2152950" cy="762106"/>
          </a:xfrm>
          <a:prstGeom prst="rect">
            <a:avLst/>
          </a:prstGeom>
        </p:spPr>
      </p:pic>
      <p:pic>
        <p:nvPicPr>
          <p:cNvPr id="48" name="Picture 4" descr="Fresha Logo &amp; Brand Assets (SVG, PNG ...">
            <a:extLst>
              <a:ext uri="{FF2B5EF4-FFF2-40B4-BE49-F238E27FC236}">
                <a16:creationId xmlns:a16="http://schemas.microsoft.com/office/drawing/2014/main" id="{083AE151-841A-0CC9-5561-EE15BBCCB1F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34255" y="-2628900"/>
            <a:ext cx="1800945" cy="551401"/>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48" descr="object 9">
            <a:extLst>
              <a:ext uri="{FF2B5EF4-FFF2-40B4-BE49-F238E27FC236}">
                <a16:creationId xmlns:a16="http://schemas.microsoft.com/office/drawing/2014/main" id="{0650E561-19F1-5B2A-431B-E415F521E27A}"/>
              </a:ext>
            </a:extLst>
          </p:cNvPr>
          <p:cNvPicPr>
            <a:picLocks noChangeAspect="1"/>
          </p:cNvPicPr>
          <p:nvPr/>
        </p:nvPicPr>
        <p:blipFill>
          <a:blip r:embed="rId7"/>
          <a:srcRect l="1333" t="2147" b="1811"/>
          <a:stretch>
            <a:fillRect/>
          </a:stretch>
        </p:blipFill>
        <p:spPr>
          <a:xfrm>
            <a:off x="10902431" y="-2019300"/>
            <a:ext cx="1329220" cy="652084"/>
          </a:xfrm>
          <a:custGeom>
            <a:avLst/>
            <a:gdLst>
              <a:gd name="connsiteX0" fmla="*/ 108683 w 1329220"/>
              <a:gd name="connsiteY0" fmla="*/ 0 h 652084"/>
              <a:gd name="connsiteX1" fmla="*/ 1220537 w 1329220"/>
              <a:gd name="connsiteY1" fmla="*/ 0 h 652084"/>
              <a:gd name="connsiteX2" fmla="*/ 1329220 w 1329220"/>
              <a:gd name="connsiteY2" fmla="*/ 108683 h 652084"/>
              <a:gd name="connsiteX3" fmla="*/ 1329220 w 1329220"/>
              <a:gd name="connsiteY3" fmla="*/ 543401 h 652084"/>
              <a:gd name="connsiteX4" fmla="*/ 1220537 w 1329220"/>
              <a:gd name="connsiteY4" fmla="*/ 652084 h 652084"/>
              <a:gd name="connsiteX5" fmla="*/ 108683 w 1329220"/>
              <a:gd name="connsiteY5" fmla="*/ 652084 h 652084"/>
              <a:gd name="connsiteX6" fmla="*/ 0 w 1329220"/>
              <a:gd name="connsiteY6" fmla="*/ 543401 h 652084"/>
              <a:gd name="connsiteX7" fmla="*/ 0 w 1329220"/>
              <a:gd name="connsiteY7" fmla="*/ 108683 h 652084"/>
              <a:gd name="connsiteX8" fmla="*/ 108683 w 1329220"/>
              <a:gd name="connsiteY8" fmla="*/ 0 h 652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9220" h="652084">
                <a:moveTo>
                  <a:pt x="108683" y="0"/>
                </a:moveTo>
                <a:lnTo>
                  <a:pt x="1220537" y="0"/>
                </a:lnTo>
                <a:cubicBezTo>
                  <a:pt x="1280561" y="0"/>
                  <a:pt x="1329220" y="48659"/>
                  <a:pt x="1329220" y="108683"/>
                </a:cubicBezTo>
                <a:lnTo>
                  <a:pt x="1329220" y="543401"/>
                </a:lnTo>
                <a:cubicBezTo>
                  <a:pt x="1329220" y="603425"/>
                  <a:pt x="1280561" y="652084"/>
                  <a:pt x="1220537" y="652084"/>
                </a:cubicBezTo>
                <a:lnTo>
                  <a:pt x="108683" y="652084"/>
                </a:lnTo>
                <a:cubicBezTo>
                  <a:pt x="48659" y="652084"/>
                  <a:pt x="0" y="603425"/>
                  <a:pt x="0" y="543401"/>
                </a:cubicBezTo>
                <a:lnTo>
                  <a:pt x="0" y="108683"/>
                </a:lnTo>
                <a:cubicBezTo>
                  <a:pt x="0" y="48659"/>
                  <a:pt x="48659" y="0"/>
                  <a:pt x="108683" y="0"/>
                </a:cubicBezTo>
                <a:close/>
              </a:path>
            </a:pathLst>
          </a:custGeom>
          <a:ln w="12700">
            <a:miter lim="400000"/>
          </a:ln>
        </p:spPr>
      </p:pic>
      <p:grpSp>
        <p:nvGrpSpPr>
          <p:cNvPr id="54" name="Group 53">
            <a:extLst>
              <a:ext uri="{FF2B5EF4-FFF2-40B4-BE49-F238E27FC236}">
                <a16:creationId xmlns:a16="http://schemas.microsoft.com/office/drawing/2014/main" id="{F886B710-6AF6-78D4-5838-88E9CD6B1658}"/>
              </a:ext>
            </a:extLst>
          </p:cNvPr>
          <p:cNvGrpSpPr/>
          <p:nvPr/>
        </p:nvGrpSpPr>
        <p:grpSpPr>
          <a:xfrm>
            <a:off x="-602115" y="-2315013"/>
            <a:ext cx="3968970" cy="8724328"/>
            <a:chOff x="-602115" y="-2315013"/>
            <a:chExt cx="3968970" cy="8724328"/>
          </a:xfrm>
        </p:grpSpPr>
        <p:sp>
          <p:nvSpPr>
            <p:cNvPr id="52" name="Freeform 5">
              <a:extLst>
                <a:ext uri="{FF2B5EF4-FFF2-40B4-BE49-F238E27FC236}">
                  <a16:creationId xmlns:a16="http://schemas.microsoft.com/office/drawing/2014/main" id="{51EF58CE-65AF-B8F3-85A4-81ABB1912DD9}"/>
                </a:ext>
              </a:extLst>
            </p:cNvPr>
            <p:cNvSpPr/>
            <p:nvPr/>
          </p:nvSpPr>
          <p:spPr>
            <a:xfrm rot="16955039" flipH="1">
              <a:off x="-2317862" y="-599266"/>
              <a:ext cx="7315200" cy="3883706"/>
            </a:xfrm>
            <a:custGeom>
              <a:avLst/>
              <a:gdLst/>
              <a:ahLst/>
              <a:cxnLst/>
              <a:rect l="l" t="t" r="r" b="b"/>
              <a:pathLst>
                <a:path w="7315200" h="3883706">
                  <a:moveTo>
                    <a:pt x="0" y="0"/>
                  </a:moveTo>
                  <a:lnTo>
                    <a:pt x="7315200" y="0"/>
                  </a:lnTo>
                  <a:lnTo>
                    <a:pt x="7315200" y="3883706"/>
                  </a:lnTo>
                  <a:lnTo>
                    <a:pt x="0" y="3883706"/>
                  </a:lnTo>
                  <a:lnTo>
                    <a:pt x="0" y="0"/>
                  </a:lnTo>
                  <a:close/>
                </a:path>
              </a:pathLst>
            </a:custGeom>
            <a:blipFill>
              <a:blip r:embed="rId8">
                <a:alphaModFix amt="43000"/>
                <a:extLst>
                  <a:ext uri="{96DAC541-7B7A-43D3-8B79-37D633B846F1}">
                    <asvg:svgBlip xmlns:asvg="http://schemas.microsoft.com/office/drawing/2016/SVG/main" r:embed="rId9"/>
                  </a:ext>
                </a:extLst>
              </a:blip>
              <a:stretch>
                <a:fillRect/>
              </a:stretch>
            </a:blipFill>
          </p:spPr>
          <p:txBody>
            <a:bodyPr/>
            <a:lstStyle/>
            <a:p>
              <a:endParaRPr lang="en-US"/>
            </a:p>
          </p:txBody>
        </p:sp>
        <p:sp>
          <p:nvSpPr>
            <p:cNvPr id="53" name="Freeform 6">
              <a:extLst>
                <a:ext uri="{FF2B5EF4-FFF2-40B4-BE49-F238E27FC236}">
                  <a16:creationId xmlns:a16="http://schemas.microsoft.com/office/drawing/2014/main" id="{A70F3B67-B654-12D8-CD83-4C99927501B6}"/>
                </a:ext>
              </a:extLst>
            </p:cNvPr>
            <p:cNvSpPr/>
            <p:nvPr/>
          </p:nvSpPr>
          <p:spPr>
            <a:xfrm rot="16955039" flipH="1">
              <a:off x="-2232598" y="809862"/>
              <a:ext cx="7315200" cy="3883706"/>
            </a:xfrm>
            <a:custGeom>
              <a:avLst/>
              <a:gdLst/>
              <a:ahLst/>
              <a:cxnLst/>
              <a:rect l="l" t="t" r="r" b="b"/>
              <a:pathLst>
                <a:path w="7315200" h="3883706">
                  <a:moveTo>
                    <a:pt x="0" y="0"/>
                  </a:moveTo>
                  <a:lnTo>
                    <a:pt x="7315200" y="0"/>
                  </a:lnTo>
                  <a:lnTo>
                    <a:pt x="7315200" y="3883706"/>
                  </a:lnTo>
                  <a:lnTo>
                    <a:pt x="0" y="3883706"/>
                  </a:lnTo>
                  <a:lnTo>
                    <a:pt x="0" y="0"/>
                  </a:lnTo>
                  <a:close/>
                </a:path>
              </a:pathLst>
            </a:custGeom>
            <a:blipFill>
              <a:blip r:embed="rId8">
                <a:alphaModFix amt="43000"/>
                <a:extLst>
                  <a:ext uri="{96DAC541-7B7A-43D3-8B79-37D633B846F1}">
                    <asvg:svgBlip xmlns:asvg="http://schemas.microsoft.com/office/drawing/2016/SVG/main" r:embed="rId9"/>
                  </a:ext>
                </a:extLst>
              </a:blip>
              <a:stretch>
                <a:fillRect/>
              </a:stretch>
            </a:blipFill>
          </p:spPr>
          <p:txBody>
            <a:bodyPr/>
            <a:lstStyle/>
            <a:p>
              <a:endParaRPr lang="en-US"/>
            </a:p>
          </p:txBody>
        </p:sp>
      </p:grpSp>
      <p:grpSp>
        <p:nvGrpSpPr>
          <p:cNvPr id="59" name="Group 58">
            <a:extLst>
              <a:ext uri="{FF2B5EF4-FFF2-40B4-BE49-F238E27FC236}">
                <a16:creationId xmlns:a16="http://schemas.microsoft.com/office/drawing/2014/main" id="{6D66FD4F-00D3-DC50-4638-853640A42DFB}"/>
              </a:ext>
            </a:extLst>
          </p:cNvPr>
          <p:cNvGrpSpPr/>
          <p:nvPr/>
        </p:nvGrpSpPr>
        <p:grpSpPr>
          <a:xfrm>
            <a:off x="-3102782" y="9655366"/>
            <a:ext cx="5349054" cy="590233"/>
            <a:chOff x="12270325" y="532765"/>
            <a:chExt cx="5349054" cy="590233"/>
          </a:xfrm>
        </p:grpSpPr>
        <p:grpSp>
          <p:nvGrpSpPr>
            <p:cNvPr id="55" name="Group 54">
              <a:extLst>
                <a:ext uri="{FF2B5EF4-FFF2-40B4-BE49-F238E27FC236}">
                  <a16:creationId xmlns:a16="http://schemas.microsoft.com/office/drawing/2014/main" id="{12B85A73-D923-0B85-BEC8-CBB327791A3D}"/>
                </a:ext>
              </a:extLst>
            </p:cNvPr>
            <p:cNvGrpSpPr/>
            <p:nvPr/>
          </p:nvGrpSpPr>
          <p:grpSpPr>
            <a:xfrm>
              <a:off x="12270325" y="532765"/>
              <a:ext cx="5349054" cy="590233"/>
              <a:chOff x="0" y="-38100"/>
              <a:chExt cx="7132073" cy="786976"/>
            </a:xfrm>
          </p:grpSpPr>
          <p:sp>
            <p:nvSpPr>
              <p:cNvPr id="57" name="TextBox 6">
                <a:extLst>
                  <a:ext uri="{FF2B5EF4-FFF2-40B4-BE49-F238E27FC236}">
                    <a16:creationId xmlns:a16="http://schemas.microsoft.com/office/drawing/2014/main" id="{3F6B2269-1666-2298-518A-4C84E9C0F336}"/>
                  </a:ext>
                </a:extLst>
              </p:cNvPr>
              <p:cNvSpPr txBox="1"/>
              <p:nvPr/>
            </p:nvSpPr>
            <p:spPr>
              <a:xfrm>
                <a:off x="2588147" y="-38100"/>
                <a:ext cx="4543926" cy="443626"/>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659"/>
                  </a:lnSpc>
                </a:pPr>
                <a:r>
                  <a:rPr lang="en-US" sz="1899" b="1" dirty="0">
                    <a:solidFill>
                      <a:srgbClr val="000000"/>
                    </a:solidFill>
                    <a:latin typeface="TT Fors Bold"/>
                    <a:ea typeface="TT Fors Bold"/>
                    <a:cs typeface="TT Fors Bold"/>
                    <a:sym typeface="TT Fors Bold"/>
                  </a:rPr>
                  <a:t>SHAFRAH APP</a:t>
                </a:r>
              </a:p>
            </p:txBody>
          </p:sp>
          <p:sp>
            <p:nvSpPr>
              <p:cNvPr id="58" name="TextBox 7">
                <a:extLst>
                  <a:ext uri="{FF2B5EF4-FFF2-40B4-BE49-F238E27FC236}">
                    <a16:creationId xmlns:a16="http://schemas.microsoft.com/office/drawing/2014/main" id="{A803DF71-7322-4D7B-B168-CF28830FA56E}"/>
                  </a:ext>
                </a:extLst>
              </p:cNvPr>
              <p:cNvSpPr txBox="1"/>
              <p:nvPr/>
            </p:nvSpPr>
            <p:spPr>
              <a:xfrm>
                <a:off x="0" y="396663"/>
                <a:ext cx="7007567" cy="35221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239"/>
                  </a:lnSpc>
                </a:pPr>
                <a:r>
                  <a:rPr lang="en-US" sz="1599" dirty="0">
                    <a:solidFill>
                      <a:srgbClr val="545454"/>
                    </a:solidFill>
                    <a:latin typeface="TT Fors"/>
                    <a:ea typeface="TT Fors"/>
                    <a:cs typeface="TT Fors"/>
                    <a:sym typeface="TT Fors"/>
                  </a:rPr>
                  <a:t>www.Shafarh.net</a:t>
                </a:r>
              </a:p>
            </p:txBody>
          </p:sp>
        </p:grpSp>
        <p:sp>
          <p:nvSpPr>
            <p:cNvPr id="56" name="object 2">
              <a:extLst>
                <a:ext uri="{FF2B5EF4-FFF2-40B4-BE49-F238E27FC236}">
                  <a16:creationId xmlns:a16="http://schemas.microsoft.com/office/drawing/2014/main" id="{76C3679E-507D-DB63-29D2-9DCB38FDE4A6}"/>
                </a:ext>
              </a:extLst>
            </p:cNvPr>
            <p:cNvSpPr/>
            <p:nvPr/>
          </p:nvSpPr>
          <p:spPr>
            <a:xfrm>
              <a:off x="15557500" y="582844"/>
              <a:ext cx="264528" cy="540153"/>
            </a:xfrm>
            <a:custGeom>
              <a:avLst/>
              <a:gdLst/>
              <a:ahLst/>
              <a:cxnLst/>
              <a:rect l="l" t="t" r="r" b="b"/>
              <a:pathLst>
                <a:path w="170179" h="362584">
                  <a:moveTo>
                    <a:pt x="134048" y="0"/>
                  </a:moveTo>
                  <a:lnTo>
                    <a:pt x="35877" y="0"/>
                  </a:lnTo>
                  <a:lnTo>
                    <a:pt x="30772" y="5105"/>
                  </a:lnTo>
                  <a:lnTo>
                    <a:pt x="30772" y="27368"/>
                  </a:lnTo>
                  <a:lnTo>
                    <a:pt x="3556" y="27368"/>
                  </a:lnTo>
                  <a:lnTo>
                    <a:pt x="0" y="30772"/>
                  </a:lnTo>
                  <a:lnTo>
                    <a:pt x="0" y="173316"/>
                  </a:lnTo>
                  <a:lnTo>
                    <a:pt x="109461" y="282790"/>
                  </a:lnTo>
                  <a:lnTo>
                    <a:pt x="110553" y="285724"/>
                  </a:lnTo>
                  <a:lnTo>
                    <a:pt x="110553" y="291592"/>
                  </a:lnTo>
                  <a:lnTo>
                    <a:pt x="109461" y="294538"/>
                  </a:lnTo>
                  <a:lnTo>
                    <a:pt x="95084" y="308914"/>
                  </a:lnTo>
                  <a:lnTo>
                    <a:pt x="94475" y="311073"/>
                  </a:lnTo>
                  <a:lnTo>
                    <a:pt x="95250" y="316484"/>
                  </a:lnTo>
                  <a:lnTo>
                    <a:pt x="97866" y="319278"/>
                  </a:lnTo>
                  <a:lnTo>
                    <a:pt x="107149" y="319278"/>
                  </a:lnTo>
                  <a:lnTo>
                    <a:pt x="110401" y="322211"/>
                  </a:lnTo>
                  <a:lnTo>
                    <a:pt x="110705" y="330098"/>
                  </a:lnTo>
                  <a:lnTo>
                    <a:pt x="107454" y="333502"/>
                  </a:lnTo>
                  <a:lnTo>
                    <a:pt x="62776" y="333502"/>
                  </a:lnTo>
                  <a:lnTo>
                    <a:pt x="59524" y="330555"/>
                  </a:lnTo>
                  <a:lnTo>
                    <a:pt x="59220" y="322668"/>
                  </a:lnTo>
                  <a:lnTo>
                    <a:pt x="62471" y="319278"/>
                  </a:lnTo>
                  <a:lnTo>
                    <a:pt x="72047" y="319278"/>
                  </a:lnTo>
                  <a:lnTo>
                    <a:pt x="74676" y="316484"/>
                  </a:lnTo>
                  <a:lnTo>
                    <a:pt x="75450" y="311073"/>
                  </a:lnTo>
                  <a:lnTo>
                    <a:pt x="74841" y="308914"/>
                  </a:lnTo>
                  <a:lnTo>
                    <a:pt x="60452" y="294538"/>
                  </a:lnTo>
                  <a:lnTo>
                    <a:pt x="59372" y="291592"/>
                  </a:lnTo>
                  <a:lnTo>
                    <a:pt x="59372" y="285724"/>
                  </a:lnTo>
                  <a:lnTo>
                    <a:pt x="60452" y="282790"/>
                  </a:lnTo>
                  <a:lnTo>
                    <a:pt x="71272" y="271957"/>
                  </a:lnTo>
                  <a:lnTo>
                    <a:pt x="0" y="200837"/>
                  </a:lnTo>
                  <a:lnTo>
                    <a:pt x="0" y="331800"/>
                  </a:lnTo>
                  <a:lnTo>
                    <a:pt x="3556" y="335203"/>
                  </a:lnTo>
                  <a:lnTo>
                    <a:pt x="30772" y="335203"/>
                  </a:lnTo>
                  <a:lnTo>
                    <a:pt x="30772" y="357466"/>
                  </a:lnTo>
                  <a:lnTo>
                    <a:pt x="35877" y="362559"/>
                  </a:lnTo>
                  <a:lnTo>
                    <a:pt x="134048" y="362559"/>
                  </a:lnTo>
                  <a:lnTo>
                    <a:pt x="139153" y="357466"/>
                  </a:lnTo>
                  <a:lnTo>
                    <a:pt x="139153" y="335203"/>
                  </a:lnTo>
                  <a:lnTo>
                    <a:pt x="166370" y="335203"/>
                  </a:lnTo>
                  <a:lnTo>
                    <a:pt x="169926" y="331800"/>
                  </a:lnTo>
                  <a:lnTo>
                    <a:pt x="169926" y="189242"/>
                  </a:lnTo>
                  <a:lnTo>
                    <a:pt x="60452" y="79933"/>
                  </a:lnTo>
                  <a:lnTo>
                    <a:pt x="59372" y="76847"/>
                  </a:lnTo>
                  <a:lnTo>
                    <a:pt x="59372" y="70967"/>
                  </a:lnTo>
                  <a:lnTo>
                    <a:pt x="60452" y="68033"/>
                  </a:lnTo>
                  <a:lnTo>
                    <a:pt x="74371" y="54114"/>
                  </a:lnTo>
                  <a:lnTo>
                    <a:pt x="75145" y="52730"/>
                  </a:lnTo>
                  <a:lnTo>
                    <a:pt x="75603" y="47155"/>
                  </a:lnTo>
                  <a:lnTo>
                    <a:pt x="72669" y="43294"/>
                  </a:lnTo>
                  <a:lnTo>
                    <a:pt x="62776" y="43294"/>
                  </a:lnTo>
                  <a:lnTo>
                    <a:pt x="59524" y="40360"/>
                  </a:lnTo>
                  <a:lnTo>
                    <a:pt x="59220" y="32473"/>
                  </a:lnTo>
                  <a:lnTo>
                    <a:pt x="62471" y="29070"/>
                  </a:lnTo>
                  <a:lnTo>
                    <a:pt x="107454" y="29070"/>
                  </a:lnTo>
                  <a:lnTo>
                    <a:pt x="110705" y="32473"/>
                  </a:lnTo>
                  <a:lnTo>
                    <a:pt x="110401" y="40360"/>
                  </a:lnTo>
                  <a:lnTo>
                    <a:pt x="107149" y="43294"/>
                  </a:lnTo>
                  <a:lnTo>
                    <a:pt x="97256" y="43294"/>
                  </a:lnTo>
                  <a:lnTo>
                    <a:pt x="94310" y="47155"/>
                  </a:lnTo>
                  <a:lnTo>
                    <a:pt x="94932" y="52730"/>
                  </a:lnTo>
                  <a:lnTo>
                    <a:pt x="95554" y="54114"/>
                  </a:lnTo>
                  <a:lnTo>
                    <a:pt x="109461" y="68033"/>
                  </a:lnTo>
                  <a:lnTo>
                    <a:pt x="110553" y="70967"/>
                  </a:lnTo>
                  <a:lnTo>
                    <a:pt x="110553" y="76847"/>
                  </a:lnTo>
                  <a:lnTo>
                    <a:pt x="109461" y="79933"/>
                  </a:lnTo>
                  <a:lnTo>
                    <a:pt x="98640" y="90601"/>
                  </a:lnTo>
                  <a:lnTo>
                    <a:pt x="169926" y="161721"/>
                  </a:lnTo>
                  <a:lnTo>
                    <a:pt x="169926" y="30772"/>
                  </a:lnTo>
                  <a:lnTo>
                    <a:pt x="166370" y="27368"/>
                  </a:lnTo>
                  <a:lnTo>
                    <a:pt x="162191" y="27368"/>
                  </a:lnTo>
                  <a:lnTo>
                    <a:pt x="139153" y="27368"/>
                  </a:lnTo>
                  <a:lnTo>
                    <a:pt x="139153" y="5105"/>
                  </a:lnTo>
                  <a:lnTo>
                    <a:pt x="134048" y="0"/>
                  </a:lnTo>
                  <a:close/>
                </a:path>
              </a:pathLst>
            </a:custGeom>
            <a:solidFill>
              <a:srgbClr val="674292"/>
            </a:solid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
        <p:nvSpPr>
          <p:cNvPr id="38" name="TextBox 14">
            <a:extLst>
              <a:ext uri="{FF2B5EF4-FFF2-40B4-BE49-F238E27FC236}">
                <a16:creationId xmlns:a16="http://schemas.microsoft.com/office/drawing/2014/main" id="{4A93336F-DC89-23E8-D6EB-F2572F2C32C1}"/>
              </a:ext>
            </a:extLst>
          </p:cNvPr>
          <p:cNvSpPr txBox="1"/>
          <p:nvPr/>
        </p:nvSpPr>
        <p:spPr>
          <a:xfrm>
            <a:off x="6112054" y="1721862"/>
            <a:ext cx="5419360" cy="782265"/>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6100"/>
              </a:lnSpc>
            </a:pPr>
            <a:r>
              <a:rPr lang="en-US" sz="4400" b="1" dirty="0">
                <a:solidFill>
                  <a:srgbClr val="513573"/>
                </a:solidFill>
                <a:latin typeface="Cairo" pitchFamily="2" charset="-78"/>
                <a:ea typeface="GE Dinar One" panose="020A0503020102020204" pitchFamily="18" charset="-78"/>
                <a:cs typeface="Cairo" pitchFamily="2" charset="-78"/>
                <a:sym typeface="TT Norms Bold"/>
                <a:rtl/>
              </a:rPr>
              <a:t>Market size</a:t>
            </a:r>
          </a:p>
        </p:txBody>
      </p:sp>
    </p:spTree>
    <p:extLst>
      <p:ext uri="{BB962C8B-B14F-4D97-AF65-F5344CB8AC3E}">
        <p14:creationId xmlns:p14="http://schemas.microsoft.com/office/powerpoint/2010/main" val="22608205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5D2E204D-93BE-FAE2-4779-59BFB6D79AD3}"/>
              </a:ext>
            </a:extLst>
          </p:cNvPr>
          <p:cNvSpPr/>
          <p:nvPr/>
        </p:nvSpPr>
        <p:spPr>
          <a:xfrm>
            <a:off x="18669000" y="-500188"/>
            <a:ext cx="5004922" cy="3956238"/>
          </a:xfrm>
          <a:prstGeom prst="roundRect">
            <a:avLst/>
          </a:prstGeom>
          <a:blipFill dpi="0" rotWithShape="1">
            <a:blip r:embed="rId2">
              <a:alphaModFix amt="15000"/>
            </a:blip>
            <a:srcRect/>
            <a:tile tx="0" ty="0" sx="100000" sy="100000" flip="none" algn="tl"/>
          </a:blipFill>
          <a:ln>
            <a:gradFill>
              <a:gsLst>
                <a:gs pos="0">
                  <a:schemeClr val="accent1">
                    <a:lumMod val="5000"/>
                    <a:lumOff val="95000"/>
                    <a:alpha val="0"/>
                  </a:schemeClr>
                </a:gs>
                <a:gs pos="100000">
                  <a:schemeClr val="accent1">
                    <a:lumMod val="30000"/>
                    <a:lumOff val="70000"/>
                  </a:schemeClr>
                </a:gs>
              </a:gsLst>
              <a:lin ang="150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46" name="object 2"/>
          <p:cNvGrpSpPr/>
          <p:nvPr/>
        </p:nvGrpSpPr>
        <p:grpSpPr>
          <a:xfrm>
            <a:off x="967981" y="3456050"/>
            <a:ext cx="15380902" cy="924710"/>
            <a:chOff x="0" y="0"/>
            <a:chExt cx="7690448" cy="462353"/>
          </a:xfrm>
        </p:grpSpPr>
        <p:sp>
          <p:nvSpPr>
            <p:cNvPr id="240" name="Rectangle"/>
            <p:cNvSpPr/>
            <p:nvPr/>
          </p:nvSpPr>
          <p:spPr>
            <a:xfrm>
              <a:off x="0" y="0"/>
              <a:ext cx="1487791" cy="462354"/>
            </a:xfrm>
            <a:prstGeom prst="rect">
              <a:avLst/>
            </a:prstGeom>
            <a:solidFill>
              <a:srgbClr val="F3F3F3"/>
            </a:solidFill>
            <a:ln w="12700" cap="flat">
              <a:noFill/>
              <a:miter lim="400000"/>
            </a:ln>
            <a:effectLst/>
          </p:spPr>
          <p:txBody>
            <a:bodyPr wrap="square" lIns="91438" tIns="91438" rIns="91438" bIns="91438" numCol="1" anchor="t">
              <a:no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endParaRPr sz="7200"/>
            </a:p>
          </p:txBody>
        </p:sp>
        <p:sp>
          <p:nvSpPr>
            <p:cNvPr id="241" name="Rectangle"/>
            <p:cNvSpPr/>
            <p:nvPr/>
          </p:nvSpPr>
          <p:spPr>
            <a:xfrm>
              <a:off x="1487802" y="0"/>
              <a:ext cx="1033786" cy="462354"/>
            </a:xfrm>
            <a:prstGeom prst="rect">
              <a:avLst/>
            </a:prstGeom>
            <a:solidFill>
              <a:srgbClr val="F3F3F3"/>
            </a:solidFill>
            <a:ln w="12700" cap="flat">
              <a:noFill/>
              <a:miter lim="400000"/>
            </a:ln>
            <a:effectLst/>
          </p:spPr>
          <p:txBody>
            <a:bodyPr wrap="square" lIns="91438" tIns="91438" rIns="91438" bIns="91438" numCol="1" anchor="t">
              <a:no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endParaRPr sz="7200"/>
            </a:p>
          </p:txBody>
        </p:sp>
        <p:sp>
          <p:nvSpPr>
            <p:cNvPr id="242" name="Rectangle"/>
            <p:cNvSpPr/>
            <p:nvPr/>
          </p:nvSpPr>
          <p:spPr>
            <a:xfrm>
              <a:off x="2521599" y="0"/>
              <a:ext cx="2067458" cy="462354"/>
            </a:xfrm>
            <a:prstGeom prst="rect">
              <a:avLst/>
            </a:prstGeom>
            <a:solidFill>
              <a:srgbClr val="F3F3F3"/>
            </a:solidFill>
            <a:ln w="12700" cap="flat">
              <a:noFill/>
              <a:miter lim="400000"/>
            </a:ln>
            <a:effectLst/>
          </p:spPr>
          <p:txBody>
            <a:bodyPr wrap="square" lIns="91438" tIns="91438" rIns="91438" bIns="91438" numCol="1" anchor="t">
              <a:no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endParaRPr sz="7200"/>
            </a:p>
          </p:txBody>
        </p:sp>
        <p:sp>
          <p:nvSpPr>
            <p:cNvPr id="243" name="Rectangle"/>
            <p:cNvSpPr/>
            <p:nvPr/>
          </p:nvSpPr>
          <p:spPr>
            <a:xfrm>
              <a:off x="4589067" y="0"/>
              <a:ext cx="1033787" cy="462354"/>
            </a:xfrm>
            <a:prstGeom prst="rect">
              <a:avLst/>
            </a:prstGeom>
            <a:solidFill>
              <a:srgbClr val="F3F3F3"/>
            </a:solidFill>
            <a:ln w="12700" cap="flat">
              <a:noFill/>
              <a:miter lim="400000"/>
            </a:ln>
            <a:effectLst/>
          </p:spPr>
          <p:txBody>
            <a:bodyPr wrap="square" lIns="91438" tIns="91438" rIns="91438" bIns="91438" numCol="1" anchor="t">
              <a:no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endParaRPr sz="7200"/>
            </a:p>
          </p:txBody>
        </p:sp>
        <p:sp>
          <p:nvSpPr>
            <p:cNvPr id="244" name="Rectangle"/>
            <p:cNvSpPr/>
            <p:nvPr/>
          </p:nvSpPr>
          <p:spPr>
            <a:xfrm>
              <a:off x="5622865" y="0"/>
              <a:ext cx="1033787" cy="462354"/>
            </a:xfrm>
            <a:prstGeom prst="rect">
              <a:avLst/>
            </a:prstGeom>
            <a:solidFill>
              <a:srgbClr val="F3F3F3"/>
            </a:solidFill>
            <a:ln w="12700" cap="flat">
              <a:noFill/>
              <a:miter lim="400000"/>
            </a:ln>
            <a:effectLst/>
          </p:spPr>
          <p:txBody>
            <a:bodyPr wrap="square" lIns="91438" tIns="91438" rIns="91438" bIns="91438" numCol="1" anchor="t">
              <a:no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endParaRPr sz="7200"/>
            </a:p>
          </p:txBody>
        </p:sp>
        <p:sp>
          <p:nvSpPr>
            <p:cNvPr id="245" name="Rectangle"/>
            <p:cNvSpPr/>
            <p:nvPr/>
          </p:nvSpPr>
          <p:spPr>
            <a:xfrm>
              <a:off x="6656664" y="0"/>
              <a:ext cx="1033785" cy="462354"/>
            </a:xfrm>
            <a:prstGeom prst="rect">
              <a:avLst/>
            </a:prstGeom>
            <a:solidFill>
              <a:srgbClr val="F3F3F3"/>
            </a:solidFill>
            <a:ln w="12700" cap="flat">
              <a:noFill/>
              <a:miter lim="400000"/>
            </a:ln>
            <a:effectLst/>
          </p:spPr>
          <p:txBody>
            <a:bodyPr wrap="square" lIns="91438" tIns="91438" rIns="91438" bIns="91438" numCol="1" anchor="t">
              <a:no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endParaRPr sz="7200"/>
            </a:p>
          </p:txBody>
        </p:sp>
      </p:grpSp>
      <p:grpSp>
        <p:nvGrpSpPr>
          <p:cNvPr id="253" name="object 3"/>
          <p:cNvGrpSpPr/>
          <p:nvPr/>
        </p:nvGrpSpPr>
        <p:grpSpPr>
          <a:xfrm>
            <a:off x="1045170" y="5360897"/>
            <a:ext cx="15386360" cy="911200"/>
            <a:chOff x="0" y="0"/>
            <a:chExt cx="7693178" cy="455599"/>
          </a:xfrm>
        </p:grpSpPr>
        <p:sp>
          <p:nvSpPr>
            <p:cNvPr id="247" name="Rectangle"/>
            <p:cNvSpPr/>
            <p:nvPr/>
          </p:nvSpPr>
          <p:spPr>
            <a:xfrm>
              <a:off x="0" y="0"/>
              <a:ext cx="1488319" cy="455600"/>
            </a:xfrm>
            <a:prstGeom prst="rect">
              <a:avLst/>
            </a:prstGeom>
            <a:solidFill>
              <a:srgbClr val="F3F3F3"/>
            </a:solidFill>
            <a:ln w="12700" cap="flat">
              <a:noFill/>
              <a:miter lim="400000"/>
            </a:ln>
            <a:effectLst/>
          </p:spPr>
          <p:txBody>
            <a:bodyPr wrap="square" lIns="91438" tIns="91438" rIns="91438" bIns="91438" numCol="1" anchor="t">
              <a:no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endParaRPr sz="7200"/>
            </a:p>
          </p:txBody>
        </p:sp>
        <p:sp>
          <p:nvSpPr>
            <p:cNvPr id="248" name="Rectangle"/>
            <p:cNvSpPr/>
            <p:nvPr/>
          </p:nvSpPr>
          <p:spPr>
            <a:xfrm>
              <a:off x="1488330" y="0"/>
              <a:ext cx="1034153" cy="455600"/>
            </a:xfrm>
            <a:prstGeom prst="rect">
              <a:avLst/>
            </a:prstGeom>
            <a:solidFill>
              <a:srgbClr val="F3F3F3"/>
            </a:solidFill>
            <a:ln w="12700" cap="flat">
              <a:noFill/>
              <a:miter lim="400000"/>
            </a:ln>
            <a:effectLst/>
          </p:spPr>
          <p:txBody>
            <a:bodyPr wrap="square" lIns="91438" tIns="91438" rIns="91438" bIns="91438" numCol="1" anchor="t">
              <a:no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endParaRPr sz="7200"/>
            </a:p>
          </p:txBody>
        </p:sp>
        <p:sp>
          <p:nvSpPr>
            <p:cNvPr id="249" name="Rectangle"/>
            <p:cNvSpPr/>
            <p:nvPr/>
          </p:nvSpPr>
          <p:spPr>
            <a:xfrm>
              <a:off x="2522494" y="0"/>
              <a:ext cx="2068191" cy="455600"/>
            </a:xfrm>
            <a:prstGeom prst="rect">
              <a:avLst/>
            </a:prstGeom>
            <a:solidFill>
              <a:srgbClr val="F3F3F3"/>
            </a:solidFill>
            <a:ln w="12700" cap="flat">
              <a:noFill/>
              <a:miter lim="400000"/>
            </a:ln>
            <a:effectLst/>
          </p:spPr>
          <p:txBody>
            <a:bodyPr wrap="square" lIns="91438" tIns="91438" rIns="91438" bIns="91438" numCol="1" anchor="t">
              <a:no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endParaRPr sz="7200"/>
            </a:p>
          </p:txBody>
        </p:sp>
        <p:sp>
          <p:nvSpPr>
            <p:cNvPr id="250" name="Rectangle"/>
            <p:cNvSpPr/>
            <p:nvPr/>
          </p:nvSpPr>
          <p:spPr>
            <a:xfrm>
              <a:off x="4590696" y="0"/>
              <a:ext cx="1034154" cy="455600"/>
            </a:xfrm>
            <a:prstGeom prst="rect">
              <a:avLst/>
            </a:prstGeom>
            <a:solidFill>
              <a:srgbClr val="F3F3F3"/>
            </a:solidFill>
            <a:ln w="12700" cap="flat">
              <a:noFill/>
              <a:miter lim="400000"/>
            </a:ln>
            <a:effectLst/>
          </p:spPr>
          <p:txBody>
            <a:bodyPr wrap="square" lIns="91438" tIns="91438" rIns="91438" bIns="91438" numCol="1" anchor="t">
              <a:no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endParaRPr sz="7200"/>
            </a:p>
          </p:txBody>
        </p:sp>
        <p:sp>
          <p:nvSpPr>
            <p:cNvPr id="251" name="Rectangle"/>
            <p:cNvSpPr/>
            <p:nvPr/>
          </p:nvSpPr>
          <p:spPr>
            <a:xfrm>
              <a:off x="5624861" y="0"/>
              <a:ext cx="1034153" cy="455600"/>
            </a:xfrm>
            <a:prstGeom prst="rect">
              <a:avLst/>
            </a:prstGeom>
            <a:solidFill>
              <a:srgbClr val="F3F3F3"/>
            </a:solidFill>
            <a:ln w="12700" cap="flat">
              <a:noFill/>
              <a:miter lim="400000"/>
            </a:ln>
            <a:effectLst/>
          </p:spPr>
          <p:txBody>
            <a:bodyPr wrap="square" lIns="91438" tIns="91438" rIns="91438" bIns="91438" numCol="1" anchor="t">
              <a:no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endParaRPr sz="7200"/>
            </a:p>
          </p:txBody>
        </p:sp>
        <p:sp>
          <p:nvSpPr>
            <p:cNvPr id="252" name="Rectangle"/>
            <p:cNvSpPr/>
            <p:nvPr/>
          </p:nvSpPr>
          <p:spPr>
            <a:xfrm>
              <a:off x="6659026" y="0"/>
              <a:ext cx="1034153" cy="455600"/>
            </a:xfrm>
            <a:prstGeom prst="rect">
              <a:avLst/>
            </a:prstGeom>
            <a:solidFill>
              <a:srgbClr val="F3F3F3"/>
            </a:solidFill>
            <a:ln w="12700" cap="flat">
              <a:noFill/>
              <a:miter lim="400000"/>
            </a:ln>
            <a:effectLst/>
          </p:spPr>
          <p:txBody>
            <a:bodyPr wrap="square" lIns="91438" tIns="91438" rIns="91438" bIns="91438" numCol="1" anchor="t">
              <a:no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endParaRPr sz="7200"/>
            </a:p>
          </p:txBody>
        </p:sp>
      </p:grpSp>
      <p:grpSp>
        <p:nvGrpSpPr>
          <p:cNvPr id="260" name="object 4"/>
          <p:cNvGrpSpPr/>
          <p:nvPr/>
        </p:nvGrpSpPr>
        <p:grpSpPr>
          <a:xfrm>
            <a:off x="1095970" y="7281613"/>
            <a:ext cx="15386360" cy="911620"/>
            <a:chOff x="0" y="0"/>
            <a:chExt cx="7693178" cy="455809"/>
          </a:xfrm>
        </p:grpSpPr>
        <p:sp>
          <p:nvSpPr>
            <p:cNvPr id="254" name="Rectangle"/>
            <p:cNvSpPr/>
            <p:nvPr/>
          </p:nvSpPr>
          <p:spPr>
            <a:xfrm>
              <a:off x="0" y="0"/>
              <a:ext cx="1488319" cy="455810"/>
            </a:xfrm>
            <a:prstGeom prst="rect">
              <a:avLst/>
            </a:prstGeom>
            <a:solidFill>
              <a:srgbClr val="F3F3F3"/>
            </a:solidFill>
            <a:ln w="12700" cap="flat">
              <a:noFill/>
              <a:miter lim="400000"/>
            </a:ln>
            <a:effectLst/>
          </p:spPr>
          <p:txBody>
            <a:bodyPr wrap="square" lIns="91438" tIns="91438" rIns="91438" bIns="91438" numCol="1" anchor="t">
              <a:no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endParaRPr sz="7200"/>
            </a:p>
          </p:txBody>
        </p:sp>
        <p:sp>
          <p:nvSpPr>
            <p:cNvPr id="255" name="Rectangle"/>
            <p:cNvSpPr/>
            <p:nvPr/>
          </p:nvSpPr>
          <p:spPr>
            <a:xfrm>
              <a:off x="1488330" y="0"/>
              <a:ext cx="1034153" cy="455810"/>
            </a:xfrm>
            <a:prstGeom prst="rect">
              <a:avLst/>
            </a:prstGeom>
            <a:solidFill>
              <a:srgbClr val="F3F3F3"/>
            </a:solidFill>
            <a:ln w="12700" cap="flat">
              <a:noFill/>
              <a:miter lim="400000"/>
            </a:ln>
            <a:effectLst/>
          </p:spPr>
          <p:txBody>
            <a:bodyPr wrap="square" lIns="91438" tIns="91438" rIns="91438" bIns="91438" numCol="1" anchor="t">
              <a:no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endParaRPr sz="7200"/>
            </a:p>
          </p:txBody>
        </p:sp>
        <p:sp>
          <p:nvSpPr>
            <p:cNvPr id="256" name="Rectangle"/>
            <p:cNvSpPr/>
            <p:nvPr/>
          </p:nvSpPr>
          <p:spPr>
            <a:xfrm>
              <a:off x="2522494" y="0"/>
              <a:ext cx="2068191" cy="455810"/>
            </a:xfrm>
            <a:prstGeom prst="rect">
              <a:avLst/>
            </a:prstGeom>
            <a:solidFill>
              <a:srgbClr val="F3F3F3"/>
            </a:solidFill>
            <a:ln w="12700" cap="flat">
              <a:noFill/>
              <a:miter lim="400000"/>
            </a:ln>
            <a:effectLst/>
          </p:spPr>
          <p:txBody>
            <a:bodyPr wrap="square" lIns="91438" tIns="91438" rIns="91438" bIns="91438" numCol="1" anchor="t">
              <a:no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endParaRPr sz="7200"/>
            </a:p>
          </p:txBody>
        </p:sp>
        <p:sp>
          <p:nvSpPr>
            <p:cNvPr id="257" name="Rectangle"/>
            <p:cNvSpPr/>
            <p:nvPr/>
          </p:nvSpPr>
          <p:spPr>
            <a:xfrm>
              <a:off x="4590696" y="0"/>
              <a:ext cx="1034154" cy="455810"/>
            </a:xfrm>
            <a:prstGeom prst="rect">
              <a:avLst/>
            </a:prstGeom>
            <a:solidFill>
              <a:srgbClr val="F3F3F3"/>
            </a:solidFill>
            <a:ln w="12700" cap="flat">
              <a:noFill/>
              <a:miter lim="400000"/>
            </a:ln>
            <a:effectLst/>
          </p:spPr>
          <p:txBody>
            <a:bodyPr wrap="square" lIns="91438" tIns="91438" rIns="91438" bIns="91438" numCol="1" anchor="t">
              <a:no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endParaRPr sz="7200"/>
            </a:p>
          </p:txBody>
        </p:sp>
        <p:sp>
          <p:nvSpPr>
            <p:cNvPr id="258" name="Rectangle"/>
            <p:cNvSpPr/>
            <p:nvPr/>
          </p:nvSpPr>
          <p:spPr>
            <a:xfrm>
              <a:off x="5624861" y="0"/>
              <a:ext cx="1034153" cy="455810"/>
            </a:xfrm>
            <a:prstGeom prst="rect">
              <a:avLst/>
            </a:prstGeom>
            <a:solidFill>
              <a:srgbClr val="F3F3F3"/>
            </a:solidFill>
            <a:ln w="12700" cap="flat">
              <a:noFill/>
              <a:miter lim="400000"/>
            </a:ln>
            <a:effectLst/>
          </p:spPr>
          <p:txBody>
            <a:bodyPr wrap="square" lIns="91438" tIns="91438" rIns="91438" bIns="91438" numCol="1" anchor="t">
              <a:no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endParaRPr sz="7200"/>
            </a:p>
          </p:txBody>
        </p:sp>
        <p:sp>
          <p:nvSpPr>
            <p:cNvPr id="259" name="Rectangle"/>
            <p:cNvSpPr/>
            <p:nvPr/>
          </p:nvSpPr>
          <p:spPr>
            <a:xfrm>
              <a:off x="6659026" y="0"/>
              <a:ext cx="1034153" cy="455810"/>
            </a:xfrm>
            <a:prstGeom prst="rect">
              <a:avLst/>
            </a:prstGeom>
            <a:solidFill>
              <a:srgbClr val="F3F3F3"/>
            </a:solidFill>
            <a:ln w="12700" cap="flat">
              <a:noFill/>
              <a:miter lim="400000"/>
            </a:ln>
            <a:effectLst/>
          </p:spPr>
          <p:txBody>
            <a:bodyPr wrap="square" lIns="91438" tIns="91438" rIns="91438" bIns="91438" numCol="1" anchor="t">
              <a:no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endParaRPr sz="7200"/>
            </a:p>
          </p:txBody>
        </p:sp>
      </p:grpSp>
      <p:pic>
        <p:nvPicPr>
          <p:cNvPr id="263" name="object 12" descr="object 12"/>
          <p:cNvPicPr>
            <a:picLocks noChangeAspect="1"/>
          </p:cNvPicPr>
          <p:nvPr/>
        </p:nvPicPr>
        <p:blipFill>
          <a:blip r:embed="rId3"/>
          <a:stretch>
            <a:fillRect/>
          </a:stretch>
        </p:blipFill>
        <p:spPr>
          <a:xfrm>
            <a:off x="14063943" y="3604757"/>
            <a:ext cx="566928" cy="573024"/>
          </a:xfrm>
          <a:prstGeom prst="rect">
            <a:avLst/>
          </a:prstGeom>
          <a:ln w="12700">
            <a:miter lim="400000"/>
          </a:ln>
        </p:spPr>
      </p:pic>
      <p:pic>
        <p:nvPicPr>
          <p:cNvPr id="264" name="object 13" descr="object 13"/>
          <p:cNvPicPr>
            <a:picLocks noChangeAspect="1"/>
          </p:cNvPicPr>
          <p:nvPr/>
        </p:nvPicPr>
        <p:blipFill>
          <a:blip r:embed="rId4"/>
          <a:stretch>
            <a:fillRect/>
          </a:stretch>
        </p:blipFill>
        <p:spPr>
          <a:xfrm>
            <a:off x="5766328" y="6573170"/>
            <a:ext cx="566928" cy="438914"/>
          </a:xfrm>
          <a:prstGeom prst="rect">
            <a:avLst/>
          </a:prstGeom>
          <a:ln w="12700">
            <a:miter lim="400000"/>
          </a:ln>
        </p:spPr>
      </p:pic>
      <p:pic>
        <p:nvPicPr>
          <p:cNvPr id="265" name="object 18" descr="object 18"/>
          <p:cNvPicPr>
            <a:picLocks noChangeAspect="1"/>
          </p:cNvPicPr>
          <p:nvPr/>
        </p:nvPicPr>
        <p:blipFill>
          <a:blip r:embed="rId5"/>
          <a:stretch>
            <a:fillRect/>
          </a:stretch>
        </p:blipFill>
        <p:spPr>
          <a:xfrm>
            <a:off x="14063939" y="5581016"/>
            <a:ext cx="566928" cy="573026"/>
          </a:xfrm>
          <a:prstGeom prst="rect">
            <a:avLst/>
          </a:prstGeom>
          <a:ln w="12700">
            <a:miter lim="400000"/>
          </a:ln>
        </p:spPr>
      </p:pic>
      <p:pic>
        <p:nvPicPr>
          <p:cNvPr id="266" name="object 20" descr="object 20"/>
          <p:cNvPicPr>
            <a:picLocks noChangeAspect="1"/>
          </p:cNvPicPr>
          <p:nvPr/>
        </p:nvPicPr>
        <p:blipFill>
          <a:blip r:embed="rId6"/>
          <a:stretch>
            <a:fillRect/>
          </a:stretch>
        </p:blipFill>
        <p:spPr>
          <a:xfrm>
            <a:off x="14065353" y="4726303"/>
            <a:ext cx="566928" cy="443632"/>
          </a:xfrm>
          <a:prstGeom prst="rect">
            <a:avLst/>
          </a:prstGeom>
          <a:ln w="12700">
            <a:miter lim="400000"/>
          </a:ln>
        </p:spPr>
      </p:pic>
      <p:pic>
        <p:nvPicPr>
          <p:cNvPr id="267" name="object 9" descr="object 9"/>
          <p:cNvPicPr>
            <a:picLocks noChangeAspect="1"/>
          </p:cNvPicPr>
          <p:nvPr/>
        </p:nvPicPr>
        <p:blipFill>
          <a:blip r:embed="rId7"/>
          <a:stretch>
            <a:fillRect/>
          </a:stretch>
        </p:blipFill>
        <p:spPr>
          <a:xfrm>
            <a:off x="5523184" y="2436855"/>
            <a:ext cx="975092" cy="988440"/>
          </a:xfrm>
          <a:prstGeom prst="rect">
            <a:avLst/>
          </a:prstGeom>
          <a:ln w="12700">
            <a:miter lim="400000"/>
          </a:ln>
        </p:spPr>
      </p:pic>
      <p:pic>
        <p:nvPicPr>
          <p:cNvPr id="268" name="object 18" descr="object 18"/>
          <p:cNvPicPr>
            <a:picLocks noChangeAspect="1"/>
          </p:cNvPicPr>
          <p:nvPr/>
        </p:nvPicPr>
        <p:blipFill>
          <a:blip r:embed="rId5"/>
          <a:stretch>
            <a:fillRect/>
          </a:stretch>
        </p:blipFill>
        <p:spPr>
          <a:xfrm>
            <a:off x="14063939" y="6559970"/>
            <a:ext cx="566928" cy="573026"/>
          </a:xfrm>
          <a:prstGeom prst="rect">
            <a:avLst/>
          </a:prstGeom>
          <a:ln w="12700">
            <a:miter lim="400000"/>
          </a:ln>
        </p:spPr>
      </p:pic>
      <p:pic>
        <p:nvPicPr>
          <p:cNvPr id="269" name="object 12" descr="object 12"/>
          <p:cNvPicPr>
            <a:picLocks noChangeAspect="1"/>
          </p:cNvPicPr>
          <p:nvPr/>
        </p:nvPicPr>
        <p:blipFill>
          <a:blip r:embed="rId3"/>
          <a:stretch>
            <a:fillRect/>
          </a:stretch>
        </p:blipFill>
        <p:spPr>
          <a:xfrm>
            <a:off x="11319585" y="3612191"/>
            <a:ext cx="566928" cy="573024"/>
          </a:xfrm>
          <a:prstGeom prst="rect">
            <a:avLst/>
          </a:prstGeom>
          <a:ln w="12700">
            <a:miter lim="400000"/>
          </a:ln>
        </p:spPr>
      </p:pic>
      <p:pic>
        <p:nvPicPr>
          <p:cNvPr id="270" name="object 12" descr="object 12"/>
          <p:cNvPicPr>
            <a:picLocks noChangeAspect="1"/>
          </p:cNvPicPr>
          <p:nvPr/>
        </p:nvPicPr>
        <p:blipFill>
          <a:blip r:embed="rId3"/>
          <a:stretch>
            <a:fillRect/>
          </a:stretch>
        </p:blipFill>
        <p:spPr>
          <a:xfrm>
            <a:off x="5766328" y="3641859"/>
            <a:ext cx="566928" cy="573024"/>
          </a:xfrm>
          <a:prstGeom prst="rect">
            <a:avLst/>
          </a:prstGeom>
          <a:ln w="12700">
            <a:miter lim="400000"/>
          </a:ln>
        </p:spPr>
      </p:pic>
      <p:pic>
        <p:nvPicPr>
          <p:cNvPr id="271" name="object 12" descr="object 12"/>
          <p:cNvPicPr>
            <a:picLocks noChangeAspect="1"/>
          </p:cNvPicPr>
          <p:nvPr/>
        </p:nvPicPr>
        <p:blipFill>
          <a:blip r:embed="rId3"/>
          <a:stretch>
            <a:fillRect/>
          </a:stretch>
        </p:blipFill>
        <p:spPr>
          <a:xfrm>
            <a:off x="5766328" y="4626861"/>
            <a:ext cx="566928" cy="573024"/>
          </a:xfrm>
          <a:prstGeom prst="rect">
            <a:avLst/>
          </a:prstGeom>
          <a:ln w="12700">
            <a:miter lim="400000"/>
          </a:ln>
        </p:spPr>
      </p:pic>
      <p:pic>
        <p:nvPicPr>
          <p:cNvPr id="272" name="object 12" descr="object 12"/>
          <p:cNvPicPr>
            <a:picLocks noChangeAspect="1"/>
          </p:cNvPicPr>
          <p:nvPr/>
        </p:nvPicPr>
        <p:blipFill>
          <a:blip r:embed="rId3"/>
          <a:stretch>
            <a:fillRect/>
          </a:stretch>
        </p:blipFill>
        <p:spPr>
          <a:xfrm>
            <a:off x="5727266" y="5507965"/>
            <a:ext cx="566928" cy="573024"/>
          </a:xfrm>
          <a:prstGeom prst="rect">
            <a:avLst/>
          </a:prstGeom>
          <a:ln w="12700">
            <a:miter lim="400000"/>
          </a:ln>
        </p:spPr>
      </p:pic>
      <p:sp>
        <p:nvSpPr>
          <p:cNvPr id="273" name="TextBox 15"/>
          <p:cNvSpPr txBox="1"/>
          <p:nvPr/>
        </p:nvSpPr>
        <p:spPr>
          <a:xfrm>
            <a:off x="5410200" y="8383708"/>
            <a:ext cx="1164296" cy="5232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8" rIns="91438">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algn="ctr"/>
            <a:r>
              <a:rPr lang="en-US" sz="2800" b="1" dirty="0">
                <a:solidFill>
                  <a:srgbClr val="674293"/>
                </a:solidFill>
                <a:latin typeface="Cairo" pitchFamily="2" charset="-78"/>
                <a:cs typeface="Cairo" pitchFamily="2" charset="-78"/>
              </a:rPr>
              <a:t>Free</a:t>
            </a:r>
            <a:endParaRPr sz="2800" b="1" dirty="0">
              <a:solidFill>
                <a:srgbClr val="674293"/>
              </a:solidFill>
              <a:latin typeface="Cairo" pitchFamily="2" charset="-78"/>
              <a:cs typeface="Cairo" pitchFamily="2" charset="-78"/>
            </a:endParaRPr>
          </a:p>
        </p:txBody>
      </p:sp>
      <p:sp>
        <p:nvSpPr>
          <p:cNvPr id="274" name="TextBox 22"/>
          <p:cNvSpPr txBox="1"/>
          <p:nvPr/>
        </p:nvSpPr>
        <p:spPr>
          <a:xfrm>
            <a:off x="13781293" y="8467218"/>
            <a:ext cx="2068307" cy="7078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8" rIns="91438">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algn="ctr" rtl="1">
              <a:defRPr sz="1200"/>
            </a:pPr>
            <a:r>
              <a:rPr lang="en-US" sz="2000" dirty="0">
                <a:latin typeface="Cairo" pitchFamily="2" charset="-78"/>
                <a:cs typeface="Cairo" pitchFamily="2" charset="-78"/>
              </a:rPr>
              <a:t>4.9%+ 0.75 per/ Res.</a:t>
            </a:r>
            <a:endParaRPr lang="ar-SA" sz="2000" dirty="0">
              <a:latin typeface="Cairo" pitchFamily="2" charset="-78"/>
              <a:cs typeface="Cairo" pitchFamily="2" charset="-78"/>
            </a:endParaRPr>
          </a:p>
        </p:txBody>
      </p:sp>
      <p:sp>
        <p:nvSpPr>
          <p:cNvPr id="275" name="TextBox 24"/>
          <p:cNvSpPr txBox="1"/>
          <p:nvPr/>
        </p:nvSpPr>
        <p:spPr>
          <a:xfrm>
            <a:off x="10956468" y="8447773"/>
            <a:ext cx="1464132" cy="7078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8" rIns="91438">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algn="ctr" rtl="1">
              <a:defRPr sz="800"/>
            </a:pPr>
            <a:r>
              <a:rPr lang="en-US" sz="2000" dirty="0">
                <a:latin typeface="Cairo" pitchFamily="2" charset="-78"/>
                <a:cs typeface="Cairo" pitchFamily="2" charset="-78"/>
              </a:rPr>
              <a:t>99$</a:t>
            </a:r>
          </a:p>
          <a:p>
            <a:pPr algn="ctr" rtl="1">
              <a:defRPr sz="800"/>
            </a:pPr>
            <a:r>
              <a:rPr lang="en-US" sz="2000" dirty="0">
                <a:latin typeface="Cairo" pitchFamily="2" charset="-78"/>
                <a:cs typeface="Cairo" pitchFamily="2" charset="-78"/>
              </a:rPr>
              <a:t>Monthly</a:t>
            </a:r>
            <a:endParaRPr sz="2000" dirty="0">
              <a:latin typeface="Cairo" pitchFamily="2" charset="-78"/>
              <a:cs typeface="Cairo" pitchFamily="2" charset="-78"/>
            </a:endParaRPr>
          </a:p>
        </p:txBody>
      </p:sp>
      <p:sp>
        <p:nvSpPr>
          <p:cNvPr id="18" name="Oval 16">
            <a:extLst>
              <a:ext uri="{FF2B5EF4-FFF2-40B4-BE49-F238E27FC236}">
                <a16:creationId xmlns:a16="http://schemas.microsoft.com/office/drawing/2014/main" id="{8E913A06-CC0F-05FB-9D68-7A4949618FD3}"/>
              </a:ext>
            </a:extLst>
          </p:cNvPr>
          <p:cNvSpPr/>
          <p:nvPr/>
        </p:nvSpPr>
        <p:spPr>
          <a:xfrm>
            <a:off x="998025" y="1976157"/>
            <a:ext cx="3074584" cy="1467511"/>
          </a:xfrm>
          <a:custGeom>
            <a:avLst/>
            <a:gdLst>
              <a:gd name="connsiteX0" fmla="*/ 0 w 2729547"/>
              <a:gd name="connsiteY0" fmla="*/ 1364774 h 2729547"/>
              <a:gd name="connsiteX1" fmla="*/ 1364774 w 2729547"/>
              <a:gd name="connsiteY1" fmla="*/ 0 h 2729547"/>
              <a:gd name="connsiteX2" fmla="*/ 2729548 w 2729547"/>
              <a:gd name="connsiteY2" fmla="*/ 1364774 h 2729547"/>
              <a:gd name="connsiteX3" fmla="*/ 1364774 w 2729547"/>
              <a:gd name="connsiteY3" fmla="*/ 2729548 h 2729547"/>
              <a:gd name="connsiteX4" fmla="*/ 0 w 2729547"/>
              <a:gd name="connsiteY4" fmla="*/ 1364774 h 2729547"/>
              <a:gd name="connsiteX0" fmla="*/ 0 w 2729548"/>
              <a:gd name="connsiteY0" fmla="*/ 525861 h 1890635"/>
              <a:gd name="connsiteX1" fmla="*/ 1364774 w 2729548"/>
              <a:gd name="connsiteY1" fmla="*/ 50087 h 1890635"/>
              <a:gd name="connsiteX2" fmla="*/ 2729548 w 2729548"/>
              <a:gd name="connsiteY2" fmla="*/ 525861 h 1890635"/>
              <a:gd name="connsiteX3" fmla="*/ 1364774 w 2729548"/>
              <a:gd name="connsiteY3" fmla="*/ 1890635 h 1890635"/>
              <a:gd name="connsiteX4" fmla="*/ 0 w 2729548"/>
              <a:gd name="connsiteY4" fmla="*/ 525861 h 1890635"/>
              <a:gd name="connsiteX0" fmla="*/ 48 w 2729596"/>
              <a:gd name="connsiteY0" fmla="*/ 525861 h 1084565"/>
              <a:gd name="connsiteX1" fmla="*/ 1364822 w 2729596"/>
              <a:gd name="connsiteY1" fmla="*/ 50087 h 1084565"/>
              <a:gd name="connsiteX2" fmla="*/ 2729596 w 2729596"/>
              <a:gd name="connsiteY2" fmla="*/ 525861 h 1084565"/>
              <a:gd name="connsiteX3" fmla="*/ 1402922 w 2729596"/>
              <a:gd name="connsiteY3" fmla="*/ 1052435 h 1084565"/>
              <a:gd name="connsiteX4" fmla="*/ 48 w 2729596"/>
              <a:gd name="connsiteY4" fmla="*/ 525861 h 1084565"/>
              <a:gd name="connsiteX0" fmla="*/ 25 w 3072473"/>
              <a:gd name="connsiteY0" fmla="*/ 559844 h 1084474"/>
              <a:gd name="connsiteX1" fmla="*/ 1707699 w 3072473"/>
              <a:gd name="connsiteY1" fmla="*/ 52320 h 1084474"/>
              <a:gd name="connsiteX2" fmla="*/ 3072473 w 3072473"/>
              <a:gd name="connsiteY2" fmla="*/ 528094 h 1084474"/>
              <a:gd name="connsiteX3" fmla="*/ 1745799 w 3072473"/>
              <a:gd name="connsiteY3" fmla="*/ 1054668 h 1084474"/>
              <a:gd name="connsiteX4" fmla="*/ 25 w 3072473"/>
              <a:gd name="connsiteY4" fmla="*/ 559844 h 1084474"/>
              <a:gd name="connsiteX0" fmla="*/ 862 w 3073310"/>
              <a:gd name="connsiteY0" fmla="*/ 680077 h 1358075"/>
              <a:gd name="connsiteX1" fmla="*/ 1708536 w 3073310"/>
              <a:gd name="connsiteY1" fmla="*/ 172553 h 1358075"/>
              <a:gd name="connsiteX2" fmla="*/ 3073310 w 3073310"/>
              <a:gd name="connsiteY2" fmla="*/ 648327 h 1358075"/>
              <a:gd name="connsiteX3" fmla="*/ 1746636 w 3073310"/>
              <a:gd name="connsiteY3" fmla="*/ 1174901 h 1358075"/>
              <a:gd name="connsiteX4" fmla="*/ 862 w 3073310"/>
              <a:gd name="connsiteY4" fmla="*/ 680077 h 1358075"/>
              <a:gd name="connsiteX0" fmla="*/ 862 w 3074493"/>
              <a:gd name="connsiteY0" fmla="*/ 753746 h 1431744"/>
              <a:gd name="connsiteX1" fmla="*/ 1708536 w 3074493"/>
              <a:gd name="connsiteY1" fmla="*/ 246222 h 1431744"/>
              <a:gd name="connsiteX2" fmla="*/ 3073310 w 3074493"/>
              <a:gd name="connsiteY2" fmla="*/ 721996 h 1431744"/>
              <a:gd name="connsiteX3" fmla="*/ 1746636 w 3074493"/>
              <a:gd name="connsiteY3" fmla="*/ 1248570 h 1431744"/>
              <a:gd name="connsiteX4" fmla="*/ 862 w 3074493"/>
              <a:gd name="connsiteY4" fmla="*/ 753746 h 1431744"/>
              <a:gd name="connsiteX0" fmla="*/ 862 w 3074493"/>
              <a:gd name="connsiteY0" fmla="*/ 753746 h 1431744"/>
              <a:gd name="connsiteX1" fmla="*/ 1708536 w 3074493"/>
              <a:gd name="connsiteY1" fmla="*/ 246222 h 1431744"/>
              <a:gd name="connsiteX2" fmla="*/ 3073310 w 3074493"/>
              <a:gd name="connsiteY2" fmla="*/ 721996 h 1431744"/>
              <a:gd name="connsiteX3" fmla="*/ 1746636 w 3074493"/>
              <a:gd name="connsiteY3" fmla="*/ 1248570 h 1431744"/>
              <a:gd name="connsiteX4" fmla="*/ 862 w 3074493"/>
              <a:gd name="connsiteY4" fmla="*/ 753746 h 1431744"/>
              <a:gd name="connsiteX0" fmla="*/ 894 w 3074584"/>
              <a:gd name="connsiteY0" fmla="*/ 752905 h 1430903"/>
              <a:gd name="connsiteX1" fmla="*/ 1708568 w 3074584"/>
              <a:gd name="connsiteY1" fmla="*/ 245381 h 1430903"/>
              <a:gd name="connsiteX2" fmla="*/ 3073342 w 3074584"/>
              <a:gd name="connsiteY2" fmla="*/ 721155 h 1430903"/>
              <a:gd name="connsiteX3" fmla="*/ 1746668 w 3074584"/>
              <a:gd name="connsiteY3" fmla="*/ 1247729 h 1430903"/>
              <a:gd name="connsiteX4" fmla="*/ 894 w 3074584"/>
              <a:gd name="connsiteY4" fmla="*/ 752905 h 1430903"/>
              <a:gd name="connsiteX0" fmla="*/ 894 w 3074584"/>
              <a:gd name="connsiteY0" fmla="*/ 752905 h 1467511"/>
              <a:gd name="connsiteX1" fmla="*/ 1708568 w 3074584"/>
              <a:gd name="connsiteY1" fmla="*/ 245381 h 1467511"/>
              <a:gd name="connsiteX2" fmla="*/ 3073342 w 3074584"/>
              <a:gd name="connsiteY2" fmla="*/ 721155 h 1467511"/>
              <a:gd name="connsiteX3" fmla="*/ 1746668 w 3074584"/>
              <a:gd name="connsiteY3" fmla="*/ 1247729 h 1467511"/>
              <a:gd name="connsiteX4" fmla="*/ 894 w 3074584"/>
              <a:gd name="connsiteY4" fmla="*/ 752905 h 1467511"/>
              <a:gd name="connsiteX0" fmla="*/ 894 w 3074223"/>
              <a:gd name="connsiteY0" fmla="*/ 752905 h 1467511"/>
              <a:gd name="connsiteX1" fmla="*/ 1708568 w 3074223"/>
              <a:gd name="connsiteY1" fmla="*/ 245381 h 1467511"/>
              <a:gd name="connsiteX2" fmla="*/ 3073342 w 3074223"/>
              <a:gd name="connsiteY2" fmla="*/ 721155 h 1467511"/>
              <a:gd name="connsiteX3" fmla="*/ 1746668 w 3074223"/>
              <a:gd name="connsiteY3" fmla="*/ 1247729 h 1467511"/>
              <a:gd name="connsiteX4" fmla="*/ 894 w 3074223"/>
              <a:gd name="connsiteY4" fmla="*/ 752905 h 1467511"/>
              <a:gd name="connsiteX0" fmla="*/ 894 w 3074223"/>
              <a:gd name="connsiteY0" fmla="*/ 752905 h 1467511"/>
              <a:gd name="connsiteX1" fmla="*/ 1708568 w 3074223"/>
              <a:gd name="connsiteY1" fmla="*/ 245381 h 1467511"/>
              <a:gd name="connsiteX2" fmla="*/ 3073342 w 3074223"/>
              <a:gd name="connsiteY2" fmla="*/ 721155 h 1467511"/>
              <a:gd name="connsiteX3" fmla="*/ 1746668 w 3074223"/>
              <a:gd name="connsiteY3" fmla="*/ 1247729 h 1467511"/>
              <a:gd name="connsiteX4" fmla="*/ 894 w 3074223"/>
              <a:gd name="connsiteY4" fmla="*/ 752905 h 1467511"/>
              <a:gd name="connsiteX0" fmla="*/ 894 w 3074584"/>
              <a:gd name="connsiteY0" fmla="*/ 752905 h 1467511"/>
              <a:gd name="connsiteX1" fmla="*/ 1708568 w 3074584"/>
              <a:gd name="connsiteY1" fmla="*/ 245381 h 1467511"/>
              <a:gd name="connsiteX2" fmla="*/ 3073342 w 3074584"/>
              <a:gd name="connsiteY2" fmla="*/ 721155 h 1467511"/>
              <a:gd name="connsiteX3" fmla="*/ 1746668 w 3074584"/>
              <a:gd name="connsiteY3" fmla="*/ 1247729 h 1467511"/>
              <a:gd name="connsiteX4" fmla="*/ 894 w 3074584"/>
              <a:gd name="connsiteY4" fmla="*/ 752905 h 1467511"/>
              <a:gd name="connsiteX0" fmla="*/ 894 w 3074584"/>
              <a:gd name="connsiteY0" fmla="*/ 752905 h 1467511"/>
              <a:gd name="connsiteX1" fmla="*/ 1708568 w 3074584"/>
              <a:gd name="connsiteY1" fmla="*/ 245381 h 1467511"/>
              <a:gd name="connsiteX2" fmla="*/ 3073342 w 3074584"/>
              <a:gd name="connsiteY2" fmla="*/ 721155 h 1467511"/>
              <a:gd name="connsiteX3" fmla="*/ 1746668 w 3074584"/>
              <a:gd name="connsiteY3" fmla="*/ 1247729 h 1467511"/>
              <a:gd name="connsiteX4" fmla="*/ 894 w 3074584"/>
              <a:gd name="connsiteY4" fmla="*/ 752905 h 14675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4584" h="1467511">
                <a:moveTo>
                  <a:pt x="894" y="752905"/>
                </a:moveTo>
                <a:cubicBezTo>
                  <a:pt x="-37206" y="-385703"/>
                  <a:pt x="1152043" y="53823"/>
                  <a:pt x="1708568" y="245381"/>
                </a:cubicBezTo>
                <a:cubicBezTo>
                  <a:pt x="2265093" y="436939"/>
                  <a:pt x="3111442" y="-585039"/>
                  <a:pt x="3073342" y="721155"/>
                </a:cubicBezTo>
                <a:cubicBezTo>
                  <a:pt x="3054292" y="2033699"/>
                  <a:pt x="2271443" y="1140837"/>
                  <a:pt x="1746668" y="1247729"/>
                </a:cubicBezTo>
                <a:cubicBezTo>
                  <a:pt x="1221893" y="1354621"/>
                  <a:pt x="38994" y="1891513"/>
                  <a:pt x="894" y="752905"/>
                </a:cubicBezTo>
                <a:close/>
              </a:path>
            </a:pathLst>
          </a:custGeom>
          <a:noFill/>
          <a:ln w="63500">
            <a:gradFill>
              <a:gsLst>
                <a:gs pos="0">
                  <a:schemeClr val="bg1"/>
                </a:gs>
                <a:gs pos="42196">
                  <a:schemeClr val="bg1"/>
                </a:gs>
                <a:gs pos="77000">
                  <a:srgbClr val="9A00FF"/>
                </a:gs>
              </a:gsLst>
              <a:lin ang="150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76" name="object 18" descr="object 18"/>
          <p:cNvPicPr>
            <a:picLocks noChangeAspect="1"/>
          </p:cNvPicPr>
          <p:nvPr/>
        </p:nvPicPr>
        <p:blipFill>
          <a:blip r:embed="rId5"/>
          <a:stretch>
            <a:fillRect/>
          </a:stretch>
        </p:blipFill>
        <p:spPr>
          <a:xfrm>
            <a:off x="11319591" y="5406860"/>
            <a:ext cx="566928" cy="573026"/>
          </a:xfrm>
          <a:prstGeom prst="rect">
            <a:avLst/>
          </a:prstGeom>
          <a:ln w="12700">
            <a:miter lim="400000"/>
          </a:ln>
        </p:spPr>
      </p:pic>
      <p:pic>
        <p:nvPicPr>
          <p:cNvPr id="277" name="object 20" descr="object 20"/>
          <p:cNvPicPr>
            <a:picLocks noChangeAspect="1"/>
          </p:cNvPicPr>
          <p:nvPr/>
        </p:nvPicPr>
        <p:blipFill>
          <a:blip r:embed="rId6"/>
          <a:stretch>
            <a:fillRect/>
          </a:stretch>
        </p:blipFill>
        <p:spPr>
          <a:xfrm>
            <a:off x="11319585" y="4726303"/>
            <a:ext cx="566928" cy="443632"/>
          </a:xfrm>
          <a:prstGeom prst="rect">
            <a:avLst/>
          </a:prstGeom>
          <a:ln w="12700">
            <a:miter lim="400000"/>
          </a:ln>
        </p:spPr>
      </p:pic>
      <p:pic>
        <p:nvPicPr>
          <p:cNvPr id="278" name="object 18" descr="object 18"/>
          <p:cNvPicPr>
            <a:picLocks noChangeAspect="1"/>
          </p:cNvPicPr>
          <p:nvPr/>
        </p:nvPicPr>
        <p:blipFill>
          <a:blip r:embed="rId5"/>
          <a:stretch>
            <a:fillRect/>
          </a:stretch>
        </p:blipFill>
        <p:spPr>
          <a:xfrm>
            <a:off x="11319589" y="6455372"/>
            <a:ext cx="566928" cy="573026"/>
          </a:xfrm>
          <a:prstGeom prst="rect">
            <a:avLst/>
          </a:prstGeom>
          <a:ln w="12700">
            <a:miter lim="400000"/>
          </a:ln>
        </p:spPr>
      </p:pic>
      <p:pic>
        <p:nvPicPr>
          <p:cNvPr id="281" name="object 12" descr="object 12"/>
          <p:cNvPicPr>
            <a:picLocks noChangeAspect="1"/>
          </p:cNvPicPr>
          <p:nvPr/>
        </p:nvPicPr>
        <p:blipFill>
          <a:blip r:embed="rId3"/>
          <a:stretch>
            <a:fillRect/>
          </a:stretch>
        </p:blipFill>
        <p:spPr>
          <a:xfrm>
            <a:off x="8372573" y="3604757"/>
            <a:ext cx="566928" cy="573024"/>
          </a:xfrm>
          <a:prstGeom prst="rect">
            <a:avLst/>
          </a:prstGeom>
          <a:ln w="12700">
            <a:miter lim="400000"/>
          </a:ln>
        </p:spPr>
      </p:pic>
      <p:pic>
        <p:nvPicPr>
          <p:cNvPr id="282" name="object 20" descr="object 20"/>
          <p:cNvPicPr>
            <a:picLocks noChangeAspect="1"/>
          </p:cNvPicPr>
          <p:nvPr/>
        </p:nvPicPr>
        <p:blipFill>
          <a:blip r:embed="rId6"/>
          <a:stretch>
            <a:fillRect/>
          </a:stretch>
        </p:blipFill>
        <p:spPr>
          <a:xfrm>
            <a:off x="8372573" y="4691557"/>
            <a:ext cx="566928" cy="443632"/>
          </a:xfrm>
          <a:prstGeom prst="rect">
            <a:avLst/>
          </a:prstGeom>
          <a:ln w="12700">
            <a:miter lim="400000"/>
          </a:ln>
        </p:spPr>
      </p:pic>
      <p:pic>
        <p:nvPicPr>
          <p:cNvPr id="283" name="object 12" descr="object 12"/>
          <p:cNvPicPr>
            <a:picLocks noChangeAspect="1"/>
          </p:cNvPicPr>
          <p:nvPr/>
        </p:nvPicPr>
        <p:blipFill>
          <a:blip r:embed="rId3"/>
          <a:stretch>
            <a:fillRect/>
          </a:stretch>
        </p:blipFill>
        <p:spPr>
          <a:xfrm>
            <a:off x="8372573" y="6468403"/>
            <a:ext cx="566928" cy="573024"/>
          </a:xfrm>
          <a:prstGeom prst="rect">
            <a:avLst/>
          </a:prstGeom>
          <a:ln w="12700">
            <a:miter lim="400000"/>
          </a:ln>
        </p:spPr>
      </p:pic>
      <p:sp>
        <p:nvSpPr>
          <p:cNvPr id="284" name="TextBox 24"/>
          <p:cNvSpPr txBox="1"/>
          <p:nvPr/>
        </p:nvSpPr>
        <p:spPr>
          <a:xfrm>
            <a:off x="8062730" y="8383708"/>
            <a:ext cx="1538470" cy="7078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8" rIns="91438">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algn="ctr" rtl="1">
              <a:defRPr sz="800"/>
            </a:pPr>
            <a:r>
              <a:rPr lang="en-US" sz="2000" dirty="0">
                <a:latin typeface="Cairo" pitchFamily="2" charset="-78"/>
                <a:cs typeface="Cairo" pitchFamily="2" charset="-78"/>
              </a:rPr>
              <a:t>750$</a:t>
            </a:r>
          </a:p>
          <a:p>
            <a:pPr algn="ctr" rtl="1">
              <a:defRPr sz="800"/>
            </a:pPr>
            <a:r>
              <a:rPr lang="en-US" sz="2000" dirty="0">
                <a:latin typeface="Cairo" pitchFamily="2" charset="-78"/>
                <a:cs typeface="Cairo" pitchFamily="2" charset="-78"/>
              </a:rPr>
              <a:t>Annually </a:t>
            </a:r>
            <a:endParaRPr sz="2000" dirty="0">
              <a:latin typeface="Cairo" pitchFamily="2" charset="-78"/>
              <a:cs typeface="Cairo" pitchFamily="2" charset="-78"/>
            </a:endParaRPr>
          </a:p>
        </p:txBody>
      </p:sp>
      <p:pic>
        <p:nvPicPr>
          <p:cNvPr id="285" name="object 13" descr="object 13"/>
          <p:cNvPicPr>
            <a:picLocks noChangeAspect="1"/>
          </p:cNvPicPr>
          <p:nvPr/>
        </p:nvPicPr>
        <p:blipFill>
          <a:blip r:embed="rId4"/>
          <a:stretch>
            <a:fillRect/>
          </a:stretch>
        </p:blipFill>
        <p:spPr>
          <a:xfrm>
            <a:off x="5766328" y="7441088"/>
            <a:ext cx="566928" cy="438914"/>
          </a:xfrm>
          <a:prstGeom prst="rect">
            <a:avLst/>
          </a:prstGeom>
          <a:ln w="12700">
            <a:miter lim="400000"/>
          </a:ln>
        </p:spPr>
      </p:pic>
      <p:pic>
        <p:nvPicPr>
          <p:cNvPr id="286" name="object 13" descr="object 13"/>
          <p:cNvPicPr>
            <a:picLocks noChangeAspect="1"/>
          </p:cNvPicPr>
          <p:nvPr/>
        </p:nvPicPr>
        <p:blipFill>
          <a:blip r:embed="rId4"/>
          <a:stretch>
            <a:fillRect/>
          </a:stretch>
        </p:blipFill>
        <p:spPr>
          <a:xfrm>
            <a:off x="11274597" y="7517965"/>
            <a:ext cx="566928" cy="438916"/>
          </a:xfrm>
          <a:prstGeom prst="rect">
            <a:avLst/>
          </a:prstGeom>
          <a:ln w="12700">
            <a:miter lim="400000"/>
          </a:ln>
        </p:spPr>
      </p:pic>
      <p:pic>
        <p:nvPicPr>
          <p:cNvPr id="287" name="object 13" descr="object 13"/>
          <p:cNvPicPr>
            <a:picLocks noChangeAspect="1"/>
          </p:cNvPicPr>
          <p:nvPr/>
        </p:nvPicPr>
        <p:blipFill>
          <a:blip r:embed="rId4"/>
          <a:stretch>
            <a:fillRect/>
          </a:stretch>
        </p:blipFill>
        <p:spPr>
          <a:xfrm>
            <a:off x="14078863" y="7458994"/>
            <a:ext cx="566928" cy="438914"/>
          </a:xfrm>
          <a:prstGeom prst="rect">
            <a:avLst/>
          </a:prstGeom>
          <a:ln w="12700">
            <a:miter lim="400000"/>
          </a:ln>
        </p:spPr>
      </p:pic>
      <p:pic>
        <p:nvPicPr>
          <p:cNvPr id="288" name="object 18" descr="object 18"/>
          <p:cNvPicPr>
            <a:picLocks noChangeAspect="1"/>
          </p:cNvPicPr>
          <p:nvPr/>
        </p:nvPicPr>
        <p:blipFill>
          <a:blip r:embed="rId5"/>
          <a:stretch>
            <a:fillRect/>
          </a:stretch>
        </p:blipFill>
        <p:spPr>
          <a:xfrm>
            <a:off x="8372573" y="7458994"/>
            <a:ext cx="566928" cy="573026"/>
          </a:xfrm>
          <a:prstGeom prst="rect">
            <a:avLst/>
          </a:prstGeom>
          <a:ln w="12700">
            <a:miter lim="400000"/>
          </a:ln>
        </p:spPr>
      </p:pic>
      <p:sp>
        <p:nvSpPr>
          <p:cNvPr id="289" name="Rectangle"/>
          <p:cNvSpPr/>
          <p:nvPr/>
        </p:nvSpPr>
        <p:spPr>
          <a:xfrm>
            <a:off x="5340583" y="2314532"/>
            <a:ext cx="1367622" cy="6655094"/>
          </a:xfrm>
          <a:prstGeom prst="rect">
            <a:avLst/>
          </a:prstGeom>
          <a:ln w="25400">
            <a:solidFill>
              <a:srgbClr val="674293"/>
            </a:solidFill>
          </a:ln>
          <a:effectLst>
            <a:outerShdw blurRad="38100" dist="23000" dir="5400000" rotWithShape="0">
              <a:srgbClr val="000000">
                <a:alpha val="35000"/>
              </a:srgbClr>
            </a:outerShdw>
          </a:effectLst>
        </p:spPr>
        <p:txBody>
          <a:bodyPr lIns="91438" rIns="91438" anchor="ct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endParaRPr sz="7200"/>
          </a:p>
        </p:txBody>
      </p:sp>
      <p:sp>
        <p:nvSpPr>
          <p:cNvPr id="293" name="نظام سحابي لإدارة الصالون"/>
          <p:cNvSpPr txBox="1"/>
          <p:nvPr/>
        </p:nvSpPr>
        <p:spPr>
          <a:xfrm>
            <a:off x="957134" y="3704454"/>
            <a:ext cx="3799189" cy="4001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8" rIns="91438">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r>
              <a:rPr lang="en-US" sz="2000" dirty="0">
                <a:latin typeface="Cairo" pitchFamily="2" charset="-78"/>
                <a:cs typeface="Cairo" pitchFamily="2" charset="-78"/>
              </a:rPr>
              <a:t>Cloud-based salon management</a:t>
            </a:r>
            <a:endParaRPr sz="2000" dirty="0">
              <a:latin typeface="Cairo" pitchFamily="2" charset="-78"/>
              <a:cs typeface="Cairo" pitchFamily="2" charset="-78"/>
            </a:endParaRPr>
          </a:p>
        </p:txBody>
      </p:sp>
      <p:sp>
        <p:nvSpPr>
          <p:cNvPr id="294" name="خدمة عملاء"/>
          <p:cNvSpPr txBox="1"/>
          <p:nvPr/>
        </p:nvSpPr>
        <p:spPr>
          <a:xfrm>
            <a:off x="1133997" y="4728030"/>
            <a:ext cx="2368912" cy="4001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8" rIns="91438">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r>
              <a:rPr lang="en-US" sz="2000" dirty="0">
                <a:latin typeface="Cairo" pitchFamily="2" charset="-78"/>
                <a:cs typeface="Cairo" pitchFamily="2" charset="-78"/>
              </a:rPr>
              <a:t>Customer Services</a:t>
            </a:r>
            <a:endParaRPr sz="2000" dirty="0">
              <a:latin typeface="Cairo" pitchFamily="2" charset="-78"/>
              <a:cs typeface="Cairo" pitchFamily="2" charset="-78"/>
            </a:endParaRPr>
          </a:p>
        </p:txBody>
      </p:sp>
      <p:sp>
        <p:nvSpPr>
          <p:cNvPr id="295" name="دعم شركاء"/>
          <p:cNvSpPr txBox="1"/>
          <p:nvPr/>
        </p:nvSpPr>
        <p:spPr>
          <a:xfrm>
            <a:off x="1113082" y="5613467"/>
            <a:ext cx="2123866" cy="4001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8" rIns="91438">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r>
              <a:rPr lang="en-US" sz="2000" dirty="0">
                <a:latin typeface="Cairo" pitchFamily="2" charset="-78"/>
                <a:cs typeface="Cairo" pitchFamily="2" charset="-78"/>
              </a:rPr>
              <a:t>Partner Support</a:t>
            </a:r>
            <a:endParaRPr sz="2000" dirty="0">
              <a:latin typeface="Cairo" pitchFamily="2" charset="-78"/>
              <a:cs typeface="Cairo" pitchFamily="2" charset="-78"/>
            </a:endParaRPr>
          </a:p>
        </p:txBody>
      </p:sp>
      <p:sp>
        <p:nvSpPr>
          <p:cNvPr id="296" name="التواجد في المملكة"/>
          <p:cNvSpPr txBox="1"/>
          <p:nvPr/>
        </p:nvSpPr>
        <p:spPr>
          <a:xfrm>
            <a:off x="1113080" y="6592424"/>
            <a:ext cx="2760918" cy="4001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8" rIns="91438">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r>
              <a:rPr lang="en-US" sz="2000" dirty="0">
                <a:latin typeface="Cairo" pitchFamily="2" charset="-78"/>
                <a:cs typeface="Cairo" pitchFamily="2" charset="-78"/>
              </a:rPr>
              <a:t>Located in Kingdom</a:t>
            </a:r>
            <a:endParaRPr sz="2000" dirty="0">
              <a:latin typeface="Cairo" pitchFamily="2" charset="-78"/>
              <a:cs typeface="Cairo" pitchFamily="2" charset="-78"/>
            </a:endParaRPr>
          </a:p>
        </p:txBody>
      </p:sp>
      <p:sp>
        <p:nvSpPr>
          <p:cNvPr id="297" name="تطبيق يخدم العملاء"/>
          <p:cNvSpPr txBox="1"/>
          <p:nvPr/>
        </p:nvSpPr>
        <p:spPr>
          <a:xfrm>
            <a:off x="1068307" y="7535173"/>
            <a:ext cx="2290745" cy="4001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8" rIns="91438">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r>
              <a:rPr lang="en-US" sz="2000" dirty="0">
                <a:latin typeface="Cairo" pitchFamily="2" charset="-78"/>
                <a:cs typeface="Cairo" pitchFamily="2" charset="-78"/>
              </a:rPr>
              <a:t>App for Customers</a:t>
            </a:r>
            <a:endParaRPr sz="2000" dirty="0">
              <a:latin typeface="Cairo" pitchFamily="2" charset="-78"/>
              <a:cs typeface="Cairo" pitchFamily="2" charset="-78"/>
            </a:endParaRPr>
          </a:p>
        </p:txBody>
      </p:sp>
      <p:sp>
        <p:nvSpPr>
          <p:cNvPr id="298" name="التكلفة / الاشتراك"/>
          <p:cNvSpPr txBox="1"/>
          <p:nvPr/>
        </p:nvSpPr>
        <p:spPr>
          <a:xfrm>
            <a:off x="1097016" y="8365273"/>
            <a:ext cx="2675762" cy="4001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8" rIns="91438">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r>
              <a:rPr lang="en-US" sz="2000" dirty="0">
                <a:latin typeface="Cairo" pitchFamily="2" charset="-78"/>
                <a:cs typeface="Cairo" pitchFamily="2" charset="-78"/>
              </a:rPr>
              <a:t>Cost / Subscription</a:t>
            </a:r>
            <a:endParaRPr sz="2000" dirty="0">
              <a:latin typeface="Cairo" pitchFamily="2" charset="-78"/>
              <a:cs typeface="Cairo" pitchFamily="2" charset="-78"/>
            </a:endParaRPr>
          </a:p>
        </p:txBody>
      </p:sp>
      <p:pic>
        <p:nvPicPr>
          <p:cNvPr id="299" name="object 18" descr="object 18"/>
          <p:cNvPicPr>
            <a:picLocks noChangeAspect="1"/>
          </p:cNvPicPr>
          <p:nvPr/>
        </p:nvPicPr>
        <p:blipFill>
          <a:blip r:embed="rId5"/>
          <a:stretch>
            <a:fillRect/>
          </a:stretch>
        </p:blipFill>
        <p:spPr>
          <a:xfrm>
            <a:off x="8281905" y="5507964"/>
            <a:ext cx="566928" cy="573026"/>
          </a:xfrm>
          <a:prstGeom prst="rect">
            <a:avLst/>
          </a:prstGeom>
          <a:ln w="12700">
            <a:miter lim="400000"/>
          </a:ln>
        </p:spPr>
      </p:pic>
      <p:sp>
        <p:nvSpPr>
          <p:cNvPr id="19" name="TextBox 14">
            <a:extLst>
              <a:ext uri="{FF2B5EF4-FFF2-40B4-BE49-F238E27FC236}">
                <a16:creationId xmlns:a16="http://schemas.microsoft.com/office/drawing/2014/main" id="{6F0F3B03-91EF-7312-E8C2-9CCDFA0B02ED}"/>
              </a:ext>
            </a:extLst>
          </p:cNvPr>
          <p:cNvSpPr txBox="1"/>
          <p:nvPr/>
        </p:nvSpPr>
        <p:spPr>
          <a:xfrm>
            <a:off x="769425" y="2327064"/>
            <a:ext cx="4138338" cy="782265"/>
          </a:xfrm>
          <a:prstGeom prst="rect">
            <a:avLst/>
          </a:prstGeom>
        </p:spPr>
        <p:txBody>
          <a:bodyPr wrap="square" lIns="0" tIns="0" rIns="0" bIns="0" rtlCol="0" anchor="t">
            <a:spAutoFit/>
          </a:bodyPr>
          <a:lstStyle/>
          <a:p>
            <a:pPr algn="ctr">
              <a:lnSpc>
                <a:spcPts val="6100"/>
              </a:lnSpc>
            </a:pPr>
            <a:r>
              <a:rPr lang="en-US" sz="4400" b="1" dirty="0">
                <a:solidFill>
                  <a:srgbClr val="513573"/>
                </a:solidFill>
                <a:latin typeface="Cairo" pitchFamily="2" charset="-78"/>
                <a:ea typeface="GE Dinar One" panose="020A0503020102020204" pitchFamily="18" charset="-78"/>
                <a:cs typeface="Cairo" pitchFamily="2" charset="-78"/>
                <a:sym typeface="TT Norms Bold"/>
                <a:rtl/>
              </a:rPr>
              <a:t>Competitors</a:t>
            </a:r>
          </a:p>
        </p:txBody>
      </p:sp>
      <p:pic>
        <p:nvPicPr>
          <p:cNvPr id="4" name="Picture 3">
            <a:extLst>
              <a:ext uri="{FF2B5EF4-FFF2-40B4-BE49-F238E27FC236}">
                <a16:creationId xmlns:a16="http://schemas.microsoft.com/office/drawing/2014/main" id="{E8DBE6F7-FB8E-4A3A-8C80-3F15598D2592}"/>
              </a:ext>
            </a:extLst>
          </p:cNvPr>
          <p:cNvPicPr>
            <a:picLocks noChangeAspect="1"/>
          </p:cNvPicPr>
          <p:nvPr/>
        </p:nvPicPr>
        <p:blipFill>
          <a:blip r:embed="rId8"/>
          <a:stretch>
            <a:fillRect/>
          </a:stretch>
        </p:blipFill>
        <p:spPr>
          <a:xfrm>
            <a:off x="7469404" y="2436855"/>
            <a:ext cx="2152950" cy="762106"/>
          </a:xfrm>
          <a:prstGeom prst="rect">
            <a:avLst/>
          </a:prstGeom>
        </p:spPr>
      </p:pic>
      <p:pic>
        <p:nvPicPr>
          <p:cNvPr id="1028" name="Picture 4" descr="Fresha Logo &amp; Brand Assets (SVG, PNG ...">
            <a:extLst>
              <a:ext uri="{FF2B5EF4-FFF2-40B4-BE49-F238E27FC236}">
                <a16:creationId xmlns:a16="http://schemas.microsoft.com/office/drawing/2014/main" id="{D3DD54C6-6624-8314-E18C-C2D1EE019AB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134255" y="2616778"/>
            <a:ext cx="1800945" cy="55140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object 9">
            <a:extLst>
              <a:ext uri="{FF2B5EF4-FFF2-40B4-BE49-F238E27FC236}">
                <a16:creationId xmlns:a16="http://schemas.microsoft.com/office/drawing/2014/main" id="{1D1CE5F3-A4FF-FFEE-28AF-80BFE8C14A76}"/>
              </a:ext>
            </a:extLst>
          </p:cNvPr>
          <p:cNvPicPr>
            <a:picLocks noChangeAspect="1"/>
          </p:cNvPicPr>
          <p:nvPr/>
        </p:nvPicPr>
        <p:blipFill>
          <a:blip r:embed="rId10"/>
          <a:srcRect l="1333" t="2147" b="1811"/>
          <a:stretch>
            <a:fillRect/>
          </a:stretch>
        </p:blipFill>
        <p:spPr>
          <a:xfrm>
            <a:off x="10902431" y="2552700"/>
            <a:ext cx="1329220" cy="652084"/>
          </a:xfrm>
          <a:custGeom>
            <a:avLst/>
            <a:gdLst>
              <a:gd name="connsiteX0" fmla="*/ 108683 w 1329220"/>
              <a:gd name="connsiteY0" fmla="*/ 0 h 652084"/>
              <a:gd name="connsiteX1" fmla="*/ 1220537 w 1329220"/>
              <a:gd name="connsiteY1" fmla="*/ 0 h 652084"/>
              <a:gd name="connsiteX2" fmla="*/ 1329220 w 1329220"/>
              <a:gd name="connsiteY2" fmla="*/ 108683 h 652084"/>
              <a:gd name="connsiteX3" fmla="*/ 1329220 w 1329220"/>
              <a:gd name="connsiteY3" fmla="*/ 543401 h 652084"/>
              <a:gd name="connsiteX4" fmla="*/ 1220537 w 1329220"/>
              <a:gd name="connsiteY4" fmla="*/ 652084 h 652084"/>
              <a:gd name="connsiteX5" fmla="*/ 108683 w 1329220"/>
              <a:gd name="connsiteY5" fmla="*/ 652084 h 652084"/>
              <a:gd name="connsiteX6" fmla="*/ 0 w 1329220"/>
              <a:gd name="connsiteY6" fmla="*/ 543401 h 652084"/>
              <a:gd name="connsiteX7" fmla="*/ 0 w 1329220"/>
              <a:gd name="connsiteY7" fmla="*/ 108683 h 652084"/>
              <a:gd name="connsiteX8" fmla="*/ 108683 w 1329220"/>
              <a:gd name="connsiteY8" fmla="*/ 0 h 652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9220" h="652084">
                <a:moveTo>
                  <a:pt x="108683" y="0"/>
                </a:moveTo>
                <a:lnTo>
                  <a:pt x="1220537" y="0"/>
                </a:lnTo>
                <a:cubicBezTo>
                  <a:pt x="1280561" y="0"/>
                  <a:pt x="1329220" y="48659"/>
                  <a:pt x="1329220" y="108683"/>
                </a:cubicBezTo>
                <a:lnTo>
                  <a:pt x="1329220" y="543401"/>
                </a:lnTo>
                <a:cubicBezTo>
                  <a:pt x="1329220" y="603425"/>
                  <a:pt x="1280561" y="652084"/>
                  <a:pt x="1220537" y="652084"/>
                </a:cubicBezTo>
                <a:lnTo>
                  <a:pt x="108683" y="652084"/>
                </a:lnTo>
                <a:cubicBezTo>
                  <a:pt x="48659" y="652084"/>
                  <a:pt x="0" y="603425"/>
                  <a:pt x="0" y="543401"/>
                </a:cubicBezTo>
                <a:lnTo>
                  <a:pt x="0" y="108683"/>
                </a:lnTo>
                <a:cubicBezTo>
                  <a:pt x="0" y="48659"/>
                  <a:pt x="48659" y="0"/>
                  <a:pt x="108683" y="0"/>
                </a:cubicBezTo>
                <a:close/>
              </a:path>
            </a:pathLst>
          </a:custGeom>
          <a:ln w="12700">
            <a:miter lim="400000"/>
          </a:ln>
        </p:spPr>
      </p:pic>
      <p:pic>
        <p:nvPicPr>
          <p:cNvPr id="7" name="Picture 2" descr="3d Icon Business, paper board clip, with statistics">
            <a:extLst>
              <a:ext uri="{FF2B5EF4-FFF2-40B4-BE49-F238E27FC236}">
                <a16:creationId xmlns:a16="http://schemas.microsoft.com/office/drawing/2014/main" id="{49BA66DA-D584-3671-1CDA-A72BDD9758BA}"/>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10062" t="12814" r="48608" b="16715"/>
          <a:stretch/>
        </p:blipFill>
        <p:spPr bwMode="auto">
          <a:xfrm>
            <a:off x="-1634574" y="5999070"/>
            <a:ext cx="1367623" cy="1554260"/>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a:extLst>
              <a:ext uri="{FF2B5EF4-FFF2-40B4-BE49-F238E27FC236}">
                <a16:creationId xmlns:a16="http://schemas.microsoft.com/office/drawing/2014/main" id="{1B3955A6-17B6-1088-AAB3-9EC87B0E6A27}"/>
              </a:ext>
            </a:extLst>
          </p:cNvPr>
          <p:cNvGrpSpPr/>
          <p:nvPr/>
        </p:nvGrpSpPr>
        <p:grpSpPr>
          <a:xfrm>
            <a:off x="-602115" y="-2315013"/>
            <a:ext cx="3968970" cy="8724328"/>
            <a:chOff x="-602115" y="-2315013"/>
            <a:chExt cx="3968970" cy="8724328"/>
          </a:xfrm>
        </p:grpSpPr>
        <p:sp>
          <p:nvSpPr>
            <p:cNvPr id="3" name="Freeform 5">
              <a:extLst>
                <a:ext uri="{FF2B5EF4-FFF2-40B4-BE49-F238E27FC236}">
                  <a16:creationId xmlns:a16="http://schemas.microsoft.com/office/drawing/2014/main" id="{9DB21618-182D-58BA-2317-A6E1844D4455}"/>
                </a:ext>
              </a:extLst>
            </p:cNvPr>
            <p:cNvSpPr/>
            <p:nvPr/>
          </p:nvSpPr>
          <p:spPr>
            <a:xfrm rot="16955039" flipH="1">
              <a:off x="-2317862" y="-599266"/>
              <a:ext cx="7315200" cy="3883706"/>
            </a:xfrm>
            <a:custGeom>
              <a:avLst/>
              <a:gdLst/>
              <a:ahLst/>
              <a:cxnLst/>
              <a:rect l="l" t="t" r="r" b="b"/>
              <a:pathLst>
                <a:path w="7315200" h="3883706">
                  <a:moveTo>
                    <a:pt x="0" y="0"/>
                  </a:moveTo>
                  <a:lnTo>
                    <a:pt x="7315200" y="0"/>
                  </a:lnTo>
                  <a:lnTo>
                    <a:pt x="7315200" y="3883706"/>
                  </a:lnTo>
                  <a:lnTo>
                    <a:pt x="0" y="3883706"/>
                  </a:lnTo>
                  <a:lnTo>
                    <a:pt x="0" y="0"/>
                  </a:lnTo>
                  <a:close/>
                </a:path>
              </a:pathLst>
            </a:custGeom>
            <a:blipFill>
              <a:blip r:embed="rId12">
                <a:alphaModFix amt="43000"/>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5" name="Freeform 6">
              <a:extLst>
                <a:ext uri="{FF2B5EF4-FFF2-40B4-BE49-F238E27FC236}">
                  <a16:creationId xmlns:a16="http://schemas.microsoft.com/office/drawing/2014/main" id="{FD18A64E-2CC8-0390-73F3-F8E93DEB0BEF}"/>
                </a:ext>
              </a:extLst>
            </p:cNvPr>
            <p:cNvSpPr/>
            <p:nvPr/>
          </p:nvSpPr>
          <p:spPr>
            <a:xfrm rot="16955039" flipH="1">
              <a:off x="-2232598" y="809862"/>
              <a:ext cx="7315200" cy="3883706"/>
            </a:xfrm>
            <a:custGeom>
              <a:avLst/>
              <a:gdLst/>
              <a:ahLst/>
              <a:cxnLst/>
              <a:rect l="l" t="t" r="r" b="b"/>
              <a:pathLst>
                <a:path w="7315200" h="3883706">
                  <a:moveTo>
                    <a:pt x="0" y="0"/>
                  </a:moveTo>
                  <a:lnTo>
                    <a:pt x="7315200" y="0"/>
                  </a:lnTo>
                  <a:lnTo>
                    <a:pt x="7315200" y="3883706"/>
                  </a:lnTo>
                  <a:lnTo>
                    <a:pt x="0" y="3883706"/>
                  </a:lnTo>
                  <a:lnTo>
                    <a:pt x="0" y="0"/>
                  </a:lnTo>
                  <a:close/>
                </a:path>
              </a:pathLst>
            </a:custGeom>
            <a:blipFill>
              <a:blip r:embed="rId12">
                <a:alphaModFix amt="43000"/>
                <a:extLst>
                  <a:ext uri="{96DAC541-7B7A-43D3-8B79-37D633B846F1}">
                    <asvg:svgBlip xmlns:asvg="http://schemas.microsoft.com/office/drawing/2016/SVG/main" r:embed="rId13"/>
                  </a:ext>
                </a:extLst>
              </a:blip>
              <a:stretch>
                <a:fillRect/>
              </a:stretch>
            </a:blipFill>
          </p:spPr>
          <p:txBody>
            <a:bodyPr/>
            <a:lstStyle/>
            <a:p>
              <a:endParaRPr lang="en-US"/>
            </a:p>
          </p:txBody>
        </p:sp>
      </p:grpSp>
      <p:grpSp>
        <p:nvGrpSpPr>
          <p:cNvPr id="21" name="Group 20">
            <a:extLst>
              <a:ext uri="{FF2B5EF4-FFF2-40B4-BE49-F238E27FC236}">
                <a16:creationId xmlns:a16="http://schemas.microsoft.com/office/drawing/2014/main" id="{4296B587-1B3B-7285-5CCF-F0CE9D1EF52B}"/>
              </a:ext>
            </a:extLst>
          </p:cNvPr>
          <p:cNvGrpSpPr/>
          <p:nvPr/>
        </p:nvGrpSpPr>
        <p:grpSpPr>
          <a:xfrm>
            <a:off x="-3102782" y="9655366"/>
            <a:ext cx="5349054" cy="590233"/>
            <a:chOff x="12270325" y="532765"/>
            <a:chExt cx="5349054" cy="590233"/>
          </a:xfrm>
        </p:grpSpPr>
        <p:grpSp>
          <p:nvGrpSpPr>
            <p:cNvPr id="10" name="Group 9">
              <a:extLst>
                <a:ext uri="{FF2B5EF4-FFF2-40B4-BE49-F238E27FC236}">
                  <a16:creationId xmlns:a16="http://schemas.microsoft.com/office/drawing/2014/main" id="{70F5D064-CA51-FBD9-9F77-B81FB3E8D768}"/>
                </a:ext>
              </a:extLst>
            </p:cNvPr>
            <p:cNvGrpSpPr/>
            <p:nvPr/>
          </p:nvGrpSpPr>
          <p:grpSpPr>
            <a:xfrm>
              <a:off x="12270325" y="532765"/>
              <a:ext cx="5349054" cy="590233"/>
              <a:chOff x="0" y="-38100"/>
              <a:chExt cx="7132073" cy="786976"/>
            </a:xfrm>
          </p:grpSpPr>
          <p:sp>
            <p:nvSpPr>
              <p:cNvPr id="12" name="TextBox 6">
                <a:extLst>
                  <a:ext uri="{FF2B5EF4-FFF2-40B4-BE49-F238E27FC236}">
                    <a16:creationId xmlns:a16="http://schemas.microsoft.com/office/drawing/2014/main" id="{F75A56D7-FC8A-E585-A9B8-E959E50479D5}"/>
                  </a:ext>
                </a:extLst>
              </p:cNvPr>
              <p:cNvSpPr txBox="1"/>
              <p:nvPr/>
            </p:nvSpPr>
            <p:spPr>
              <a:xfrm>
                <a:off x="2588147" y="-38100"/>
                <a:ext cx="4543926" cy="443626"/>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659"/>
                  </a:lnSpc>
                </a:pPr>
                <a:r>
                  <a:rPr lang="en-US" sz="1899" b="1" dirty="0">
                    <a:solidFill>
                      <a:srgbClr val="000000"/>
                    </a:solidFill>
                    <a:latin typeface="TT Fors Bold"/>
                    <a:ea typeface="TT Fors Bold"/>
                    <a:cs typeface="TT Fors Bold"/>
                    <a:sym typeface="TT Fors Bold"/>
                  </a:rPr>
                  <a:t>SHAFRAH APP</a:t>
                </a:r>
              </a:p>
            </p:txBody>
          </p:sp>
          <p:sp>
            <p:nvSpPr>
              <p:cNvPr id="20" name="TextBox 7">
                <a:extLst>
                  <a:ext uri="{FF2B5EF4-FFF2-40B4-BE49-F238E27FC236}">
                    <a16:creationId xmlns:a16="http://schemas.microsoft.com/office/drawing/2014/main" id="{B0EFAEE2-6666-C9BB-7367-E8EE492F18E7}"/>
                  </a:ext>
                </a:extLst>
              </p:cNvPr>
              <p:cNvSpPr txBox="1"/>
              <p:nvPr/>
            </p:nvSpPr>
            <p:spPr>
              <a:xfrm>
                <a:off x="0" y="396663"/>
                <a:ext cx="7007567" cy="35221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239"/>
                  </a:lnSpc>
                </a:pPr>
                <a:r>
                  <a:rPr lang="en-US" sz="1599" dirty="0">
                    <a:solidFill>
                      <a:srgbClr val="545454"/>
                    </a:solidFill>
                    <a:latin typeface="TT Fors"/>
                    <a:ea typeface="TT Fors"/>
                    <a:cs typeface="TT Fors"/>
                    <a:sym typeface="TT Fors"/>
                  </a:rPr>
                  <a:t>www.Shafarh.net</a:t>
                </a:r>
              </a:p>
            </p:txBody>
          </p:sp>
        </p:grpSp>
        <p:sp>
          <p:nvSpPr>
            <p:cNvPr id="11" name="object 2">
              <a:extLst>
                <a:ext uri="{FF2B5EF4-FFF2-40B4-BE49-F238E27FC236}">
                  <a16:creationId xmlns:a16="http://schemas.microsoft.com/office/drawing/2014/main" id="{A68E1FE0-9AF9-399E-0988-CCFC4BC0462B}"/>
                </a:ext>
              </a:extLst>
            </p:cNvPr>
            <p:cNvSpPr/>
            <p:nvPr/>
          </p:nvSpPr>
          <p:spPr>
            <a:xfrm>
              <a:off x="15557500" y="582844"/>
              <a:ext cx="264528" cy="540153"/>
            </a:xfrm>
            <a:custGeom>
              <a:avLst/>
              <a:gdLst/>
              <a:ahLst/>
              <a:cxnLst/>
              <a:rect l="l" t="t" r="r" b="b"/>
              <a:pathLst>
                <a:path w="170179" h="362584">
                  <a:moveTo>
                    <a:pt x="134048" y="0"/>
                  </a:moveTo>
                  <a:lnTo>
                    <a:pt x="35877" y="0"/>
                  </a:lnTo>
                  <a:lnTo>
                    <a:pt x="30772" y="5105"/>
                  </a:lnTo>
                  <a:lnTo>
                    <a:pt x="30772" y="27368"/>
                  </a:lnTo>
                  <a:lnTo>
                    <a:pt x="3556" y="27368"/>
                  </a:lnTo>
                  <a:lnTo>
                    <a:pt x="0" y="30772"/>
                  </a:lnTo>
                  <a:lnTo>
                    <a:pt x="0" y="173316"/>
                  </a:lnTo>
                  <a:lnTo>
                    <a:pt x="109461" y="282790"/>
                  </a:lnTo>
                  <a:lnTo>
                    <a:pt x="110553" y="285724"/>
                  </a:lnTo>
                  <a:lnTo>
                    <a:pt x="110553" y="291592"/>
                  </a:lnTo>
                  <a:lnTo>
                    <a:pt x="109461" y="294538"/>
                  </a:lnTo>
                  <a:lnTo>
                    <a:pt x="95084" y="308914"/>
                  </a:lnTo>
                  <a:lnTo>
                    <a:pt x="94475" y="311073"/>
                  </a:lnTo>
                  <a:lnTo>
                    <a:pt x="95250" y="316484"/>
                  </a:lnTo>
                  <a:lnTo>
                    <a:pt x="97866" y="319278"/>
                  </a:lnTo>
                  <a:lnTo>
                    <a:pt x="107149" y="319278"/>
                  </a:lnTo>
                  <a:lnTo>
                    <a:pt x="110401" y="322211"/>
                  </a:lnTo>
                  <a:lnTo>
                    <a:pt x="110705" y="330098"/>
                  </a:lnTo>
                  <a:lnTo>
                    <a:pt x="107454" y="333502"/>
                  </a:lnTo>
                  <a:lnTo>
                    <a:pt x="62776" y="333502"/>
                  </a:lnTo>
                  <a:lnTo>
                    <a:pt x="59524" y="330555"/>
                  </a:lnTo>
                  <a:lnTo>
                    <a:pt x="59220" y="322668"/>
                  </a:lnTo>
                  <a:lnTo>
                    <a:pt x="62471" y="319278"/>
                  </a:lnTo>
                  <a:lnTo>
                    <a:pt x="72047" y="319278"/>
                  </a:lnTo>
                  <a:lnTo>
                    <a:pt x="74676" y="316484"/>
                  </a:lnTo>
                  <a:lnTo>
                    <a:pt x="75450" y="311073"/>
                  </a:lnTo>
                  <a:lnTo>
                    <a:pt x="74841" y="308914"/>
                  </a:lnTo>
                  <a:lnTo>
                    <a:pt x="60452" y="294538"/>
                  </a:lnTo>
                  <a:lnTo>
                    <a:pt x="59372" y="291592"/>
                  </a:lnTo>
                  <a:lnTo>
                    <a:pt x="59372" y="285724"/>
                  </a:lnTo>
                  <a:lnTo>
                    <a:pt x="60452" y="282790"/>
                  </a:lnTo>
                  <a:lnTo>
                    <a:pt x="71272" y="271957"/>
                  </a:lnTo>
                  <a:lnTo>
                    <a:pt x="0" y="200837"/>
                  </a:lnTo>
                  <a:lnTo>
                    <a:pt x="0" y="331800"/>
                  </a:lnTo>
                  <a:lnTo>
                    <a:pt x="3556" y="335203"/>
                  </a:lnTo>
                  <a:lnTo>
                    <a:pt x="30772" y="335203"/>
                  </a:lnTo>
                  <a:lnTo>
                    <a:pt x="30772" y="357466"/>
                  </a:lnTo>
                  <a:lnTo>
                    <a:pt x="35877" y="362559"/>
                  </a:lnTo>
                  <a:lnTo>
                    <a:pt x="134048" y="362559"/>
                  </a:lnTo>
                  <a:lnTo>
                    <a:pt x="139153" y="357466"/>
                  </a:lnTo>
                  <a:lnTo>
                    <a:pt x="139153" y="335203"/>
                  </a:lnTo>
                  <a:lnTo>
                    <a:pt x="166370" y="335203"/>
                  </a:lnTo>
                  <a:lnTo>
                    <a:pt x="169926" y="331800"/>
                  </a:lnTo>
                  <a:lnTo>
                    <a:pt x="169926" y="189242"/>
                  </a:lnTo>
                  <a:lnTo>
                    <a:pt x="60452" y="79933"/>
                  </a:lnTo>
                  <a:lnTo>
                    <a:pt x="59372" y="76847"/>
                  </a:lnTo>
                  <a:lnTo>
                    <a:pt x="59372" y="70967"/>
                  </a:lnTo>
                  <a:lnTo>
                    <a:pt x="60452" y="68033"/>
                  </a:lnTo>
                  <a:lnTo>
                    <a:pt x="74371" y="54114"/>
                  </a:lnTo>
                  <a:lnTo>
                    <a:pt x="75145" y="52730"/>
                  </a:lnTo>
                  <a:lnTo>
                    <a:pt x="75603" y="47155"/>
                  </a:lnTo>
                  <a:lnTo>
                    <a:pt x="72669" y="43294"/>
                  </a:lnTo>
                  <a:lnTo>
                    <a:pt x="62776" y="43294"/>
                  </a:lnTo>
                  <a:lnTo>
                    <a:pt x="59524" y="40360"/>
                  </a:lnTo>
                  <a:lnTo>
                    <a:pt x="59220" y="32473"/>
                  </a:lnTo>
                  <a:lnTo>
                    <a:pt x="62471" y="29070"/>
                  </a:lnTo>
                  <a:lnTo>
                    <a:pt x="107454" y="29070"/>
                  </a:lnTo>
                  <a:lnTo>
                    <a:pt x="110705" y="32473"/>
                  </a:lnTo>
                  <a:lnTo>
                    <a:pt x="110401" y="40360"/>
                  </a:lnTo>
                  <a:lnTo>
                    <a:pt x="107149" y="43294"/>
                  </a:lnTo>
                  <a:lnTo>
                    <a:pt x="97256" y="43294"/>
                  </a:lnTo>
                  <a:lnTo>
                    <a:pt x="94310" y="47155"/>
                  </a:lnTo>
                  <a:lnTo>
                    <a:pt x="94932" y="52730"/>
                  </a:lnTo>
                  <a:lnTo>
                    <a:pt x="95554" y="54114"/>
                  </a:lnTo>
                  <a:lnTo>
                    <a:pt x="109461" y="68033"/>
                  </a:lnTo>
                  <a:lnTo>
                    <a:pt x="110553" y="70967"/>
                  </a:lnTo>
                  <a:lnTo>
                    <a:pt x="110553" y="76847"/>
                  </a:lnTo>
                  <a:lnTo>
                    <a:pt x="109461" y="79933"/>
                  </a:lnTo>
                  <a:lnTo>
                    <a:pt x="98640" y="90601"/>
                  </a:lnTo>
                  <a:lnTo>
                    <a:pt x="169926" y="161721"/>
                  </a:lnTo>
                  <a:lnTo>
                    <a:pt x="169926" y="30772"/>
                  </a:lnTo>
                  <a:lnTo>
                    <a:pt x="166370" y="27368"/>
                  </a:lnTo>
                  <a:lnTo>
                    <a:pt x="162191" y="27368"/>
                  </a:lnTo>
                  <a:lnTo>
                    <a:pt x="139153" y="27368"/>
                  </a:lnTo>
                  <a:lnTo>
                    <a:pt x="139153" y="5105"/>
                  </a:lnTo>
                  <a:lnTo>
                    <a:pt x="134048" y="0"/>
                  </a:lnTo>
                  <a:close/>
                </a:path>
              </a:pathLst>
            </a:custGeom>
            <a:solidFill>
              <a:srgbClr val="674292"/>
            </a:solid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Tree>
    <p:extLst>
      <p:ext uri="{BB962C8B-B14F-4D97-AF65-F5344CB8AC3E}">
        <p14:creationId xmlns:p14="http://schemas.microsoft.com/office/powerpoint/2010/main" val="35158665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293"/>
                                        </p:tgtEl>
                                        <p:attrNameLst>
                                          <p:attrName>style.visibility</p:attrName>
                                        </p:attrNameLst>
                                      </p:cBhvr>
                                      <p:to>
                                        <p:strVal val="visible"/>
                                      </p:to>
                                    </p:set>
                                    <p:animEffect transition="in" filter="fade">
                                      <p:cBhvr>
                                        <p:cTn id="7" dur="1000"/>
                                        <p:tgtEl>
                                          <p:spTgt spid="293"/>
                                        </p:tgtEl>
                                      </p:cBhvr>
                                    </p:animEffect>
                                    <p:anim calcmode="lin" valueType="num">
                                      <p:cBhvr>
                                        <p:cTn id="8" dur="1000" fill="hold"/>
                                        <p:tgtEl>
                                          <p:spTgt spid="293"/>
                                        </p:tgtEl>
                                        <p:attrNameLst>
                                          <p:attrName>ppt_x</p:attrName>
                                        </p:attrNameLst>
                                      </p:cBhvr>
                                      <p:tavLst>
                                        <p:tav tm="0">
                                          <p:val>
                                            <p:strVal val="#ppt_x"/>
                                          </p:val>
                                        </p:tav>
                                        <p:tav tm="100000">
                                          <p:val>
                                            <p:strVal val="#ppt_x"/>
                                          </p:val>
                                        </p:tav>
                                      </p:tavLst>
                                    </p:anim>
                                    <p:anim calcmode="lin" valueType="num">
                                      <p:cBhvr>
                                        <p:cTn id="9" dur="900" decel="100000" fill="hold"/>
                                        <p:tgtEl>
                                          <p:spTgt spid="29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93"/>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7" presetClass="entr" presetSubtype="0" fill="hold" nodeType="afterEffect">
                                  <p:stCondLst>
                                    <p:cond delay="0"/>
                                  </p:stCondLst>
                                  <p:childTnLst>
                                    <p:set>
                                      <p:cBhvr>
                                        <p:cTn id="13" dur="1" fill="hold">
                                          <p:stCondLst>
                                            <p:cond delay="0"/>
                                          </p:stCondLst>
                                        </p:cTn>
                                        <p:tgtEl>
                                          <p:spTgt spid="270"/>
                                        </p:tgtEl>
                                        <p:attrNameLst>
                                          <p:attrName>style.visibility</p:attrName>
                                        </p:attrNameLst>
                                      </p:cBhvr>
                                      <p:to>
                                        <p:strVal val="visible"/>
                                      </p:to>
                                    </p:set>
                                    <p:animEffect transition="in" filter="fade">
                                      <p:cBhvr>
                                        <p:cTn id="14" dur="1000"/>
                                        <p:tgtEl>
                                          <p:spTgt spid="270"/>
                                        </p:tgtEl>
                                      </p:cBhvr>
                                    </p:animEffect>
                                    <p:anim calcmode="lin" valueType="num">
                                      <p:cBhvr>
                                        <p:cTn id="15" dur="1000" fill="hold"/>
                                        <p:tgtEl>
                                          <p:spTgt spid="270"/>
                                        </p:tgtEl>
                                        <p:attrNameLst>
                                          <p:attrName>ppt_x</p:attrName>
                                        </p:attrNameLst>
                                      </p:cBhvr>
                                      <p:tavLst>
                                        <p:tav tm="0">
                                          <p:val>
                                            <p:strVal val="#ppt_x"/>
                                          </p:val>
                                        </p:tav>
                                        <p:tav tm="100000">
                                          <p:val>
                                            <p:strVal val="#ppt_x"/>
                                          </p:val>
                                        </p:tav>
                                      </p:tavLst>
                                    </p:anim>
                                    <p:anim calcmode="lin" valueType="num">
                                      <p:cBhvr>
                                        <p:cTn id="16" dur="900" decel="100000" fill="hold"/>
                                        <p:tgtEl>
                                          <p:spTgt spid="270"/>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270"/>
                                        </p:tgtEl>
                                        <p:attrNameLst>
                                          <p:attrName>ppt_y</p:attrName>
                                        </p:attrNameLst>
                                      </p:cBhvr>
                                      <p:tavLst>
                                        <p:tav tm="0">
                                          <p:val>
                                            <p:strVal val="#ppt_y-.03"/>
                                          </p:val>
                                        </p:tav>
                                        <p:tav tm="100000">
                                          <p:val>
                                            <p:strVal val="#ppt_y"/>
                                          </p:val>
                                        </p:tav>
                                      </p:tavLst>
                                    </p:anim>
                                  </p:childTnLst>
                                </p:cTn>
                              </p:par>
                              <p:par>
                                <p:cTn id="18" presetID="37" presetClass="entr" presetSubtype="0" fill="hold" nodeType="withEffect">
                                  <p:stCondLst>
                                    <p:cond delay="0"/>
                                  </p:stCondLst>
                                  <p:childTnLst>
                                    <p:set>
                                      <p:cBhvr>
                                        <p:cTn id="19" dur="1" fill="hold">
                                          <p:stCondLst>
                                            <p:cond delay="0"/>
                                          </p:stCondLst>
                                        </p:cTn>
                                        <p:tgtEl>
                                          <p:spTgt spid="281"/>
                                        </p:tgtEl>
                                        <p:attrNameLst>
                                          <p:attrName>style.visibility</p:attrName>
                                        </p:attrNameLst>
                                      </p:cBhvr>
                                      <p:to>
                                        <p:strVal val="visible"/>
                                      </p:to>
                                    </p:set>
                                    <p:animEffect transition="in" filter="fade">
                                      <p:cBhvr>
                                        <p:cTn id="20" dur="500"/>
                                        <p:tgtEl>
                                          <p:spTgt spid="281"/>
                                        </p:tgtEl>
                                      </p:cBhvr>
                                    </p:animEffect>
                                    <p:anim calcmode="lin" valueType="num">
                                      <p:cBhvr>
                                        <p:cTn id="21" dur="500" fill="hold"/>
                                        <p:tgtEl>
                                          <p:spTgt spid="281"/>
                                        </p:tgtEl>
                                        <p:attrNameLst>
                                          <p:attrName>ppt_x</p:attrName>
                                        </p:attrNameLst>
                                      </p:cBhvr>
                                      <p:tavLst>
                                        <p:tav tm="0">
                                          <p:val>
                                            <p:strVal val="#ppt_x"/>
                                          </p:val>
                                        </p:tav>
                                        <p:tav tm="100000">
                                          <p:val>
                                            <p:strVal val="#ppt_x"/>
                                          </p:val>
                                        </p:tav>
                                      </p:tavLst>
                                    </p:anim>
                                    <p:anim calcmode="lin" valueType="num">
                                      <p:cBhvr>
                                        <p:cTn id="22" dur="450" decel="100000" fill="hold"/>
                                        <p:tgtEl>
                                          <p:spTgt spid="281"/>
                                        </p:tgtEl>
                                        <p:attrNameLst>
                                          <p:attrName>ppt_y</p:attrName>
                                        </p:attrNameLst>
                                      </p:cBhvr>
                                      <p:tavLst>
                                        <p:tav tm="0">
                                          <p:val>
                                            <p:strVal val="#ppt_y+1"/>
                                          </p:val>
                                        </p:tav>
                                        <p:tav tm="100000">
                                          <p:val>
                                            <p:strVal val="#ppt_y-.03"/>
                                          </p:val>
                                        </p:tav>
                                      </p:tavLst>
                                    </p:anim>
                                    <p:anim calcmode="lin" valueType="num">
                                      <p:cBhvr>
                                        <p:cTn id="23" dur="50" accel="100000" fill="hold">
                                          <p:stCondLst>
                                            <p:cond delay="450"/>
                                          </p:stCondLst>
                                        </p:cTn>
                                        <p:tgtEl>
                                          <p:spTgt spid="281"/>
                                        </p:tgtEl>
                                        <p:attrNameLst>
                                          <p:attrName>ppt_y</p:attrName>
                                        </p:attrNameLst>
                                      </p:cBhvr>
                                      <p:tavLst>
                                        <p:tav tm="0">
                                          <p:val>
                                            <p:strVal val="#ppt_y-.03"/>
                                          </p:val>
                                        </p:tav>
                                        <p:tav tm="100000">
                                          <p:val>
                                            <p:strVal val="#ppt_y"/>
                                          </p:val>
                                        </p:tav>
                                      </p:tavLst>
                                    </p:anim>
                                  </p:childTnLst>
                                </p:cTn>
                              </p:par>
                              <p:par>
                                <p:cTn id="24" presetID="37" presetClass="entr" presetSubtype="0" fill="hold" nodeType="withEffect">
                                  <p:stCondLst>
                                    <p:cond delay="0"/>
                                  </p:stCondLst>
                                  <p:childTnLst>
                                    <p:set>
                                      <p:cBhvr>
                                        <p:cTn id="25" dur="1" fill="hold">
                                          <p:stCondLst>
                                            <p:cond delay="0"/>
                                          </p:stCondLst>
                                        </p:cTn>
                                        <p:tgtEl>
                                          <p:spTgt spid="269"/>
                                        </p:tgtEl>
                                        <p:attrNameLst>
                                          <p:attrName>style.visibility</p:attrName>
                                        </p:attrNameLst>
                                      </p:cBhvr>
                                      <p:to>
                                        <p:strVal val="visible"/>
                                      </p:to>
                                    </p:set>
                                    <p:animEffect transition="in" filter="fade">
                                      <p:cBhvr>
                                        <p:cTn id="26" dur="500"/>
                                        <p:tgtEl>
                                          <p:spTgt spid="269"/>
                                        </p:tgtEl>
                                      </p:cBhvr>
                                    </p:animEffect>
                                    <p:anim calcmode="lin" valueType="num">
                                      <p:cBhvr>
                                        <p:cTn id="27" dur="500" fill="hold"/>
                                        <p:tgtEl>
                                          <p:spTgt spid="269"/>
                                        </p:tgtEl>
                                        <p:attrNameLst>
                                          <p:attrName>ppt_x</p:attrName>
                                        </p:attrNameLst>
                                      </p:cBhvr>
                                      <p:tavLst>
                                        <p:tav tm="0">
                                          <p:val>
                                            <p:strVal val="#ppt_x"/>
                                          </p:val>
                                        </p:tav>
                                        <p:tav tm="100000">
                                          <p:val>
                                            <p:strVal val="#ppt_x"/>
                                          </p:val>
                                        </p:tav>
                                      </p:tavLst>
                                    </p:anim>
                                    <p:anim calcmode="lin" valueType="num">
                                      <p:cBhvr>
                                        <p:cTn id="28" dur="450" decel="100000" fill="hold"/>
                                        <p:tgtEl>
                                          <p:spTgt spid="269"/>
                                        </p:tgtEl>
                                        <p:attrNameLst>
                                          <p:attrName>ppt_y</p:attrName>
                                        </p:attrNameLst>
                                      </p:cBhvr>
                                      <p:tavLst>
                                        <p:tav tm="0">
                                          <p:val>
                                            <p:strVal val="#ppt_y+1"/>
                                          </p:val>
                                        </p:tav>
                                        <p:tav tm="100000">
                                          <p:val>
                                            <p:strVal val="#ppt_y-.03"/>
                                          </p:val>
                                        </p:tav>
                                      </p:tavLst>
                                    </p:anim>
                                    <p:anim calcmode="lin" valueType="num">
                                      <p:cBhvr>
                                        <p:cTn id="29" dur="50" accel="100000" fill="hold">
                                          <p:stCondLst>
                                            <p:cond delay="450"/>
                                          </p:stCondLst>
                                        </p:cTn>
                                        <p:tgtEl>
                                          <p:spTgt spid="269"/>
                                        </p:tgtEl>
                                        <p:attrNameLst>
                                          <p:attrName>ppt_y</p:attrName>
                                        </p:attrNameLst>
                                      </p:cBhvr>
                                      <p:tavLst>
                                        <p:tav tm="0">
                                          <p:val>
                                            <p:strVal val="#ppt_y-.03"/>
                                          </p:val>
                                        </p:tav>
                                        <p:tav tm="100000">
                                          <p:val>
                                            <p:strVal val="#ppt_y"/>
                                          </p:val>
                                        </p:tav>
                                      </p:tavLst>
                                    </p:anim>
                                  </p:childTnLst>
                                </p:cTn>
                              </p:par>
                              <p:par>
                                <p:cTn id="30" presetID="37" presetClass="entr" presetSubtype="0" fill="hold" nodeType="withEffect">
                                  <p:stCondLst>
                                    <p:cond delay="0"/>
                                  </p:stCondLst>
                                  <p:childTnLst>
                                    <p:set>
                                      <p:cBhvr>
                                        <p:cTn id="31" dur="1" fill="hold">
                                          <p:stCondLst>
                                            <p:cond delay="0"/>
                                          </p:stCondLst>
                                        </p:cTn>
                                        <p:tgtEl>
                                          <p:spTgt spid="263"/>
                                        </p:tgtEl>
                                        <p:attrNameLst>
                                          <p:attrName>style.visibility</p:attrName>
                                        </p:attrNameLst>
                                      </p:cBhvr>
                                      <p:to>
                                        <p:strVal val="visible"/>
                                      </p:to>
                                    </p:set>
                                    <p:animEffect transition="in" filter="fade">
                                      <p:cBhvr>
                                        <p:cTn id="32" dur="500"/>
                                        <p:tgtEl>
                                          <p:spTgt spid="263"/>
                                        </p:tgtEl>
                                      </p:cBhvr>
                                    </p:animEffect>
                                    <p:anim calcmode="lin" valueType="num">
                                      <p:cBhvr>
                                        <p:cTn id="33" dur="500" fill="hold"/>
                                        <p:tgtEl>
                                          <p:spTgt spid="263"/>
                                        </p:tgtEl>
                                        <p:attrNameLst>
                                          <p:attrName>ppt_x</p:attrName>
                                        </p:attrNameLst>
                                      </p:cBhvr>
                                      <p:tavLst>
                                        <p:tav tm="0">
                                          <p:val>
                                            <p:strVal val="#ppt_x"/>
                                          </p:val>
                                        </p:tav>
                                        <p:tav tm="100000">
                                          <p:val>
                                            <p:strVal val="#ppt_x"/>
                                          </p:val>
                                        </p:tav>
                                      </p:tavLst>
                                    </p:anim>
                                    <p:anim calcmode="lin" valueType="num">
                                      <p:cBhvr>
                                        <p:cTn id="34" dur="450" decel="100000" fill="hold"/>
                                        <p:tgtEl>
                                          <p:spTgt spid="263"/>
                                        </p:tgtEl>
                                        <p:attrNameLst>
                                          <p:attrName>ppt_y</p:attrName>
                                        </p:attrNameLst>
                                      </p:cBhvr>
                                      <p:tavLst>
                                        <p:tav tm="0">
                                          <p:val>
                                            <p:strVal val="#ppt_y+1"/>
                                          </p:val>
                                        </p:tav>
                                        <p:tav tm="100000">
                                          <p:val>
                                            <p:strVal val="#ppt_y-.03"/>
                                          </p:val>
                                        </p:tav>
                                      </p:tavLst>
                                    </p:anim>
                                    <p:anim calcmode="lin" valueType="num">
                                      <p:cBhvr>
                                        <p:cTn id="35" dur="50" accel="100000" fill="hold">
                                          <p:stCondLst>
                                            <p:cond delay="450"/>
                                          </p:stCondLst>
                                        </p:cTn>
                                        <p:tgtEl>
                                          <p:spTgt spid="263"/>
                                        </p:tgtEl>
                                        <p:attrNameLst>
                                          <p:attrName>ppt_y</p:attrName>
                                        </p:attrNameLst>
                                      </p:cBhvr>
                                      <p:tavLst>
                                        <p:tav tm="0">
                                          <p:val>
                                            <p:strVal val="#ppt_y-.03"/>
                                          </p:val>
                                        </p:tav>
                                        <p:tav tm="100000">
                                          <p:val>
                                            <p:strVal val="#ppt_y"/>
                                          </p:val>
                                        </p:tav>
                                      </p:tavLst>
                                    </p:anim>
                                  </p:childTnLst>
                                </p:cTn>
                              </p:par>
                            </p:childTnLst>
                          </p:cTn>
                        </p:par>
                        <p:par>
                          <p:cTn id="36" fill="hold">
                            <p:stCondLst>
                              <p:cond delay="2000"/>
                            </p:stCondLst>
                            <p:childTnLst>
                              <p:par>
                                <p:cTn id="37" presetID="37" presetClass="entr" presetSubtype="0" fill="hold" grpId="0" nodeType="afterEffect">
                                  <p:stCondLst>
                                    <p:cond delay="0"/>
                                  </p:stCondLst>
                                  <p:childTnLst>
                                    <p:set>
                                      <p:cBhvr>
                                        <p:cTn id="38" dur="1" fill="hold">
                                          <p:stCondLst>
                                            <p:cond delay="0"/>
                                          </p:stCondLst>
                                        </p:cTn>
                                        <p:tgtEl>
                                          <p:spTgt spid="294"/>
                                        </p:tgtEl>
                                        <p:attrNameLst>
                                          <p:attrName>style.visibility</p:attrName>
                                        </p:attrNameLst>
                                      </p:cBhvr>
                                      <p:to>
                                        <p:strVal val="visible"/>
                                      </p:to>
                                    </p:set>
                                    <p:animEffect transition="in" filter="fade">
                                      <p:cBhvr>
                                        <p:cTn id="39" dur="750"/>
                                        <p:tgtEl>
                                          <p:spTgt spid="294"/>
                                        </p:tgtEl>
                                      </p:cBhvr>
                                    </p:animEffect>
                                    <p:anim calcmode="lin" valueType="num">
                                      <p:cBhvr>
                                        <p:cTn id="40" dur="750" fill="hold"/>
                                        <p:tgtEl>
                                          <p:spTgt spid="294"/>
                                        </p:tgtEl>
                                        <p:attrNameLst>
                                          <p:attrName>ppt_x</p:attrName>
                                        </p:attrNameLst>
                                      </p:cBhvr>
                                      <p:tavLst>
                                        <p:tav tm="0">
                                          <p:val>
                                            <p:strVal val="#ppt_x"/>
                                          </p:val>
                                        </p:tav>
                                        <p:tav tm="100000">
                                          <p:val>
                                            <p:strVal val="#ppt_x"/>
                                          </p:val>
                                        </p:tav>
                                      </p:tavLst>
                                    </p:anim>
                                    <p:anim calcmode="lin" valueType="num">
                                      <p:cBhvr>
                                        <p:cTn id="41" dur="675" decel="100000" fill="hold"/>
                                        <p:tgtEl>
                                          <p:spTgt spid="294"/>
                                        </p:tgtEl>
                                        <p:attrNameLst>
                                          <p:attrName>ppt_y</p:attrName>
                                        </p:attrNameLst>
                                      </p:cBhvr>
                                      <p:tavLst>
                                        <p:tav tm="0">
                                          <p:val>
                                            <p:strVal val="#ppt_y+1"/>
                                          </p:val>
                                        </p:tav>
                                        <p:tav tm="100000">
                                          <p:val>
                                            <p:strVal val="#ppt_y-.03"/>
                                          </p:val>
                                        </p:tav>
                                      </p:tavLst>
                                    </p:anim>
                                    <p:anim calcmode="lin" valueType="num">
                                      <p:cBhvr>
                                        <p:cTn id="42" dur="75" accel="100000" fill="hold">
                                          <p:stCondLst>
                                            <p:cond delay="675"/>
                                          </p:stCondLst>
                                        </p:cTn>
                                        <p:tgtEl>
                                          <p:spTgt spid="294"/>
                                        </p:tgtEl>
                                        <p:attrNameLst>
                                          <p:attrName>ppt_y</p:attrName>
                                        </p:attrNameLst>
                                      </p:cBhvr>
                                      <p:tavLst>
                                        <p:tav tm="0">
                                          <p:val>
                                            <p:strVal val="#ppt_y-.03"/>
                                          </p:val>
                                        </p:tav>
                                        <p:tav tm="100000">
                                          <p:val>
                                            <p:strVal val="#ppt_y"/>
                                          </p:val>
                                        </p:tav>
                                      </p:tavLst>
                                    </p:anim>
                                  </p:childTnLst>
                                </p:cTn>
                              </p:par>
                            </p:childTnLst>
                          </p:cTn>
                        </p:par>
                        <p:par>
                          <p:cTn id="43" fill="hold">
                            <p:stCondLst>
                              <p:cond delay="2750"/>
                            </p:stCondLst>
                            <p:childTnLst>
                              <p:par>
                                <p:cTn id="44" presetID="37" presetClass="entr" presetSubtype="0" fill="hold" nodeType="afterEffect">
                                  <p:stCondLst>
                                    <p:cond delay="0"/>
                                  </p:stCondLst>
                                  <p:childTnLst>
                                    <p:set>
                                      <p:cBhvr>
                                        <p:cTn id="45" dur="1" fill="hold">
                                          <p:stCondLst>
                                            <p:cond delay="0"/>
                                          </p:stCondLst>
                                        </p:cTn>
                                        <p:tgtEl>
                                          <p:spTgt spid="271"/>
                                        </p:tgtEl>
                                        <p:attrNameLst>
                                          <p:attrName>style.visibility</p:attrName>
                                        </p:attrNameLst>
                                      </p:cBhvr>
                                      <p:to>
                                        <p:strVal val="visible"/>
                                      </p:to>
                                    </p:set>
                                    <p:animEffect transition="in" filter="fade">
                                      <p:cBhvr>
                                        <p:cTn id="46" dur="1000"/>
                                        <p:tgtEl>
                                          <p:spTgt spid="271"/>
                                        </p:tgtEl>
                                      </p:cBhvr>
                                    </p:animEffect>
                                    <p:anim calcmode="lin" valueType="num">
                                      <p:cBhvr>
                                        <p:cTn id="47" dur="1000" fill="hold"/>
                                        <p:tgtEl>
                                          <p:spTgt spid="271"/>
                                        </p:tgtEl>
                                        <p:attrNameLst>
                                          <p:attrName>ppt_x</p:attrName>
                                        </p:attrNameLst>
                                      </p:cBhvr>
                                      <p:tavLst>
                                        <p:tav tm="0">
                                          <p:val>
                                            <p:strVal val="#ppt_x"/>
                                          </p:val>
                                        </p:tav>
                                        <p:tav tm="100000">
                                          <p:val>
                                            <p:strVal val="#ppt_x"/>
                                          </p:val>
                                        </p:tav>
                                      </p:tavLst>
                                    </p:anim>
                                    <p:anim calcmode="lin" valueType="num">
                                      <p:cBhvr>
                                        <p:cTn id="48" dur="900" decel="100000" fill="hold"/>
                                        <p:tgtEl>
                                          <p:spTgt spid="271"/>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271"/>
                                        </p:tgtEl>
                                        <p:attrNameLst>
                                          <p:attrName>ppt_y</p:attrName>
                                        </p:attrNameLst>
                                      </p:cBhvr>
                                      <p:tavLst>
                                        <p:tav tm="0">
                                          <p:val>
                                            <p:strVal val="#ppt_y-.03"/>
                                          </p:val>
                                        </p:tav>
                                        <p:tav tm="100000">
                                          <p:val>
                                            <p:strVal val="#ppt_y"/>
                                          </p:val>
                                        </p:tav>
                                      </p:tavLst>
                                    </p:anim>
                                  </p:childTnLst>
                                </p:cTn>
                              </p:par>
                              <p:par>
                                <p:cTn id="50" presetID="37" presetClass="entr" presetSubtype="0" fill="hold" nodeType="withEffect">
                                  <p:stCondLst>
                                    <p:cond delay="0"/>
                                  </p:stCondLst>
                                  <p:childTnLst>
                                    <p:set>
                                      <p:cBhvr>
                                        <p:cTn id="51" dur="1" fill="hold">
                                          <p:stCondLst>
                                            <p:cond delay="0"/>
                                          </p:stCondLst>
                                        </p:cTn>
                                        <p:tgtEl>
                                          <p:spTgt spid="282"/>
                                        </p:tgtEl>
                                        <p:attrNameLst>
                                          <p:attrName>style.visibility</p:attrName>
                                        </p:attrNameLst>
                                      </p:cBhvr>
                                      <p:to>
                                        <p:strVal val="visible"/>
                                      </p:to>
                                    </p:set>
                                    <p:animEffect transition="in" filter="fade">
                                      <p:cBhvr>
                                        <p:cTn id="52" dur="500"/>
                                        <p:tgtEl>
                                          <p:spTgt spid="282"/>
                                        </p:tgtEl>
                                      </p:cBhvr>
                                    </p:animEffect>
                                    <p:anim calcmode="lin" valueType="num">
                                      <p:cBhvr>
                                        <p:cTn id="53" dur="500" fill="hold"/>
                                        <p:tgtEl>
                                          <p:spTgt spid="282"/>
                                        </p:tgtEl>
                                        <p:attrNameLst>
                                          <p:attrName>ppt_x</p:attrName>
                                        </p:attrNameLst>
                                      </p:cBhvr>
                                      <p:tavLst>
                                        <p:tav tm="0">
                                          <p:val>
                                            <p:strVal val="#ppt_x"/>
                                          </p:val>
                                        </p:tav>
                                        <p:tav tm="100000">
                                          <p:val>
                                            <p:strVal val="#ppt_x"/>
                                          </p:val>
                                        </p:tav>
                                      </p:tavLst>
                                    </p:anim>
                                    <p:anim calcmode="lin" valueType="num">
                                      <p:cBhvr>
                                        <p:cTn id="54" dur="450" decel="100000" fill="hold"/>
                                        <p:tgtEl>
                                          <p:spTgt spid="282"/>
                                        </p:tgtEl>
                                        <p:attrNameLst>
                                          <p:attrName>ppt_y</p:attrName>
                                        </p:attrNameLst>
                                      </p:cBhvr>
                                      <p:tavLst>
                                        <p:tav tm="0">
                                          <p:val>
                                            <p:strVal val="#ppt_y+1"/>
                                          </p:val>
                                        </p:tav>
                                        <p:tav tm="100000">
                                          <p:val>
                                            <p:strVal val="#ppt_y-.03"/>
                                          </p:val>
                                        </p:tav>
                                      </p:tavLst>
                                    </p:anim>
                                    <p:anim calcmode="lin" valueType="num">
                                      <p:cBhvr>
                                        <p:cTn id="55" dur="50" accel="100000" fill="hold">
                                          <p:stCondLst>
                                            <p:cond delay="450"/>
                                          </p:stCondLst>
                                        </p:cTn>
                                        <p:tgtEl>
                                          <p:spTgt spid="282"/>
                                        </p:tgtEl>
                                        <p:attrNameLst>
                                          <p:attrName>ppt_y</p:attrName>
                                        </p:attrNameLst>
                                      </p:cBhvr>
                                      <p:tavLst>
                                        <p:tav tm="0">
                                          <p:val>
                                            <p:strVal val="#ppt_y-.03"/>
                                          </p:val>
                                        </p:tav>
                                        <p:tav tm="100000">
                                          <p:val>
                                            <p:strVal val="#ppt_y"/>
                                          </p:val>
                                        </p:tav>
                                      </p:tavLst>
                                    </p:anim>
                                  </p:childTnLst>
                                </p:cTn>
                              </p:par>
                              <p:par>
                                <p:cTn id="56" presetID="37" presetClass="entr" presetSubtype="0" fill="hold" nodeType="withEffect">
                                  <p:stCondLst>
                                    <p:cond delay="0"/>
                                  </p:stCondLst>
                                  <p:childTnLst>
                                    <p:set>
                                      <p:cBhvr>
                                        <p:cTn id="57" dur="1" fill="hold">
                                          <p:stCondLst>
                                            <p:cond delay="0"/>
                                          </p:stCondLst>
                                        </p:cTn>
                                        <p:tgtEl>
                                          <p:spTgt spid="277"/>
                                        </p:tgtEl>
                                        <p:attrNameLst>
                                          <p:attrName>style.visibility</p:attrName>
                                        </p:attrNameLst>
                                      </p:cBhvr>
                                      <p:to>
                                        <p:strVal val="visible"/>
                                      </p:to>
                                    </p:set>
                                    <p:animEffect transition="in" filter="fade">
                                      <p:cBhvr>
                                        <p:cTn id="58" dur="500"/>
                                        <p:tgtEl>
                                          <p:spTgt spid="277"/>
                                        </p:tgtEl>
                                      </p:cBhvr>
                                    </p:animEffect>
                                    <p:anim calcmode="lin" valueType="num">
                                      <p:cBhvr>
                                        <p:cTn id="59" dur="500" fill="hold"/>
                                        <p:tgtEl>
                                          <p:spTgt spid="277"/>
                                        </p:tgtEl>
                                        <p:attrNameLst>
                                          <p:attrName>ppt_x</p:attrName>
                                        </p:attrNameLst>
                                      </p:cBhvr>
                                      <p:tavLst>
                                        <p:tav tm="0">
                                          <p:val>
                                            <p:strVal val="#ppt_x"/>
                                          </p:val>
                                        </p:tav>
                                        <p:tav tm="100000">
                                          <p:val>
                                            <p:strVal val="#ppt_x"/>
                                          </p:val>
                                        </p:tav>
                                      </p:tavLst>
                                    </p:anim>
                                    <p:anim calcmode="lin" valueType="num">
                                      <p:cBhvr>
                                        <p:cTn id="60" dur="450" decel="100000" fill="hold"/>
                                        <p:tgtEl>
                                          <p:spTgt spid="277"/>
                                        </p:tgtEl>
                                        <p:attrNameLst>
                                          <p:attrName>ppt_y</p:attrName>
                                        </p:attrNameLst>
                                      </p:cBhvr>
                                      <p:tavLst>
                                        <p:tav tm="0">
                                          <p:val>
                                            <p:strVal val="#ppt_y+1"/>
                                          </p:val>
                                        </p:tav>
                                        <p:tav tm="100000">
                                          <p:val>
                                            <p:strVal val="#ppt_y-.03"/>
                                          </p:val>
                                        </p:tav>
                                      </p:tavLst>
                                    </p:anim>
                                    <p:anim calcmode="lin" valueType="num">
                                      <p:cBhvr>
                                        <p:cTn id="61" dur="50" accel="100000" fill="hold">
                                          <p:stCondLst>
                                            <p:cond delay="450"/>
                                          </p:stCondLst>
                                        </p:cTn>
                                        <p:tgtEl>
                                          <p:spTgt spid="277"/>
                                        </p:tgtEl>
                                        <p:attrNameLst>
                                          <p:attrName>ppt_y</p:attrName>
                                        </p:attrNameLst>
                                      </p:cBhvr>
                                      <p:tavLst>
                                        <p:tav tm="0">
                                          <p:val>
                                            <p:strVal val="#ppt_y-.03"/>
                                          </p:val>
                                        </p:tav>
                                        <p:tav tm="100000">
                                          <p:val>
                                            <p:strVal val="#ppt_y"/>
                                          </p:val>
                                        </p:tav>
                                      </p:tavLst>
                                    </p:anim>
                                  </p:childTnLst>
                                </p:cTn>
                              </p:par>
                              <p:par>
                                <p:cTn id="62" presetID="37" presetClass="entr" presetSubtype="0" fill="hold" nodeType="withEffect">
                                  <p:stCondLst>
                                    <p:cond delay="0"/>
                                  </p:stCondLst>
                                  <p:childTnLst>
                                    <p:set>
                                      <p:cBhvr>
                                        <p:cTn id="63" dur="1" fill="hold">
                                          <p:stCondLst>
                                            <p:cond delay="0"/>
                                          </p:stCondLst>
                                        </p:cTn>
                                        <p:tgtEl>
                                          <p:spTgt spid="266"/>
                                        </p:tgtEl>
                                        <p:attrNameLst>
                                          <p:attrName>style.visibility</p:attrName>
                                        </p:attrNameLst>
                                      </p:cBhvr>
                                      <p:to>
                                        <p:strVal val="visible"/>
                                      </p:to>
                                    </p:set>
                                    <p:animEffect transition="in" filter="fade">
                                      <p:cBhvr>
                                        <p:cTn id="64" dur="500"/>
                                        <p:tgtEl>
                                          <p:spTgt spid="266"/>
                                        </p:tgtEl>
                                      </p:cBhvr>
                                    </p:animEffect>
                                    <p:anim calcmode="lin" valueType="num">
                                      <p:cBhvr>
                                        <p:cTn id="65" dur="500" fill="hold"/>
                                        <p:tgtEl>
                                          <p:spTgt spid="266"/>
                                        </p:tgtEl>
                                        <p:attrNameLst>
                                          <p:attrName>ppt_x</p:attrName>
                                        </p:attrNameLst>
                                      </p:cBhvr>
                                      <p:tavLst>
                                        <p:tav tm="0">
                                          <p:val>
                                            <p:strVal val="#ppt_x"/>
                                          </p:val>
                                        </p:tav>
                                        <p:tav tm="100000">
                                          <p:val>
                                            <p:strVal val="#ppt_x"/>
                                          </p:val>
                                        </p:tav>
                                      </p:tavLst>
                                    </p:anim>
                                    <p:anim calcmode="lin" valueType="num">
                                      <p:cBhvr>
                                        <p:cTn id="66" dur="450" decel="100000" fill="hold"/>
                                        <p:tgtEl>
                                          <p:spTgt spid="266"/>
                                        </p:tgtEl>
                                        <p:attrNameLst>
                                          <p:attrName>ppt_y</p:attrName>
                                        </p:attrNameLst>
                                      </p:cBhvr>
                                      <p:tavLst>
                                        <p:tav tm="0">
                                          <p:val>
                                            <p:strVal val="#ppt_y+1"/>
                                          </p:val>
                                        </p:tav>
                                        <p:tav tm="100000">
                                          <p:val>
                                            <p:strVal val="#ppt_y-.03"/>
                                          </p:val>
                                        </p:tav>
                                      </p:tavLst>
                                    </p:anim>
                                    <p:anim calcmode="lin" valueType="num">
                                      <p:cBhvr>
                                        <p:cTn id="67" dur="50" accel="100000" fill="hold">
                                          <p:stCondLst>
                                            <p:cond delay="450"/>
                                          </p:stCondLst>
                                        </p:cTn>
                                        <p:tgtEl>
                                          <p:spTgt spid="266"/>
                                        </p:tgtEl>
                                        <p:attrNameLst>
                                          <p:attrName>ppt_y</p:attrName>
                                        </p:attrNameLst>
                                      </p:cBhvr>
                                      <p:tavLst>
                                        <p:tav tm="0">
                                          <p:val>
                                            <p:strVal val="#ppt_y-.03"/>
                                          </p:val>
                                        </p:tav>
                                        <p:tav tm="100000">
                                          <p:val>
                                            <p:strVal val="#ppt_y"/>
                                          </p:val>
                                        </p:tav>
                                      </p:tavLst>
                                    </p:anim>
                                  </p:childTnLst>
                                </p:cTn>
                              </p:par>
                            </p:childTnLst>
                          </p:cTn>
                        </p:par>
                        <p:par>
                          <p:cTn id="68" fill="hold">
                            <p:stCondLst>
                              <p:cond delay="3750"/>
                            </p:stCondLst>
                            <p:childTnLst>
                              <p:par>
                                <p:cTn id="69" presetID="37" presetClass="entr" presetSubtype="0" fill="hold" grpId="0" nodeType="afterEffect">
                                  <p:stCondLst>
                                    <p:cond delay="0"/>
                                  </p:stCondLst>
                                  <p:childTnLst>
                                    <p:set>
                                      <p:cBhvr>
                                        <p:cTn id="70" dur="1" fill="hold">
                                          <p:stCondLst>
                                            <p:cond delay="0"/>
                                          </p:stCondLst>
                                        </p:cTn>
                                        <p:tgtEl>
                                          <p:spTgt spid="295"/>
                                        </p:tgtEl>
                                        <p:attrNameLst>
                                          <p:attrName>style.visibility</p:attrName>
                                        </p:attrNameLst>
                                      </p:cBhvr>
                                      <p:to>
                                        <p:strVal val="visible"/>
                                      </p:to>
                                    </p:set>
                                    <p:animEffect transition="in" filter="fade">
                                      <p:cBhvr>
                                        <p:cTn id="71" dur="750"/>
                                        <p:tgtEl>
                                          <p:spTgt spid="295"/>
                                        </p:tgtEl>
                                      </p:cBhvr>
                                    </p:animEffect>
                                    <p:anim calcmode="lin" valueType="num">
                                      <p:cBhvr>
                                        <p:cTn id="72" dur="750" fill="hold"/>
                                        <p:tgtEl>
                                          <p:spTgt spid="295"/>
                                        </p:tgtEl>
                                        <p:attrNameLst>
                                          <p:attrName>ppt_x</p:attrName>
                                        </p:attrNameLst>
                                      </p:cBhvr>
                                      <p:tavLst>
                                        <p:tav tm="0">
                                          <p:val>
                                            <p:strVal val="#ppt_x"/>
                                          </p:val>
                                        </p:tav>
                                        <p:tav tm="100000">
                                          <p:val>
                                            <p:strVal val="#ppt_x"/>
                                          </p:val>
                                        </p:tav>
                                      </p:tavLst>
                                    </p:anim>
                                    <p:anim calcmode="lin" valueType="num">
                                      <p:cBhvr>
                                        <p:cTn id="73" dur="675" decel="100000" fill="hold"/>
                                        <p:tgtEl>
                                          <p:spTgt spid="295"/>
                                        </p:tgtEl>
                                        <p:attrNameLst>
                                          <p:attrName>ppt_y</p:attrName>
                                        </p:attrNameLst>
                                      </p:cBhvr>
                                      <p:tavLst>
                                        <p:tav tm="0">
                                          <p:val>
                                            <p:strVal val="#ppt_y+1"/>
                                          </p:val>
                                        </p:tav>
                                        <p:tav tm="100000">
                                          <p:val>
                                            <p:strVal val="#ppt_y-.03"/>
                                          </p:val>
                                        </p:tav>
                                      </p:tavLst>
                                    </p:anim>
                                    <p:anim calcmode="lin" valueType="num">
                                      <p:cBhvr>
                                        <p:cTn id="74" dur="75" accel="100000" fill="hold">
                                          <p:stCondLst>
                                            <p:cond delay="675"/>
                                          </p:stCondLst>
                                        </p:cTn>
                                        <p:tgtEl>
                                          <p:spTgt spid="295"/>
                                        </p:tgtEl>
                                        <p:attrNameLst>
                                          <p:attrName>ppt_y</p:attrName>
                                        </p:attrNameLst>
                                      </p:cBhvr>
                                      <p:tavLst>
                                        <p:tav tm="0">
                                          <p:val>
                                            <p:strVal val="#ppt_y-.03"/>
                                          </p:val>
                                        </p:tav>
                                        <p:tav tm="100000">
                                          <p:val>
                                            <p:strVal val="#ppt_y"/>
                                          </p:val>
                                        </p:tav>
                                      </p:tavLst>
                                    </p:anim>
                                  </p:childTnLst>
                                </p:cTn>
                              </p:par>
                            </p:childTnLst>
                          </p:cTn>
                        </p:par>
                        <p:par>
                          <p:cTn id="75" fill="hold">
                            <p:stCondLst>
                              <p:cond delay="4500"/>
                            </p:stCondLst>
                            <p:childTnLst>
                              <p:par>
                                <p:cTn id="76" presetID="37" presetClass="entr" presetSubtype="0" fill="hold" nodeType="afterEffect">
                                  <p:stCondLst>
                                    <p:cond delay="0"/>
                                  </p:stCondLst>
                                  <p:childTnLst>
                                    <p:set>
                                      <p:cBhvr>
                                        <p:cTn id="77" dur="1" fill="hold">
                                          <p:stCondLst>
                                            <p:cond delay="0"/>
                                          </p:stCondLst>
                                        </p:cTn>
                                        <p:tgtEl>
                                          <p:spTgt spid="272"/>
                                        </p:tgtEl>
                                        <p:attrNameLst>
                                          <p:attrName>style.visibility</p:attrName>
                                        </p:attrNameLst>
                                      </p:cBhvr>
                                      <p:to>
                                        <p:strVal val="visible"/>
                                      </p:to>
                                    </p:set>
                                    <p:animEffect transition="in" filter="fade">
                                      <p:cBhvr>
                                        <p:cTn id="78" dur="1000"/>
                                        <p:tgtEl>
                                          <p:spTgt spid="272"/>
                                        </p:tgtEl>
                                      </p:cBhvr>
                                    </p:animEffect>
                                    <p:anim calcmode="lin" valueType="num">
                                      <p:cBhvr>
                                        <p:cTn id="79" dur="1000" fill="hold"/>
                                        <p:tgtEl>
                                          <p:spTgt spid="272"/>
                                        </p:tgtEl>
                                        <p:attrNameLst>
                                          <p:attrName>ppt_x</p:attrName>
                                        </p:attrNameLst>
                                      </p:cBhvr>
                                      <p:tavLst>
                                        <p:tav tm="0">
                                          <p:val>
                                            <p:strVal val="#ppt_x"/>
                                          </p:val>
                                        </p:tav>
                                        <p:tav tm="100000">
                                          <p:val>
                                            <p:strVal val="#ppt_x"/>
                                          </p:val>
                                        </p:tav>
                                      </p:tavLst>
                                    </p:anim>
                                    <p:anim calcmode="lin" valueType="num">
                                      <p:cBhvr>
                                        <p:cTn id="80" dur="900" decel="100000" fill="hold"/>
                                        <p:tgtEl>
                                          <p:spTgt spid="272"/>
                                        </p:tgtEl>
                                        <p:attrNameLst>
                                          <p:attrName>ppt_y</p:attrName>
                                        </p:attrNameLst>
                                      </p:cBhvr>
                                      <p:tavLst>
                                        <p:tav tm="0">
                                          <p:val>
                                            <p:strVal val="#ppt_y+1"/>
                                          </p:val>
                                        </p:tav>
                                        <p:tav tm="100000">
                                          <p:val>
                                            <p:strVal val="#ppt_y-.03"/>
                                          </p:val>
                                        </p:tav>
                                      </p:tavLst>
                                    </p:anim>
                                    <p:anim calcmode="lin" valueType="num">
                                      <p:cBhvr>
                                        <p:cTn id="81" dur="100" accel="100000" fill="hold">
                                          <p:stCondLst>
                                            <p:cond delay="900"/>
                                          </p:stCondLst>
                                        </p:cTn>
                                        <p:tgtEl>
                                          <p:spTgt spid="272"/>
                                        </p:tgtEl>
                                        <p:attrNameLst>
                                          <p:attrName>ppt_y</p:attrName>
                                        </p:attrNameLst>
                                      </p:cBhvr>
                                      <p:tavLst>
                                        <p:tav tm="0">
                                          <p:val>
                                            <p:strVal val="#ppt_y-.03"/>
                                          </p:val>
                                        </p:tav>
                                        <p:tav tm="100000">
                                          <p:val>
                                            <p:strVal val="#ppt_y"/>
                                          </p:val>
                                        </p:tav>
                                      </p:tavLst>
                                    </p:anim>
                                  </p:childTnLst>
                                </p:cTn>
                              </p:par>
                              <p:par>
                                <p:cTn id="82" presetID="37" presetClass="entr" presetSubtype="0" fill="hold" nodeType="withEffect">
                                  <p:stCondLst>
                                    <p:cond delay="0"/>
                                  </p:stCondLst>
                                  <p:childTnLst>
                                    <p:set>
                                      <p:cBhvr>
                                        <p:cTn id="83" dur="1" fill="hold">
                                          <p:stCondLst>
                                            <p:cond delay="0"/>
                                          </p:stCondLst>
                                        </p:cTn>
                                        <p:tgtEl>
                                          <p:spTgt spid="299"/>
                                        </p:tgtEl>
                                        <p:attrNameLst>
                                          <p:attrName>style.visibility</p:attrName>
                                        </p:attrNameLst>
                                      </p:cBhvr>
                                      <p:to>
                                        <p:strVal val="visible"/>
                                      </p:to>
                                    </p:set>
                                    <p:animEffect transition="in" filter="fade">
                                      <p:cBhvr>
                                        <p:cTn id="84" dur="500"/>
                                        <p:tgtEl>
                                          <p:spTgt spid="299"/>
                                        </p:tgtEl>
                                      </p:cBhvr>
                                    </p:animEffect>
                                    <p:anim calcmode="lin" valueType="num">
                                      <p:cBhvr>
                                        <p:cTn id="85" dur="500" fill="hold"/>
                                        <p:tgtEl>
                                          <p:spTgt spid="299"/>
                                        </p:tgtEl>
                                        <p:attrNameLst>
                                          <p:attrName>ppt_x</p:attrName>
                                        </p:attrNameLst>
                                      </p:cBhvr>
                                      <p:tavLst>
                                        <p:tav tm="0">
                                          <p:val>
                                            <p:strVal val="#ppt_x"/>
                                          </p:val>
                                        </p:tav>
                                        <p:tav tm="100000">
                                          <p:val>
                                            <p:strVal val="#ppt_x"/>
                                          </p:val>
                                        </p:tav>
                                      </p:tavLst>
                                    </p:anim>
                                    <p:anim calcmode="lin" valueType="num">
                                      <p:cBhvr>
                                        <p:cTn id="86" dur="450" decel="100000" fill="hold"/>
                                        <p:tgtEl>
                                          <p:spTgt spid="299"/>
                                        </p:tgtEl>
                                        <p:attrNameLst>
                                          <p:attrName>ppt_y</p:attrName>
                                        </p:attrNameLst>
                                      </p:cBhvr>
                                      <p:tavLst>
                                        <p:tav tm="0">
                                          <p:val>
                                            <p:strVal val="#ppt_y+1"/>
                                          </p:val>
                                        </p:tav>
                                        <p:tav tm="100000">
                                          <p:val>
                                            <p:strVal val="#ppt_y-.03"/>
                                          </p:val>
                                        </p:tav>
                                      </p:tavLst>
                                    </p:anim>
                                    <p:anim calcmode="lin" valueType="num">
                                      <p:cBhvr>
                                        <p:cTn id="87" dur="50" accel="100000" fill="hold">
                                          <p:stCondLst>
                                            <p:cond delay="450"/>
                                          </p:stCondLst>
                                        </p:cTn>
                                        <p:tgtEl>
                                          <p:spTgt spid="299"/>
                                        </p:tgtEl>
                                        <p:attrNameLst>
                                          <p:attrName>ppt_y</p:attrName>
                                        </p:attrNameLst>
                                      </p:cBhvr>
                                      <p:tavLst>
                                        <p:tav tm="0">
                                          <p:val>
                                            <p:strVal val="#ppt_y-.03"/>
                                          </p:val>
                                        </p:tav>
                                        <p:tav tm="100000">
                                          <p:val>
                                            <p:strVal val="#ppt_y"/>
                                          </p:val>
                                        </p:tav>
                                      </p:tavLst>
                                    </p:anim>
                                  </p:childTnLst>
                                </p:cTn>
                              </p:par>
                              <p:par>
                                <p:cTn id="88" presetID="37" presetClass="entr" presetSubtype="0" fill="hold" nodeType="withEffect">
                                  <p:stCondLst>
                                    <p:cond delay="0"/>
                                  </p:stCondLst>
                                  <p:childTnLst>
                                    <p:set>
                                      <p:cBhvr>
                                        <p:cTn id="89" dur="1" fill="hold">
                                          <p:stCondLst>
                                            <p:cond delay="0"/>
                                          </p:stCondLst>
                                        </p:cTn>
                                        <p:tgtEl>
                                          <p:spTgt spid="276"/>
                                        </p:tgtEl>
                                        <p:attrNameLst>
                                          <p:attrName>style.visibility</p:attrName>
                                        </p:attrNameLst>
                                      </p:cBhvr>
                                      <p:to>
                                        <p:strVal val="visible"/>
                                      </p:to>
                                    </p:set>
                                    <p:animEffect transition="in" filter="fade">
                                      <p:cBhvr>
                                        <p:cTn id="90" dur="500"/>
                                        <p:tgtEl>
                                          <p:spTgt spid="276"/>
                                        </p:tgtEl>
                                      </p:cBhvr>
                                    </p:animEffect>
                                    <p:anim calcmode="lin" valueType="num">
                                      <p:cBhvr>
                                        <p:cTn id="91" dur="500" fill="hold"/>
                                        <p:tgtEl>
                                          <p:spTgt spid="276"/>
                                        </p:tgtEl>
                                        <p:attrNameLst>
                                          <p:attrName>ppt_x</p:attrName>
                                        </p:attrNameLst>
                                      </p:cBhvr>
                                      <p:tavLst>
                                        <p:tav tm="0">
                                          <p:val>
                                            <p:strVal val="#ppt_x"/>
                                          </p:val>
                                        </p:tav>
                                        <p:tav tm="100000">
                                          <p:val>
                                            <p:strVal val="#ppt_x"/>
                                          </p:val>
                                        </p:tav>
                                      </p:tavLst>
                                    </p:anim>
                                    <p:anim calcmode="lin" valueType="num">
                                      <p:cBhvr>
                                        <p:cTn id="92" dur="450" decel="100000" fill="hold"/>
                                        <p:tgtEl>
                                          <p:spTgt spid="276"/>
                                        </p:tgtEl>
                                        <p:attrNameLst>
                                          <p:attrName>ppt_y</p:attrName>
                                        </p:attrNameLst>
                                      </p:cBhvr>
                                      <p:tavLst>
                                        <p:tav tm="0">
                                          <p:val>
                                            <p:strVal val="#ppt_y+1"/>
                                          </p:val>
                                        </p:tav>
                                        <p:tav tm="100000">
                                          <p:val>
                                            <p:strVal val="#ppt_y-.03"/>
                                          </p:val>
                                        </p:tav>
                                      </p:tavLst>
                                    </p:anim>
                                    <p:anim calcmode="lin" valueType="num">
                                      <p:cBhvr>
                                        <p:cTn id="93" dur="50" accel="100000" fill="hold">
                                          <p:stCondLst>
                                            <p:cond delay="450"/>
                                          </p:stCondLst>
                                        </p:cTn>
                                        <p:tgtEl>
                                          <p:spTgt spid="276"/>
                                        </p:tgtEl>
                                        <p:attrNameLst>
                                          <p:attrName>ppt_y</p:attrName>
                                        </p:attrNameLst>
                                      </p:cBhvr>
                                      <p:tavLst>
                                        <p:tav tm="0">
                                          <p:val>
                                            <p:strVal val="#ppt_y-.03"/>
                                          </p:val>
                                        </p:tav>
                                        <p:tav tm="100000">
                                          <p:val>
                                            <p:strVal val="#ppt_y"/>
                                          </p:val>
                                        </p:tav>
                                      </p:tavLst>
                                    </p:anim>
                                  </p:childTnLst>
                                </p:cTn>
                              </p:par>
                              <p:par>
                                <p:cTn id="94" presetID="37" presetClass="entr" presetSubtype="0" fill="hold" nodeType="withEffect">
                                  <p:stCondLst>
                                    <p:cond delay="0"/>
                                  </p:stCondLst>
                                  <p:childTnLst>
                                    <p:set>
                                      <p:cBhvr>
                                        <p:cTn id="95" dur="1" fill="hold">
                                          <p:stCondLst>
                                            <p:cond delay="0"/>
                                          </p:stCondLst>
                                        </p:cTn>
                                        <p:tgtEl>
                                          <p:spTgt spid="265"/>
                                        </p:tgtEl>
                                        <p:attrNameLst>
                                          <p:attrName>style.visibility</p:attrName>
                                        </p:attrNameLst>
                                      </p:cBhvr>
                                      <p:to>
                                        <p:strVal val="visible"/>
                                      </p:to>
                                    </p:set>
                                    <p:animEffect transition="in" filter="fade">
                                      <p:cBhvr>
                                        <p:cTn id="96" dur="500"/>
                                        <p:tgtEl>
                                          <p:spTgt spid="265"/>
                                        </p:tgtEl>
                                      </p:cBhvr>
                                    </p:animEffect>
                                    <p:anim calcmode="lin" valueType="num">
                                      <p:cBhvr>
                                        <p:cTn id="97" dur="500" fill="hold"/>
                                        <p:tgtEl>
                                          <p:spTgt spid="265"/>
                                        </p:tgtEl>
                                        <p:attrNameLst>
                                          <p:attrName>ppt_x</p:attrName>
                                        </p:attrNameLst>
                                      </p:cBhvr>
                                      <p:tavLst>
                                        <p:tav tm="0">
                                          <p:val>
                                            <p:strVal val="#ppt_x"/>
                                          </p:val>
                                        </p:tav>
                                        <p:tav tm="100000">
                                          <p:val>
                                            <p:strVal val="#ppt_x"/>
                                          </p:val>
                                        </p:tav>
                                      </p:tavLst>
                                    </p:anim>
                                    <p:anim calcmode="lin" valueType="num">
                                      <p:cBhvr>
                                        <p:cTn id="98" dur="450" decel="100000" fill="hold"/>
                                        <p:tgtEl>
                                          <p:spTgt spid="265"/>
                                        </p:tgtEl>
                                        <p:attrNameLst>
                                          <p:attrName>ppt_y</p:attrName>
                                        </p:attrNameLst>
                                      </p:cBhvr>
                                      <p:tavLst>
                                        <p:tav tm="0">
                                          <p:val>
                                            <p:strVal val="#ppt_y+1"/>
                                          </p:val>
                                        </p:tav>
                                        <p:tav tm="100000">
                                          <p:val>
                                            <p:strVal val="#ppt_y-.03"/>
                                          </p:val>
                                        </p:tav>
                                      </p:tavLst>
                                    </p:anim>
                                    <p:anim calcmode="lin" valueType="num">
                                      <p:cBhvr>
                                        <p:cTn id="99" dur="50" accel="100000" fill="hold">
                                          <p:stCondLst>
                                            <p:cond delay="450"/>
                                          </p:stCondLst>
                                        </p:cTn>
                                        <p:tgtEl>
                                          <p:spTgt spid="265"/>
                                        </p:tgtEl>
                                        <p:attrNameLst>
                                          <p:attrName>ppt_y</p:attrName>
                                        </p:attrNameLst>
                                      </p:cBhvr>
                                      <p:tavLst>
                                        <p:tav tm="0">
                                          <p:val>
                                            <p:strVal val="#ppt_y-.03"/>
                                          </p:val>
                                        </p:tav>
                                        <p:tav tm="100000">
                                          <p:val>
                                            <p:strVal val="#ppt_y"/>
                                          </p:val>
                                        </p:tav>
                                      </p:tavLst>
                                    </p:anim>
                                  </p:childTnLst>
                                </p:cTn>
                              </p:par>
                            </p:childTnLst>
                          </p:cTn>
                        </p:par>
                        <p:par>
                          <p:cTn id="100" fill="hold">
                            <p:stCondLst>
                              <p:cond delay="5500"/>
                            </p:stCondLst>
                            <p:childTnLst>
                              <p:par>
                                <p:cTn id="101" presetID="37" presetClass="entr" presetSubtype="0" fill="hold" grpId="0" nodeType="afterEffect">
                                  <p:stCondLst>
                                    <p:cond delay="0"/>
                                  </p:stCondLst>
                                  <p:childTnLst>
                                    <p:set>
                                      <p:cBhvr>
                                        <p:cTn id="102" dur="1" fill="hold">
                                          <p:stCondLst>
                                            <p:cond delay="0"/>
                                          </p:stCondLst>
                                        </p:cTn>
                                        <p:tgtEl>
                                          <p:spTgt spid="296"/>
                                        </p:tgtEl>
                                        <p:attrNameLst>
                                          <p:attrName>style.visibility</p:attrName>
                                        </p:attrNameLst>
                                      </p:cBhvr>
                                      <p:to>
                                        <p:strVal val="visible"/>
                                      </p:to>
                                    </p:set>
                                    <p:animEffect transition="in" filter="fade">
                                      <p:cBhvr>
                                        <p:cTn id="103" dur="750"/>
                                        <p:tgtEl>
                                          <p:spTgt spid="296"/>
                                        </p:tgtEl>
                                      </p:cBhvr>
                                    </p:animEffect>
                                    <p:anim calcmode="lin" valueType="num">
                                      <p:cBhvr>
                                        <p:cTn id="104" dur="750" fill="hold"/>
                                        <p:tgtEl>
                                          <p:spTgt spid="296"/>
                                        </p:tgtEl>
                                        <p:attrNameLst>
                                          <p:attrName>ppt_x</p:attrName>
                                        </p:attrNameLst>
                                      </p:cBhvr>
                                      <p:tavLst>
                                        <p:tav tm="0">
                                          <p:val>
                                            <p:strVal val="#ppt_x"/>
                                          </p:val>
                                        </p:tav>
                                        <p:tav tm="100000">
                                          <p:val>
                                            <p:strVal val="#ppt_x"/>
                                          </p:val>
                                        </p:tav>
                                      </p:tavLst>
                                    </p:anim>
                                    <p:anim calcmode="lin" valueType="num">
                                      <p:cBhvr>
                                        <p:cTn id="105" dur="675" decel="100000" fill="hold"/>
                                        <p:tgtEl>
                                          <p:spTgt spid="296"/>
                                        </p:tgtEl>
                                        <p:attrNameLst>
                                          <p:attrName>ppt_y</p:attrName>
                                        </p:attrNameLst>
                                      </p:cBhvr>
                                      <p:tavLst>
                                        <p:tav tm="0">
                                          <p:val>
                                            <p:strVal val="#ppt_y+1"/>
                                          </p:val>
                                        </p:tav>
                                        <p:tav tm="100000">
                                          <p:val>
                                            <p:strVal val="#ppt_y-.03"/>
                                          </p:val>
                                        </p:tav>
                                      </p:tavLst>
                                    </p:anim>
                                    <p:anim calcmode="lin" valueType="num">
                                      <p:cBhvr>
                                        <p:cTn id="106" dur="75" accel="100000" fill="hold">
                                          <p:stCondLst>
                                            <p:cond delay="675"/>
                                          </p:stCondLst>
                                        </p:cTn>
                                        <p:tgtEl>
                                          <p:spTgt spid="296"/>
                                        </p:tgtEl>
                                        <p:attrNameLst>
                                          <p:attrName>ppt_y</p:attrName>
                                        </p:attrNameLst>
                                      </p:cBhvr>
                                      <p:tavLst>
                                        <p:tav tm="0">
                                          <p:val>
                                            <p:strVal val="#ppt_y-.03"/>
                                          </p:val>
                                        </p:tav>
                                        <p:tav tm="100000">
                                          <p:val>
                                            <p:strVal val="#ppt_y"/>
                                          </p:val>
                                        </p:tav>
                                      </p:tavLst>
                                    </p:anim>
                                  </p:childTnLst>
                                </p:cTn>
                              </p:par>
                            </p:childTnLst>
                          </p:cTn>
                        </p:par>
                        <p:par>
                          <p:cTn id="107" fill="hold">
                            <p:stCondLst>
                              <p:cond delay="6250"/>
                            </p:stCondLst>
                            <p:childTnLst>
                              <p:par>
                                <p:cTn id="108" presetID="37" presetClass="entr" presetSubtype="0" fill="hold" nodeType="afterEffect">
                                  <p:stCondLst>
                                    <p:cond delay="0"/>
                                  </p:stCondLst>
                                  <p:childTnLst>
                                    <p:set>
                                      <p:cBhvr>
                                        <p:cTn id="109" dur="1" fill="hold">
                                          <p:stCondLst>
                                            <p:cond delay="0"/>
                                          </p:stCondLst>
                                        </p:cTn>
                                        <p:tgtEl>
                                          <p:spTgt spid="264"/>
                                        </p:tgtEl>
                                        <p:attrNameLst>
                                          <p:attrName>style.visibility</p:attrName>
                                        </p:attrNameLst>
                                      </p:cBhvr>
                                      <p:to>
                                        <p:strVal val="visible"/>
                                      </p:to>
                                    </p:set>
                                    <p:animEffect transition="in" filter="fade">
                                      <p:cBhvr>
                                        <p:cTn id="110" dur="1000"/>
                                        <p:tgtEl>
                                          <p:spTgt spid="264"/>
                                        </p:tgtEl>
                                      </p:cBhvr>
                                    </p:animEffect>
                                    <p:anim calcmode="lin" valueType="num">
                                      <p:cBhvr>
                                        <p:cTn id="111" dur="1000" fill="hold"/>
                                        <p:tgtEl>
                                          <p:spTgt spid="264"/>
                                        </p:tgtEl>
                                        <p:attrNameLst>
                                          <p:attrName>ppt_x</p:attrName>
                                        </p:attrNameLst>
                                      </p:cBhvr>
                                      <p:tavLst>
                                        <p:tav tm="0">
                                          <p:val>
                                            <p:strVal val="#ppt_x"/>
                                          </p:val>
                                        </p:tav>
                                        <p:tav tm="100000">
                                          <p:val>
                                            <p:strVal val="#ppt_x"/>
                                          </p:val>
                                        </p:tav>
                                      </p:tavLst>
                                    </p:anim>
                                    <p:anim calcmode="lin" valueType="num">
                                      <p:cBhvr>
                                        <p:cTn id="112" dur="900" decel="100000" fill="hold"/>
                                        <p:tgtEl>
                                          <p:spTgt spid="264"/>
                                        </p:tgtEl>
                                        <p:attrNameLst>
                                          <p:attrName>ppt_y</p:attrName>
                                        </p:attrNameLst>
                                      </p:cBhvr>
                                      <p:tavLst>
                                        <p:tav tm="0">
                                          <p:val>
                                            <p:strVal val="#ppt_y+1"/>
                                          </p:val>
                                        </p:tav>
                                        <p:tav tm="100000">
                                          <p:val>
                                            <p:strVal val="#ppt_y-.03"/>
                                          </p:val>
                                        </p:tav>
                                      </p:tavLst>
                                    </p:anim>
                                    <p:anim calcmode="lin" valueType="num">
                                      <p:cBhvr>
                                        <p:cTn id="113" dur="100" accel="100000" fill="hold">
                                          <p:stCondLst>
                                            <p:cond delay="900"/>
                                          </p:stCondLst>
                                        </p:cTn>
                                        <p:tgtEl>
                                          <p:spTgt spid="264"/>
                                        </p:tgtEl>
                                        <p:attrNameLst>
                                          <p:attrName>ppt_y</p:attrName>
                                        </p:attrNameLst>
                                      </p:cBhvr>
                                      <p:tavLst>
                                        <p:tav tm="0">
                                          <p:val>
                                            <p:strVal val="#ppt_y-.03"/>
                                          </p:val>
                                        </p:tav>
                                        <p:tav tm="100000">
                                          <p:val>
                                            <p:strVal val="#ppt_y"/>
                                          </p:val>
                                        </p:tav>
                                      </p:tavLst>
                                    </p:anim>
                                  </p:childTnLst>
                                </p:cTn>
                              </p:par>
                              <p:par>
                                <p:cTn id="114" presetID="37" presetClass="entr" presetSubtype="0" fill="hold" nodeType="withEffect">
                                  <p:stCondLst>
                                    <p:cond delay="0"/>
                                  </p:stCondLst>
                                  <p:childTnLst>
                                    <p:set>
                                      <p:cBhvr>
                                        <p:cTn id="115" dur="1" fill="hold">
                                          <p:stCondLst>
                                            <p:cond delay="0"/>
                                          </p:stCondLst>
                                        </p:cTn>
                                        <p:tgtEl>
                                          <p:spTgt spid="283"/>
                                        </p:tgtEl>
                                        <p:attrNameLst>
                                          <p:attrName>style.visibility</p:attrName>
                                        </p:attrNameLst>
                                      </p:cBhvr>
                                      <p:to>
                                        <p:strVal val="visible"/>
                                      </p:to>
                                    </p:set>
                                    <p:animEffect transition="in" filter="fade">
                                      <p:cBhvr>
                                        <p:cTn id="116" dur="500"/>
                                        <p:tgtEl>
                                          <p:spTgt spid="283"/>
                                        </p:tgtEl>
                                      </p:cBhvr>
                                    </p:animEffect>
                                    <p:anim calcmode="lin" valueType="num">
                                      <p:cBhvr>
                                        <p:cTn id="117" dur="500" fill="hold"/>
                                        <p:tgtEl>
                                          <p:spTgt spid="283"/>
                                        </p:tgtEl>
                                        <p:attrNameLst>
                                          <p:attrName>ppt_x</p:attrName>
                                        </p:attrNameLst>
                                      </p:cBhvr>
                                      <p:tavLst>
                                        <p:tav tm="0">
                                          <p:val>
                                            <p:strVal val="#ppt_x"/>
                                          </p:val>
                                        </p:tav>
                                        <p:tav tm="100000">
                                          <p:val>
                                            <p:strVal val="#ppt_x"/>
                                          </p:val>
                                        </p:tav>
                                      </p:tavLst>
                                    </p:anim>
                                    <p:anim calcmode="lin" valueType="num">
                                      <p:cBhvr>
                                        <p:cTn id="118" dur="450" decel="100000" fill="hold"/>
                                        <p:tgtEl>
                                          <p:spTgt spid="283"/>
                                        </p:tgtEl>
                                        <p:attrNameLst>
                                          <p:attrName>ppt_y</p:attrName>
                                        </p:attrNameLst>
                                      </p:cBhvr>
                                      <p:tavLst>
                                        <p:tav tm="0">
                                          <p:val>
                                            <p:strVal val="#ppt_y+1"/>
                                          </p:val>
                                        </p:tav>
                                        <p:tav tm="100000">
                                          <p:val>
                                            <p:strVal val="#ppt_y-.03"/>
                                          </p:val>
                                        </p:tav>
                                      </p:tavLst>
                                    </p:anim>
                                    <p:anim calcmode="lin" valueType="num">
                                      <p:cBhvr>
                                        <p:cTn id="119" dur="50" accel="100000" fill="hold">
                                          <p:stCondLst>
                                            <p:cond delay="450"/>
                                          </p:stCondLst>
                                        </p:cTn>
                                        <p:tgtEl>
                                          <p:spTgt spid="283"/>
                                        </p:tgtEl>
                                        <p:attrNameLst>
                                          <p:attrName>ppt_y</p:attrName>
                                        </p:attrNameLst>
                                      </p:cBhvr>
                                      <p:tavLst>
                                        <p:tav tm="0">
                                          <p:val>
                                            <p:strVal val="#ppt_y-.03"/>
                                          </p:val>
                                        </p:tav>
                                        <p:tav tm="100000">
                                          <p:val>
                                            <p:strVal val="#ppt_y"/>
                                          </p:val>
                                        </p:tav>
                                      </p:tavLst>
                                    </p:anim>
                                  </p:childTnLst>
                                </p:cTn>
                              </p:par>
                              <p:par>
                                <p:cTn id="120" presetID="37" presetClass="entr" presetSubtype="0" fill="hold" nodeType="withEffect">
                                  <p:stCondLst>
                                    <p:cond delay="0"/>
                                  </p:stCondLst>
                                  <p:childTnLst>
                                    <p:set>
                                      <p:cBhvr>
                                        <p:cTn id="121" dur="1" fill="hold">
                                          <p:stCondLst>
                                            <p:cond delay="0"/>
                                          </p:stCondLst>
                                        </p:cTn>
                                        <p:tgtEl>
                                          <p:spTgt spid="278"/>
                                        </p:tgtEl>
                                        <p:attrNameLst>
                                          <p:attrName>style.visibility</p:attrName>
                                        </p:attrNameLst>
                                      </p:cBhvr>
                                      <p:to>
                                        <p:strVal val="visible"/>
                                      </p:to>
                                    </p:set>
                                    <p:animEffect transition="in" filter="fade">
                                      <p:cBhvr>
                                        <p:cTn id="122" dur="500"/>
                                        <p:tgtEl>
                                          <p:spTgt spid="278"/>
                                        </p:tgtEl>
                                      </p:cBhvr>
                                    </p:animEffect>
                                    <p:anim calcmode="lin" valueType="num">
                                      <p:cBhvr>
                                        <p:cTn id="123" dur="500" fill="hold"/>
                                        <p:tgtEl>
                                          <p:spTgt spid="278"/>
                                        </p:tgtEl>
                                        <p:attrNameLst>
                                          <p:attrName>ppt_x</p:attrName>
                                        </p:attrNameLst>
                                      </p:cBhvr>
                                      <p:tavLst>
                                        <p:tav tm="0">
                                          <p:val>
                                            <p:strVal val="#ppt_x"/>
                                          </p:val>
                                        </p:tav>
                                        <p:tav tm="100000">
                                          <p:val>
                                            <p:strVal val="#ppt_x"/>
                                          </p:val>
                                        </p:tav>
                                      </p:tavLst>
                                    </p:anim>
                                    <p:anim calcmode="lin" valueType="num">
                                      <p:cBhvr>
                                        <p:cTn id="124" dur="450" decel="100000" fill="hold"/>
                                        <p:tgtEl>
                                          <p:spTgt spid="278"/>
                                        </p:tgtEl>
                                        <p:attrNameLst>
                                          <p:attrName>ppt_y</p:attrName>
                                        </p:attrNameLst>
                                      </p:cBhvr>
                                      <p:tavLst>
                                        <p:tav tm="0">
                                          <p:val>
                                            <p:strVal val="#ppt_y+1"/>
                                          </p:val>
                                        </p:tav>
                                        <p:tav tm="100000">
                                          <p:val>
                                            <p:strVal val="#ppt_y-.03"/>
                                          </p:val>
                                        </p:tav>
                                      </p:tavLst>
                                    </p:anim>
                                    <p:anim calcmode="lin" valueType="num">
                                      <p:cBhvr>
                                        <p:cTn id="125" dur="50" accel="100000" fill="hold">
                                          <p:stCondLst>
                                            <p:cond delay="450"/>
                                          </p:stCondLst>
                                        </p:cTn>
                                        <p:tgtEl>
                                          <p:spTgt spid="278"/>
                                        </p:tgtEl>
                                        <p:attrNameLst>
                                          <p:attrName>ppt_y</p:attrName>
                                        </p:attrNameLst>
                                      </p:cBhvr>
                                      <p:tavLst>
                                        <p:tav tm="0">
                                          <p:val>
                                            <p:strVal val="#ppt_y-.03"/>
                                          </p:val>
                                        </p:tav>
                                        <p:tav tm="100000">
                                          <p:val>
                                            <p:strVal val="#ppt_y"/>
                                          </p:val>
                                        </p:tav>
                                      </p:tavLst>
                                    </p:anim>
                                  </p:childTnLst>
                                </p:cTn>
                              </p:par>
                              <p:par>
                                <p:cTn id="126" presetID="37" presetClass="entr" presetSubtype="0" fill="hold" nodeType="withEffect">
                                  <p:stCondLst>
                                    <p:cond delay="0"/>
                                  </p:stCondLst>
                                  <p:childTnLst>
                                    <p:set>
                                      <p:cBhvr>
                                        <p:cTn id="127" dur="1" fill="hold">
                                          <p:stCondLst>
                                            <p:cond delay="0"/>
                                          </p:stCondLst>
                                        </p:cTn>
                                        <p:tgtEl>
                                          <p:spTgt spid="268"/>
                                        </p:tgtEl>
                                        <p:attrNameLst>
                                          <p:attrName>style.visibility</p:attrName>
                                        </p:attrNameLst>
                                      </p:cBhvr>
                                      <p:to>
                                        <p:strVal val="visible"/>
                                      </p:to>
                                    </p:set>
                                    <p:animEffect transition="in" filter="fade">
                                      <p:cBhvr>
                                        <p:cTn id="128" dur="500"/>
                                        <p:tgtEl>
                                          <p:spTgt spid="268"/>
                                        </p:tgtEl>
                                      </p:cBhvr>
                                    </p:animEffect>
                                    <p:anim calcmode="lin" valueType="num">
                                      <p:cBhvr>
                                        <p:cTn id="129" dur="500" fill="hold"/>
                                        <p:tgtEl>
                                          <p:spTgt spid="268"/>
                                        </p:tgtEl>
                                        <p:attrNameLst>
                                          <p:attrName>ppt_x</p:attrName>
                                        </p:attrNameLst>
                                      </p:cBhvr>
                                      <p:tavLst>
                                        <p:tav tm="0">
                                          <p:val>
                                            <p:strVal val="#ppt_x"/>
                                          </p:val>
                                        </p:tav>
                                        <p:tav tm="100000">
                                          <p:val>
                                            <p:strVal val="#ppt_x"/>
                                          </p:val>
                                        </p:tav>
                                      </p:tavLst>
                                    </p:anim>
                                    <p:anim calcmode="lin" valueType="num">
                                      <p:cBhvr>
                                        <p:cTn id="130" dur="450" decel="100000" fill="hold"/>
                                        <p:tgtEl>
                                          <p:spTgt spid="268"/>
                                        </p:tgtEl>
                                        <p:attrNameLst>
                                          <p:attrName>ppt_y</p:attrName>
                                        </p:attrNameLst>
                                      </p:cBhvr>
                                      <p:tavLst>
                                        <p:tav tm="0">
                                          <p:val>
                                            <p:strVal val="#ppt_y+1"/>
                                          </p:val>
                                        </p:tav>
                                        <p:tav tm="100000">
                                          <p:val>
                                            <p:strVal val="#ppt_y-.03"/>
                                          </p:val>
                                        </p:tav>
                                      </p:tavLst>
                                    </p:anim>
                                    <p:anim calcmode="lin" valueType="num">
                                      <p:cBhvr>
                                        <p:cTn id="131" dur="50" accel="100000" fill="hold">
                                          <p:stCondLst>
                                            <p:cond delay="450"/>
                                          </p:stCondLst>
                                        </p:cTn>
                                        <p:tgtEl>
                                          <p:spTgt spid="268"/>
                                        </p:tgtEl>
                                        <p:attrNameLst>
                                          <p:attrName>ppt_y</p:attrName>
                                        </p:attrNameLst>
                                      </p:cBhvr>
                                      <p:tavLst>
                                        <p:tav tm="0">
                                          <p:val>
                                            <p:strVal val="#ppt_y-.03"/>
                                          </p:val>
                                        </p:tav>
                                        <p:tav tm="100000">
                                          <p:val>
                                            <p:strVal val="#ppt_y"/>
                                          </p:val>
                                        </p:tav>
                                      </p:tavLst>
                                    </p:anim>
                                  </p:childTnLst>
                                </p:cTn>
                              </p:par>
                            </p:childTnLst>
                          </p:cTn>
                        </p:par>
                        <p:par>
                          <p:cTn id="132" fill="hold">
                            <p:stCondLst>
                              <p:cond delay="7250"/>
                            </p:stCondLst>
                            <p:childTnLst>
                              <p:par>
                                <p:cTn id="133" presetID="37" presetClass="entr" presetSubtype="0" fill="hold" grpId="0" nodeType="afterEffect">
                                  <p:stCondLst>
                                    <p:cond delay="0"/>
                                  </p:stCondLst>
                                  <p:childTnLst>
                                    <p:set>
                                      <p:cBhvr>
                                        <p:cTn id="134" dur="1" fill="hold">
                                          <p:stCondLst>
                                            <p:cond delay="0"/>
                                          </p:stCondLst>
                                        </p:cTn>
                                        <p:tgtEl>
                                          <p:spTgt spid="297"/>
                                        </p:tgtEl>
                                        <p:attrNameLst>
                                          <p:attrName>style.visibility</p:attrName>
                                        </p:attrNameLst>
                                      </p:cBhvr>
                                      <p:to>
                                        <p:strVal val="visible"/>
                                      </p:to>
                                    </p:set>
                                    <p:animEffect transition="in" filter="fade">
                                      <p:cBhvr>
                                        <p:cTn id="135" dur="750"/>
                                        <p:tgtEl>
                                          <p:spTgt spid="297"/>
                                        </p:tgtEl>
                                      </p:cBhvr>
                                    </p:animEffect>
                                    <p:anim calcmode="lin" valueType="num">
                                      <p:cBhvr>
                                        <p:cTn id="136" dur="750" fill="hold"/>
                                        <p:tgtEl>
                                          <p:spTgt spid="297"/>
                                        </p:tgtEl>
                                        <p:attrNameLst>
                                          <p:attrName>ppt_x</p:attrName>
                                        </p:attrNameLst>
                                      </p:cBhvr>
                                      <p:tavLst>
                                        <p:tav tm="0">
                                          <p:val>
                                            <p:strVal val="#ppt_x"/>
                                          </p:val>
                                        </p:tav>
                                        <p:tav tm="100000">
                                          <p:val>
                                            <p:strVal val="#ppt_x"/>
                                          </p:val>
                                        </p:tav>
                                      </p:tavLst>
                                    </p:anim>
                                    <p:anim calcmode="lin" valueType="num">
                                      <p:cBhvr>
                                        <p:cTn id="137" dur="675" decel="100000" fill="hold"/>
                                        <p:tgtEl>
                                          <p:spTgt spid="297"/>
                                        </p:tgtEl>
                                        <p:attrNameLst>
                                          <p:attrName>ppt_y</p:attrName>
                                        </p:attrNameLst>
                                      </p:cBhvr>
                                      <p:tavLst>
                                        <p:tav tm="0">
                                          <p:val>
                                            <p:strVal val="#ppt_y+1"/>
                                          </p:val>
                                        </p:tav>
                                        <p:tav tm="100000">
                                          <p:val>
                                            <p:strVal val="#ppt_y-.03"/>
                                          </p:val>
                                        </p:tav>
                                      </p:tavLst>
                                    </p:anim>
                                    <p:anim calcmode="lin" valueType="num">
                                      <p:cBhvr>
                                        <p:cTn id="138" dur="75" accel="100000" fill="hold">
                                          <p:stCondLst>
                                            <p:cond delay="675"/>
                                          </p:stCondLst>
                                        </p:cTn>
                                        <p:tgtEl>
                                          <p:spTgt spid="297"/>
                                        </p:tgtEl>
                                        <p:attrNameLst>
                                          <p:attrName>ppt_y</p:attrName>
                                        </p:attrNameLst>
                                      </p:cBhvr>
                                      <p:tavLst>
                                        <p:tav tm="0">
                                          <p:val>
                                            <p:strVal val="#ppt_y-.03"/>
                                          </p:val>
                                        </p:tav>
                                        <p:tav tm="100000">
                                          <p:val>
                                            <p:strVal val="#ppt_y"/>
                                          </p:val>
                                        </p:tav>
                                      </p:tavLst>
                                    </p:anim>
                                  </p:childTnLst>
                                </p:cTn>
                              </p:par>
                            </p:childTnLst>
                          </p:cTn>
                        </p:par>
                        <p:par>
                          <p:cTn id="139" fill="hold">
                            <p:stCondLst>
                              <p:cond delay="8000"/>
                            </p:stCondLst>
                            <p:childTnLst>
                              <p:par>
                                <p:cTn id="140" presetID="37" presetClass="entr" presetSubtype="0" fill="hold" nodeType="afterEffect">
                                  <p:stCondLst>
                                    <p:cond delay="0"/>
                                  </p:stCondLst>
                                  <p:childTnLst>
                                    <p:set>
                                      <p:cBhvr>
                                        <p:cTn id="141" dur="1" fill="hold">
                                          <p:stCondLst>
                                            <p:cond delay="0"/>
                                          </p:stCondLst>
                                        </p:cTn>
                                        <p:tgtEl>
                                          <p:spTgt spid="285"/>
                                        </p:tgtEl>
                                        <p:attrNameLst>
                                          <p:attrName>style.visibility</p:attrName>
                                        </p:attrNameLst>
                                      </p:cBhvr>
                                      <p:to>
                                        <p:strVal val="visible"/>
                                      </p:to>
                                    </p:set>
                                    <p:animEffect transition="in" filter="fade">
                                      <p:cBhvr>
                                        <p:cTn id="142" dur="1000"/>
                                        <p:tgtEl>
                                          <p:spTgt spid="285"/>
                                        </p:tgtEl>
                                      </p:cBhvr>
                                    </p:animEffect>
                                    <p:anim calcmode="lin" valueType="num">
                                      <p:cBhvr>
                                        <p:cTn id="143" dur="1000" fill="hold"/>
                                        <p:tgtEl>
                                          <p:spTgt spid="285"/>
                                        </p:tgtEl>
                                        <p:attrNameLst>
                                          <p:attrName>ppt_x</p:attrName>
                                        </p:attrNameLst>
                                      </p:cBhvr>
                                      <p:tavLst>
                                        <p:tav tm="0">
                                          <p:val>
                                            <p:strVal val="#ppt_x"/>
                                          </p:val>
                                        </p:tav>
                                        <p:tav tm="100000">
                                          <p:val>
                                            <p:strVal val="#ppt_x"/>
                                          </p:val>
                                        </p:tav>
                                      </p:tavLst>
                                    </p:anim>
                                    <p:anim calcmode="lin" valueType="num">
                                      <p:cBhvr>
                                        <p:cTn id="144" dur="900" decel="100000" fill="hold"/>
                                        <p:tgtEl>
                                          <p:spTgt spid="285"/>
                                        </p:tgtEl>
                                        <p:attrNameLst>
                                          <p:attrName>ppt_y</p:attrName>
                                        </p:attrNameLst>
                                      </p:cBhvr>
                                      <p:tavLst>
                                        <p:tav tm="0">
                                          <p:val>
                                            <p:strVal val="#ppt_y+1"/>
                                          </p:val>
                                        </p:tav>
                                        <p:tav tm="100000">
                                          <p:val>
                                            <p:strVal val="#ppt_y-.03"/>
                                          </p:val>
                                        </p:tav>
                                      </p:tavLst>
                                    </p:anim>
                                    <p:anim calcmode="lin" valueType="num">
                                      <p:cBhvr>
                                        <p:cTn id="145" dur="100" accel="100000" fill="hold">
                                          <p:stCondLst>
                                            <p:cond delay="900"/>
                                          </p:stCondLst>
                                        </p:cTn>
                                        <p:tgtEl>
                                          <p:spTgt spid="285"/>
                                        </p:tgtEl>
                                        <p:attrNameLst>
                                          <p:attrName>ppt_y</p:attrName>
                                        </p:attrNameLst>
                                      </p:cBhvr>
                                      <p:tavLst>
                                        <p:tav tm="0">
                                          <p:val>
                                            <p:strVal val="#ppt_y-.03"/>
                                          </p:val>
                                        </p:tav>
                                        <p:tav tm="100000">
                                          <p:val>
                                            <p:strVal val="#ppt_y"/>
                                          </p:val>
                                        </p:tav>
                                      </p:tavLst>
                                    </p:anim>
                                  </p:childTnLst>
                                </p:cTn>
                              </p:par>
                              <p:par>
                                <p:cTn id="146" presetID="37" presetClass="entr" presetSubtype="0" fill="hold" nodeType="withEffect">
                                  <p:stCondLst>
                                    <p:cond delay="0"/>
                                  </p:stCondLst>
                                  <p:childTnLst>
                                    <p:set>
                                      <p:cBhvr>
                                        <p:cTn id="147" dur="1" fill="hold">
                                          <p:stCondLst>
                                            <p:cond delay="0"/>
                                          </p:stCondLst>
                                        </p:cTn>
                                        <p:tgtEl>
                                          <p:spTgt spid="288"/>
                                        </p:tgtEl>
                                        <p:attrNameLst>
                                          <p:attrName>style.visibility</p:attrName>
                                        </p:attrNameLst>
                                      </p:cBhvr>
                                      <p:to>
                                        <p:strVal val="visible"/>
                                      </p:to>
                                    </p:set>
                                    <p:animEffect transition="in" filter="fade">
                                      <p:cBhvr>
                                        <p:cTn id="148" dur="500"/>
                                        <p:tgtEl>
                                          <p:spTgt spid="288"/>
                                        </p:tgtEl>
                                      </p:cBhvr>
                                    </p:animEffect>
                                    <p:anim calcmode="lin" valueType="num">
                                      <p:cBhvr>
                                        <p:cTn id="149" dur="500" fill="hold"/>
                                        <p:tgtEl>
                                          <p:spTgt spid="288"/>
                                        </p:tgtEl>
                                        <p:attrNameLst>
                                          <p:attrName>ppt_x</p:attrName>
                                        </p:attrNameLst>
                                      </p:cBhvr>
                                      <p:tavLst>
                                        <p:tav tm="0">
                                          <p:val>
                                            <p:strVal val="#ppt_x"/>
                                          </p:val>
                                        </p:tav>
                                        <p:tav tm="100000">
                                          <p:val>
                                            <p:strVal val="#ppt_x"/>
                                          </p:val>
                                        </p:tav>
                                      </p:tavLst>
                                    </p:anim>
                                    <p:anim calcmode="lin" valueType="num">
                                      <p:cBhvr>
                                        <p:cTn id="150" dur="450" decel="100000" fill="hold"/>
                                        <p:tgtEl>
                                          <p:spTgt spid="288"/>
                                        </p:tgtEl>
                                        <p:attrNameLst>
                                          <p:attrName>ppt_y</p:attrName>
                                        </p:attrNameLst>
                                      </p:cBhvr>
                                      <p:tavLst>
                                        <p:tav tm="0">
                                          <p:val>
                                            <p:strVal val="#ppt_y+1"/>
                                          </p:val>
                                        </p:tav>
                                        <p:tav tm="100000">
                                          <p:val>
                                            <p:strVal val="#ppt_y-.03"/>
                                          </p:val>
                                        </p:tav>
                                      </p:tavLst>
                                    </p:anim>
                                    <p:anim calcmode="lin" valueType="num">
                                      <p:cBhvr>
                                        <p:cTn id="151" dur="50" accel="100000" fill="hold">
                                          <p:stCondLst>
                                            <p:cond delay="450"/>
                                          </p:stCondLst>
                                        </p:cTn>
                                        <p:tgtEl>
                                          <p:spTgt spid="288"/>
                                        </p:tgtEl>
                                        <p:attrNameLst>
                                          <p:attrName>ppt_y</p:attrName>
                                        </p:attrNameLst>
                                      </p:cBhvr>
                                      <p:tavLst>
                                        <p:tav tm="0">
                                          <p:val>
                                            <p:strVal val="#ppt_y-.03"/>
                                          </p:val>
                                        </p:tav>
                                        <p:tav tm="100000">
                                          <p:val>
                                            <p:strVal val="#ppt_y"/>
                                          </p:val>
                                        </p:tav>
                                      </p:tavLst>
                                    </p:anim>
                                  </p:childTnLst>
                                </p:cTn>
                              </p:par>
                              <p:par>
                                <p:cTn id="152" presetID="37" presetClass="entr" presetSubtype="0" fill="hold" nodeType="withEffect">
                                  <p:stCondLst>
                                    <p:cond delay="0"/>
                                  </p:stCondLst>
                                  <p:childTnLst>
                                    <p:set>
                                      <p:cBhvr>
                                        <p:cTn id="153" dur="1" fill="hold">
                                          <p:stCondLst>
                                            <p:cond delay="0"/>
                                          </p:stCondLst>
                                        </p:cTn>
                                        <p:tgtEl>
                                          <p:spTgt spid="286"/>
                                        </p:tgtEl>
                                        <p:attrNameLst>
                                          <p:attrName>style.visibility</p:attrName>
                                        </p:attrNameLst>
                                      </p:cBhvr>
                                      <p:to>
                                        <p:strVal val="visible"/>
                                      </p:to>
                                    </p:set>
                                    <p:animEffect transition="in" filter="fade">
                                      <p:cBhvr>
                                        <p:cTn id="154" dur="500"/>
                                        <p:tgtEl>
                                          <p:spTgt spid="286"/>
                                        </p:tgtEl>
                                      </p:cBhvr>
                                    </p:animEffect>
                                    <p:anim calcmode="lin" valueType="num">
                                      <p:cBhvr>
                                        <p:cTn id="155" dur="500" fill="hold"/>
                                        <p:tgtEl>
                                          <p:spTgt spid="286"/>
                                        </p:tgtEl>
                                        <p:attrNameLst>
                                          <p:attrName>ppt_x</p:attrName>
                                        </p:attrNameLst>
                                      </p:cBhvr>
                                      <p:tavLst>
                                        <p:tav tm="0">
                                          <p:val>
                                            <p:strVal val="#ppt_x"/>
                                          </p:val>
                                        </p:tav>
                                        <p:tav tm="100000">
                                          <p:val>
                                            <p:strVal val="#ppt_x"/>
                                          </p:val>
                                        </p:tav>
                                      </p:tavLst>
                                    </p:anim>
                                    <p:anim calcmode="lin" valueType="num">
                                      <p:cBhvr>
                                        <p:cTn id="156" dur="450" decel="100000" fill="hold"/>
                                        <p:tgtEl>
                                          <p:spTgt spid="286"/>
                                        </p:tgtEl>
                                        <p:attrNameLst>
                                          <p:attrName>ppt_y</p:attrName>
                                        </p:attrNameLst>
                                      </p:cBhvr>
                                      <p:tavLst>
                                        <p:tav tm="0">
                                          <p:val>
                                            <p:strVal val="#ppt_y+1"/>
                                          </p:val>
                                        </p:tav>
                                        <p:tav tm="100000">
                                          <p:val>
                                            <p:strVal val="#ppt_y-.03"/>
                                          </p:val>
                                        </p:tav>
                                      </p:tavLst>
                                    </p:anim>
                                    <p:anim calcmode="lin" valueType="num">
                                      <p:cBhvr>
                                        <p:cTn id="157" dur="50" accel="100000" fill="hold">
                                          <p:stCondLst>
                                            <p:cond delay="450"/>
                                          </p:stCondLst>
                                        </p:cTn>
                                        <p:tgtEl>
                                          <p:spTgt spid="286"/>
                                        </p:tgtEl>
                                        <p:attrNameLst>
                                          <p:attrName>ppt_y</p:attrName>
                                        </p:attrNameLst>
                                      </p:cBhvr>
                                      <p:tavLst>
                                        <p:tav tm="0">
                                          <p:val>
                                            <p:strVal val="#ppt_y-.03"/>
                                          </p:val>
                                        </p:tav>
                                        <p:tav tm="100000">
                                          <p:val>
                                            <p:strVal val="#ppt_y"/>
                                          </p:val>
                                        </p:tav>
                                      </p:tavLst>
                                    </p:anim>
                                  </p:childTnLst>
                                </p:cTn>
                              </p:par>
                              <p:par>
                                <p:cTn id="158" presetID="37" presetClass="entr" presetSubtype="0" fill="hold" nodeType="withEffect">
                                  <p:stCondLst>
                                    <p:cond delay="0"/>
                                  </p:stCondLst>
                                  <p:childTnLst>
                                    <p:set>
                                      <p:cBhvr>
                                        <p:cTn id="159" dur="1" fill="hold">
                                          <p:stCondLst>
                                            <p:cond delay="0"/>
                                          </p:stCondLst>
                                        </p:cTn>
                                        <p:tgtEl>
                                          <p:spTgt spid="287"/>
                                        </p:tgtEl>
                                        <p:attrNameLst>
                                          <p:attrName>style.visibility</p:attrName>
                                        </p:attrNameLst>
                                      </p:cBhvr>
                                      <p:to>
                                        <p:strVal val="visible"/>
                                      </p:to>
                                    </p:set>
                                    <p:animEffect transition="in" filter="fade">
                                      <p:cBhvr>
                                        <p:cTn id="160" dur="500"/>
                                        <p:tgtEl>
                                          <p:spTgt spid="287"/>
                                        </p:tgtEl>
                                      </p:cBhvr>
                                    </p:animEffect>
                                    <p:anim calcmode="lin" valueType="num">
                                      <p:cBhvr>
                                        <p:cTn id="161" dur="500" fill="hold"/>
                                        <p:tgtEl>
                                          <p:spTgt spid="287"/>
                                        </p:tgtEl>
                                        <p:attrNameLst>
                                          <p:attrName>ppt_x</p:attrName>
                                        </p:attrNameLst>
                                      </p:cBhvr>
                                      <p:tavLst>
                                        <p:tav tm="0">
                                          <p:val>
                                            <p:strVal val="#ppt_x"/>
                                          </p:val>
                                        </p:tav>
                                        <p:tav tm="100000">
                                          <p:val>
                                            <p:strVal val="#ppt_x"/>
                                          </p:val>
                                        </p:tav>
                                      </p:tavLst>
                                    </p:anim>
                                    <p:anim calcmode="lin" valueType="num">
                                      <p:cBhvr>
                                        <p:cTn id="162" dur="450" decel="100000" fill="hold"/>
                                        <p:tgtEl>
                                          <p:spTgt spid="287"/>
                                        </p:tgtEl>
                                        <p:attrNameLst>
                                          <p:attrName>ppt_y</p:attrName>
                                        </p:attrNameLst>
                                      </p:cBhvr>
                                      <p:tavLst>
                                        <p:tav tm="0">
                                          <p:val>
                                            <p:strVal val="#ppt_y+1"/>
                                          </p:val>
                                        </p:tav>
                                        <p:tav tm="100000">
                                          <p:val>
                                            <p:strVal val="#ppt_y-.03"/>
                                          </p:val>
                                        </p:tav>
                                      </p:tavLst>
                                    </p:anim>
                                    <p:anim calcmode="lin" valueType="num">
                                      <p:cBhvr>
                                        <p:cTn id="163" dur="50" accel="100000" fill="hold">
                                          <p:stCondLst>
                                            <p:cond delay="450"/>
                                          </p:stCondLst>
                                        </p:cTn>
                                        <p:tgtEl>
                                          <p:spTgt spid="287"/>
                                        </p:tgtEl>
                                        <p:attrNameLst>
                                          <p:attrName>ppt_y</p:attrName>
                                        </p:attrNameLst>
                                      </p:cBhvr>
                                      <p:tavLst>
                                        <p:tav tm="0">
                                          <p:val>
                                            <p:strVal val="#ppt_y-.03"/>
                                          </p:val>
                                        </p:tav>
                                        <p:tav tm="100000">
                                          <p:val>
                                            <p:strVal val="#ppt_y"/>
                                          </p:val>
                                        </p:tav>
                                      </p:tavLst>
                                    </p:anim>
                                  </p:childTnLst>
                                </p:cTn>
                              </p:par>
                            </p:childTnLst>
                          </p:cTn>
                        </p:par>
                        <p:par>
                          <p:cTn id="164" fill="hold">
                            <p:stCondLst>
                              <p:cond delay="9000"/>
                            </p:stCondLst>
                            <p:childTnLst>
                              <p:par>
                                <p:cTn id="165" presetID="37" presetClass="entr" presetSubtype="0" fill="hold" grpId="0" nodeType="afterEffect">
                                  <p:stCondLst>
                                    <p:cond delay="0"/>
                                  </p:stCondLst>
                                  <p:childTnLst>
                                    <p:set>
                                      <p:cBhvr>
                                        <p:cTn id="166" dur="1" fill="hold">
                                          <p:stCondLst>
                                            <p:cond delay="0"/>
                                          </p:stCondLst>
                                        </p:cTn>
                                        <p:tgtEl>
                                          <p:spTgt spid="298"/>
                                        </p:tgtEl>
                                        <p:attrNameLst>
                                          <p:attrName>style.visibility</p:attrName>
                                        </p:attrNameLst>
                                      </p:cBhvr>
                                      <p:to>
                                        <p:strVal val="visible"/>
                                      </p:to>
                                    </p:set>
                                    <p:animEffect transition="in" filter="fade">
                                      <p:cBhvr>
                                        <p:cTn id="167" dur="500"/>
                                        <p:tgtEl>
                                          <p:spTgt spid="298"/>
                                        </p:tgtEl>
                                      </p:cBhvr>
                                    </p:animEffect>
                                    <p:anim calcmode="lin" valueType="num">
                                      <p:cBhvr>
                                        <p:cTn id="168" dur="500" fill="hold"/>
                                        <p:tgtEl>
                                          <p:spTgt spid="298"/>
                                        </p:tgtEl>
                                        <p:attrNameLst>
                                          <p:attrName>ppt_x</p:attrName>
                                        </p:attrNameLst>
                                      </p:cBhvr>
                                      <p:tavLst>
                                        <p:tav tm="0">
                                          <p:val>
                                            <p:strVal val="#ppt_x"/>
                                          </p:val>
                                        </p:tav>
                                        <p:tav tm="100000">
                                          <p:val>
                                            <p:strVal val="#ppt_x"/>
                                          </p:val>
                                        </p:tav>
                                      </p:tavLst>
                                    </p:anim>
                                    <p:anim calcmode="lin" valueType="num">
                                      <p:cBhvr>
                                        <p:cTn id="169" dur="450" decel="100000" fill="hold"/>
                                        <p:tgtEl>
                                          <p:spTgt spid="298"/>
                                        </p:tgtEl>
                                        <p:attrNameLst>
                                          <p:attrName>ppt_y</p:attrName>
                                        </p:attrNameLst>
                                      </p:cBhvr>
                                      <p:tavLst>
                                        <p:tav tm="0">
                                          <p:val>
                                            <p:strVal val="#ppt_y+1"/>
                                          </p:val>
                                        </p:tav>
                                        <p:tav tm="100000">
                                          <p:val>
                                            <p:strVal val="#ppt_y-.03"/>
                                          </p:val>
                                        </p:tav>
                                      </p:tavLst>
                                    </p:anim>
                                    <p:anim calcmode="lin" valueType="num">
                                      <p:cBhvr>
                                        <p:cTn id="170" dur="50" accel="100000" fill="hold">
                                          <p:stCondLst>
                                            <p:cond delay="450"/>
                                          </p:stCondLst>
                                        </p:cTn>
                                        <p:tgtEl>
                                          <p:spTgt spid="298"/>
                                        </p:tgtEl>
                                        <p:attrNameLst>
                                          <p:attrName>ppt_y</p:attrName>
                                        </p:attrNameLst>
                                      </p:cBhvr>
                                      <p:tavLst>
                                        <p:tav tm="0">
                                          <p:val>
                                            <p:strVal val="#ppt_y-.03"/>
                                          </p:val>
                                        </p:tav>
                                        <p:tav tm="100000">
                                          <p:val>
                                            <p:strVal val="#ppt_y"/>
                                          </p:val>
                                        </p:tav>
                                      </p:tavLst>
                                    </p:anim>
                                  </p:childTnLst>
                                </p:cTn>
                              </p:par>
                            </p:childTnLst>
                          </p:cTn>
                        </p:par>
                        <p:par>
                          <p:cTn id="171" fill="hold">
                            <p:stCondLst>
                              <p:cond delay="9500"/>
                            </p:stCondLst>
                            <p:childTnLst>
                              <p:par>
                                <p:cTn id="172" presetID="37" presetClass="entr" presetSubtype="0" fill="hold" grpId="0" nodeType="afterEffect">
                                  <p:stCondLst>
                                    <p:cond delay="0"/>
                                  </p:stCondLst>
                                  <p:childTnLst>
                                    <p:set>
                                      <p:cBhvr>
                                        <p:cTn id="173" dur="1" fill="hold">
                                          <p:stCondLst>
                                            <p:cond delay="0"/>
                                          </p:stCondLst>
                                        </p:cTn>
                                        <p:tgtEl>
                                          <p:spTgt spid="273"/>
                                        </p:tgtEl>
                                        <p:attrNameLst>
                                          <p:attrName>style.visibility</p:attrName>
                                        </p:attrNameLst>
                                      </p:cBhvr>
                                      <p:to>
                                        <p:strVal val="visible"/>
                                      </p:to>
                                    </p:set>
                                    <p:animEffect transition="in" filter="fade">
                                      <p:cBhvr>
                                        <p:cTn id="174" dur="1000"/>
                                        <p:tgtEl>
                                          <p:spTgt spid="273"/>
                                        </p:tgtEl>
                                      </p:cBhvr>
                                    </p:animEffect>
                                    <p:anim calcmode="lin" valueType="num">
                                      <p:cBhvr>
                                        <p:cTn id="175" dur="1000" fill="hold"/>
                                        <p:tgtEl>
                                          <p:spTgt spid="273"/>
                                        </p:tgtEl>
                                        <p:attrNameLst>
                                          <p:attrName>ppt_x</p:attrName>
                                        </p:attrNameLst>
                                      </p:cBhvr>
                                      <p:tavLst>
                                        <p:tav tm="0">
                                          <p:val>
                                            <p:strVal val="#ppt_x"/>
                                          </p:val>
                                        </p:tav>
                                        <p:tav tm="100000">
                                          <p:val>
                                            <p:strVal val="#ppt_x"/>
                                          </p:val>
                                        </p:tav>
                                      </p:tavLst>
                                    </p:anim>
                                    <p:anim calcmode="lin" valueType="num">
                                      <p:cBhvr>
                                        <p:cTn id="176" dur="900" decel="100000" fill="hold"/>
                                        <p:tgtEl>
                                          <p:spTgt spid="273"/>
                                        </p:tgtEl>
                                        <p:attrNameLst>
                                          <p:attrName>ppt_y</p:attrName>
                                        </p:attrNameLst>
                                      </p:cBhvr>
                                      <p:tavLst>
                                        <p:tav tm="0">
                                          <p:val>
                                            <p:strVal val="#ppt_y+1"/>
                                          </p:val>
                                        </p:tav>
                                        <p:tav tm="100000">
                                          <p:val>
                                            <p:strVal val="#ppt_y-.03"/>
                                          </p:val>
                                        </p:tav>
                                      </p:tavLst>
                                    </p:anim>
                                    <p:anim calcmode="lin" valueType="num">
                                      <p:cBhvr>
                                        <p:cTn id="177" dur="100" accel="100000" fill="hold">
                                          <p:stCondLst>
                                            <p:cond delay="900"/>
                                          </p:stCondLst>
                                        </p:cTn>
                                        <p:tgtEl>
                                          <p:spTgt spid="273"/>
                                        </p:tgtEl>
                                        <p:attrNameLst>
                                          <p:attrName>ppt_y</p:attrName>
                                        </p:attrNameLst>
                                      </p:cBhvr>
                                      <p:tavLst>
                                        <p:tav tm="0">
                                          <p:val>
                                            <p:strVal val="#ppt_y-.03"/>
                                          </p:val>
                                        </p:tav>
                                        <p:tav tm="100000">
                                          <p:val>
                                            <p:strVal val="#ppt_y"/>
                                          </p:val>
                                        </p:tav>
                                      </p:tavLst>
                                    </p:anim>
                                  </p:childTnLst>
                                </p:cTn>
                              </p:par>
                              <p:par>
                                <p:cTn id="178" presetID="37" presetClass="entr" presetSubtype="0" fill="hold" grpId="0" nodeType="withEffect">
                                  <p:stCondLst>
                                    <p:cond delay="0"/>
                                  </p:stCondLst>
                                  <p:childTnLst>
                                    <p:set>
                                      <p:cBhvr>
                                        <p:cTn id="179" dur="1" fill="hold">
                                          <p:stCondLst>
                                            <p:cond delay="0"/>
                                          </p:stCondLst>
                                        </p:cTn>
                                        <p:tgtEl>
                                          <p:spTgt spid="284"/>
                                        </p:tgtEl>
                                        <p:attrNameLst>
                                          <p:attrName>style.visibility</p:attrName>
                                        </p:attrNameLst>
                                      </p:cBhvr>
                                      <p:to>
                                        <p:strVal val="visible"/>
                                      </p:to>
                                    </p:set>
                                    <p:animEffect transition="in" filter="fade">
                                      <p:cBhvr>
                                        <p:cTn id="180" dur="500"/>
                                        <p:tgtEl>
                                          <p:spTgt spid="284"/>
                                        </p:tgtEl>
                                      </p:cBhvr>
                                    </p:animEffect>
                                    <p:anim calcmode="lin" valueType="num">
                                      <p:cBhvr>
                                        <p:cTn id="181" dur="500" fill="hold"/>
                                        <p:tgtEl>
                                          <p:spTgt spid="284"/>
                                        </p:tgtEl>
                                        <p:attrNameLst>
                                          <p:attrName>ppt_x</p:attrName>
                                        </p:attrNameLst>
                                      </p:cBhvr>
                                      <p:tavLst>
                                        <p:tav tm="0">
                                          <p:val>
                                            <p:strVal val="#ppt_x"/>
                                          </p:val>
                                        </p:tav>
                                        <p:tav tm="100000">
                                          <p:val>
                                            <p:strVal val="#ppt_x"/>
                                          </p:val>
                                        </p:tav>
                                      </p:tavLst>
                                    </p:anim>
                                    <p:anim calcmode="lin" valueType="num">
                                      <p:cBhvr>
                                        <p:cTn id="182" dur="450" decel="100000" fill="hold"/>
                                        <p:tgtEl>
                                          <p:spTgt spid="284"/>
                                        </p:tgtEl>
                                        <p:attrNameLst>
                                          <p:attrName>ppt_y</p:attrName>
                                        </p:attrNameLst>
                                      </p:cBhvr>
                                      <p:tavLst>
                                        <p:tav tm="0">
                                          <p:val>
                                            <p:strVal val="#ppt_y+1"/>
                                          </p:val>
                                        </p:tav>
                                        <p:tav tm="100000">
                                          <p:val>
                                            <p:strVal val="#ppt_y-.03"/>
                                          </p:val>
                                        </p:tav>
                                      </p:tavLst>
                                    </p:anim>
                                    <p:anim calcmode="lin" valueType="num">
                                      <p:cBhvr>
                                        <p:cTn id="183" dur="50" accel="100000" fill="hold">
                                          <p:stCondLst>
                                            <p:cond delay="450"/>
                                          </p:stCondLst>
                                        </p:cTn>
                                        <p:tgtEl>
                                          <p:spTgt spid="284"/>
                                        </p:tgtEl>
                                        <p:attrNameLst>
                                          <p:attrName>ppt_y</p:attrName>
                                        </p:attrNameLst>
                                      </p:cBhvr>
                                      <p:tavLst>
                                        <p:tav tm="0">
                                          <p:val>
                                            <p:strVal val="#ppt_y-.03"/>
                                          </p:val>
                                        </p:tav>
                                        <p:tav tm="100000">
                                          <p:val>
                                            <p:strVal val="#ppt_y"/>
                                          </p:val>
                                        </p:tav>
                                      </p:tavLst>
                                    </p:anim>
                                  </p:childTnLst>
                                </p:cTn>
                              </p:par>
                              <p:par>
                                <p:cTn id="184" presetID="37" presetClass="entr" presetSubtype="0" fill="hold" grpId="0" nodeType="withEffect">
                                  <p:stCondLst>
                                    <p:cond delay="0"/>
                                  </p:stCondLst>
                                  <p:childTnLst>
                                    <p:set>
                                      <p:cBhvr>
                                        <p:cTn id="185" dur="1" fill="hold">
                                          <p:stCondLst>
                                            <p:cond delay="0"/>
                                          </p:stCondLst>
                                        </p:cTn>
                                        <p:tgtEl>
                                          <p:spTgt spid="275"/>
                                        </p:tgtEl>
                                        <p:attrNameLst>
                                          <p:attrName>style.visibility</p:attrName>
                                        </p:attrNameLst>
                                      </p:cBhvr>
                                      <p:to>
                                        <p:strVal val="visible"/>
                                      </p:to>
                                    </p:set>
                                    <p:animEffect transition="in" filter="fade">
                                      <p:cBhvr>
                                        <p:cTn id="186" dur="500"/>
                                        <p:tgtEl>
                                          <p:spTgt spid="275"/>
                                        </p:tgtEl>
                                      </p:cBhvr>
                                    </p:animEffect>
                                    <p:anim calcmode="lin" valueType="num">
                                      <p:cBhvr>
                                        <p:cTn id="187" dur="500" fill="hold"/>
                                        <p:tgtEl>
                                          <p:spTgt spid="275"/>
                                        </p:tgtEl>
                                        <p:attrNameLst>
                                          <p:attrName>ppt_x</p:attrName>
                                        </p:attrNameLst>
                                      </p:cBhvr>
                                      <p:tavLst>
                                        <p:tav tm="0">
                                          <p:val>
                                            <p:strVal val="#ppt_x"/>
                                          </p:val>
                                        </p:tav>
                                        <p:tav tm="100000">
                                          <p:val>
                                            <p:strVal val="#ppt_x"/>
                                          </p:val>
                                        </p:tav>
                                      </p:tavLst>
                                    </p:anim>
                                    <p:anim calcmode="lin" valueType="num">
                                      <p:cBhvr>
                                        <p:cTn id="188" dur="450" decel="100000" fill="hold"/>
                                        <p:tgtEl>
                                          <p:spTgt spid="275"/>
                                        </p:tgtEl>
                                        <p:attrNameLst>
                                          <p:attrName>ppt_y</p:attrName>
                                        </p:attrNameLst>
                                      </p:cBhvr>
                                      <p:tavLst>
                                        <p:tav tm="0">
                                          <p:val>
                                            <p:strVal val="#ppt_y+1"/>
                                          </p:val>
                                        </p:tav>
                                        <p:tav tm="100000">
                                          <p:val>
                                            <p:strVal val="#ppt_y-.03"/>
                                          </p:val>
                                        </p:tav>
                                      </p:tavLst>
                                    </p:anim>
                                    <p:anim calcmode="lin" valueType="num">
                                      <p:cBhvr>
                                        <p:cTn id="189" dur="50" accel="100000" fill="hold">
                                          <p:stCondLst>
                                            <p:cond delay="450"/>
                                          </p:stCondLst>
                                        </p:cTn>
                                        <p:tgtEl>
                                          <p:spTgt spid="275"/>
                                        </p:tgtEl>
                                        <p:attrNameLst>
                                          <p:attrName>ppt_y</p:attrName>
                                        </p:attrNameLst>
                                      </p:cBhvr>
                                      <p:tavLst>
                                        <p:tav tm="0">
                                          <p:val>
                                            <p:strVal val="#ppt_y-.03"/>
                                          </p:val>
                                        </p:tav>
                                        <p:tav tm="100000">
                                          <p:val>
                                            <p:strVal val="#ppt_y"/>
                                          </p:val>
                                        </p:tav>
                                      </p:tavLst>
                                    </p:anim>
                                  </p:childTnLst>
                                </p:cTn>
                              </p:par>
                              <p:par>
                                <p:cTn id="190" presetID="37" presetClass="entr" presetSubtype="0" fill="hold" grpId="0" nodeType="withEffect">
                                  <p:stCondLst>
                                    <p:cond delay="0"/>
                                  </p:stCondLst>
                                  <p:childTnLst>
                                    <p:set>
                                      <p:cBhvr>
                                        <p:cTn id="191" dur="1" fill="hold">
                                          <p:stCondLst>
                                            <p:cond delay="0"/>
                                          </p:stCondLst>
                                        </p:cTn>
                                        <p:tgtEl>
                                          <p:spTgt spid="274"/>
                                        </p:tgtEl>
                                        <p:attrNameLst>
                                          <p:attrName>style.visibility</p:attrName>
                                        </p:attrNameLst>
                                      </p:cBhvr>
                                      <p:to>
                                        <p:strVal val="visible"/>
                                      </p:to>
                                    </p:set>
                                    <p:animEffect transition="in" filter="fade">
                                      <p:cBhvr>
                                        <p:cTn id="192" dur="500"/>
                                        <p:tgtEl>
                                          <p:spTgt spid="274"/>
                                        </p:tgtEl>
                                      </p:cBhvr>
                                    </p:animEffect>
                                    <p:anim calcmode="lin" valueType="num">
                                      <p:cBhvr>
                                        <p:cTn id="193" dur="500" fill="hold"/>
                                        <p:tgtEl>
                                          <p:spTgt spid="274"/>
                                        </p:tgtEl>
                                        <p:attrNameLst>
                                          <p:attrName>ppt_x</p:attrName>
                                        </p:attrNameLst>
                                      </p:cBhvr>
                                      <p:tavLst>
                                        <p:tav tm="0">
                                          <p:val>
                                            <p:strVal val="#ppt_x"/>
                                          </p:val>
                                        </p:tav>
                                        <p:tav tm="100000">
                                          <p:val>
                                            <p:strVal val="#ppt_x"/>
                                          </p:val>
                                        </p:tav>
                                      </p:tavLst>
                                    </p:anim>
                                    <p:anim calcmode="lin" valueType="num">
                                      <p:cBhvr>
                                        <p:cTn id="194" dur="450" decel="100000" fill="hold"/>
                                        <p:tgtEl>
                                          <p:spTgt spid="274"/>
                                        </p:tgtEl>
                                        <p:attrNameLst>
                                          <p:attrName>ppt_y</p:attrName>
                                        </p:attrNameLst>
                                      </p:cBhvr>
                                      <p:tavLst>
                                        <p:tav tm="0">
                                          <p:val>
                                            <p:strVal val="#ppt_y+1"/>
                                          </p:val>
                                        </p:tav>
                                        <p:tav tm="100000">
                                          <p:val>
                                            <p:strVal val="#ppt_y-.03"/>
                                          </p:val>
                                        </p:tav>
                                      </p:tavLst>
                                    </p:anim>
                                    <p:anim calcmode="lin" valueType="num">
                                      <p:cBhvr>
                                        <p:cTn id="195" dur="50" accel="100000" fill="hold">
                                          <p:stCondLst>
                                            <p:cond delay="450"/>
                                          </p:stCondLst>
                                        </p:cTn>
                                        <p:tgtEl>
                                          <p:spTgt spid="274"/>
                                        </p:tgtEl>
                                        <p:attrNameLst>
                                          <p:attrName>ppt_y</p:attrName>
                                        </p:attrNameLst>
                                      </p:cBhvr>
                                      <p:tavLst>
                                        <p:tav tm="0">
                                          <p:val>
                                            <p:strVal val="#ppt_y-.03"/>
                                          </p:val>
                                        </p:tav>
                                        <p:tav tm="100000">
                                          <p:val>
                                            <p:strVal val="#ppt_y"/>
                                          </p:val>
                                        </p:tav>
                                      </p:tavLst>
                                    </p:anim>
                                  </p:childTnLst>
                                </p:cTn>
                              </p:par>
                            </p:childTnLst>
                          </p:cTn>
                        </p:par>
                        <p:par>
                          <p:cTn id="196" fill="hold">
                            <p:stCondLst>
                              <p:cond delay="10500"/>
                            </p:stCondLst>
                            <p:childTnLst>
                              <p:par>
                                <p:cTn id="197" presetID="16" presetClass="entr" presetSubtype="26" fill="hold" grpId="0" nodeType="afterEffect">
                                  <p:stCondLst>
                                    <p:cond delay="0"/>
                                  </p:stCondLst>
                                  <p:childTnLst>
                                    <p:set>
                                      <p:cBhvr>
                                        <p:cTn id="198" dur="1" fill="hold">
                                          <p:stCondLst>
                                            <p:cond delay="0"/>
                                          </p:stCondLst>
                                        </p:cTn>
                                        <p:tgtEl>
                                          <p:spTgt spid="289"/>
                                        </p:tgtEl>
                                        <p:attrNameLst>
                                          <p:attrName>style.visibility</p:attrName>
                                        </p:attrNameLst>
                                      </p:cBhvr>
                                      <p:to>
                                        <p:strVal val="visible"/>
                                      </p:to>
                                    </p:set>
                                    <p:animEffect transition="in" filter="barn(inHorizontal)">
                                      <p:cBhvr>
                                        <p:cTn id="199" dur="500"/>
                                        <p:tgtEl>
                                          <p:spTgt spid="2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3" grpId="0" animBg="1"/>
      <p:bldP spid="274" grpId="0" animBg="1"/>
      <p:bldP spid="275" grpId="0" animBg="1"/>
      <p:bldP spid="284" grpId="0" animBg="1"/>
      <p:bldP spid="289" grpId="0" animBg="1"/>
      <p:bldP spid="293" grpId="0" animBg="1"/>
      <p:bldP spid="294" grpId="0" animBg="1"/>
      <p:bldP spid="295" grpId="0" animBg="1"/>
      <p:bldP spid="296" grpId="0" animBg="1"/>
      <p:bldP spid="297" grpId="0" animBg="1"/>
      <p:bldP spid="29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43000">
              <a:srgbClr val="C1BACA"/>
            </a:gs>
            <a:gs pos="100000">
              <a:srgbClr val="856FA0"/>
            </a:gs>
          </a:gsLst>
          <a:lin ang="4200000" scaled="0"/>
        </a:gradFill>
        <a:effectLst/>
      </p:bgPr>
    </p:bg>
    <p:spTree>
      <p:nvGrpSpPr>
        <p:cNvPr id="1" name=""/>
        <p:cNvGrpSpPr/>
        <p:nvPr/>
      </p:nvGrpSpPr>
      <p:grpSpPr>
        <a:xfrm>
          <a:off x="0" y="0"/>
          <a:ext cx="0" cy="0"/>
          <a:chOff x="0" y="0"/>
          <a:chExt cx="0" cy="0"/>
        </a:xfrm>
      </p:grpSpPr>
      <p:pic>
        <p:nvPicPr>
          <p:cNvPr id="2050" name="Picture 2" descr="3d Icon Business, paper board clip, with statistics">
            <a:extLst>
              <a:ext uri="{FF2B5EF4-FFF2-40B4-BE49-F238E27FC236}">
                <a16:creationId xmlns:a16="http://schemas.microsoft.com/office/drawing/2014/main" id="{F971F95D-B473-2B06-C7EE-086D3B9E36E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062" t="12814" r="48608" b="16715"/>
          <a:stretch/>
        </p:blipFill>
        <p:spPr bwMode="auto">
          <a:xfrm>
            <a:off x="2191061" y="4451210"/>
            <a:ext cx="3628534" cy="4123715"/>
          </a:xfrm>
          <a:prstGeom prst="rect">
            <a:avLst/>
          </a:prstGeom>
          <a:noFill/>
          <a:extLst>
            <a:ext uri="{909E8E84-426E-40DD-AFC4-6F175D3DCCD1}">
              <a14:hiddenFill xmlns:a14="http://schemas.microsoft.com/office/drawing/2010/main">
                <a:solidFill>
                  <a:srgbClr val="FFFFFF"/>
                </a:solidFill>
              </a14:hiddenFill>
            </a:ext>
          </a:extLst>
        </p:spPr>
      </p:pic>
      <p:sp>
        <p:nvSpPr>
          <p:cNvPr id="2075" name="Rectangle: Rounded Corners 2074">
            <a:extLst>
              <a:ext uri="{FF2B5EF4-FFF2-40B4-BE49-F238E27FC236}">
                <a16:creationId xmlns:a16="http://schemas.microsoft.com/office/drawing/2014/main" id="{A3192E11-CED9-F11D-6728-593346054240}"/>
              </a:ext>
            </a:extLst>
          </p:cNvPr>
          <p:cNvSpPr/>
          <p:nvPr/>
        </p:nvSpPr>
        <p:spPr>
          <a:xfrm>
            <a:off x="8016816" y="1038447"/>
            <a:ext cx="10121833" cy="8001000"/>
          </a:xfrm>
          <a:prstGeom prst="roundRect">
            <a:avLst/>
          </a:prstGeom>
          <a:blipFill dpi="0" rotWithShape="1">
            <a:blip r:embed="rId3">
              <a:alphaModFix amt="15000"/>
            </a:blip>
            <a:srcRect/>
            <a:tile tx="0" ty="0" sx="100000" sy="100000" flip="none" algn="tl"/>
          </a:blipFill>
          <a:ln>
            <a:gradFill>
              <a:gsLst>
                <a:gs pos="0">
                  <a:schemeClr val="accent1">
                    <a:lumMod val="5000"/>
                    <a:lumOff val="95000"/>
                    <a:alpha val="0"/>
                  </a:schemeClr>
                </a:gs>
                <a:gs pos="100000">
                  <a:schemeClr val="accent1">
                    <a:lumMod val="30000"/>
                    <a:lumOff val="70000"/>
                  </a:schemeClr>
                </a:gs>
              </a:gsLst>
              <a:lin ang="150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16">
            <a:extLst>
              <a:ext uri="{FF2B5EF4-FFF2-40B4-BE49-F238E27FC236}">
                <a16:creationId xmlns:a16="http://schemas.microsoft.com/office/drawing/2014/main" id="{9E29F068-741C-8471-2DF8-4F3F69D8E438}"/>
              </a:ext>
            </a:extLst>
          </p:cNvPr>
          <p:cNvSpPr/>
          <p:nvPr/>
        </p:nvSpPr>
        <p:spPr>
          <a:xfrm>
            <a:off x="998025" y="1976157"/>
            <a:ext cx="3074584" cy="1467511"/>
          </a:xfrm>
          <a:custGeom>
            <a:avLst/>
            <a:gdLst>
              <a:gd name="connsiteX0" fmla="*/ 0 w 2729547"/>
              <a:gd name="connsiteY0" fmla="*/ 1364774 h 2729547"/>
              <a:gd name="connsiteX1" fmla="*/ 1364774 w 2729547"/>
              <a:gd name="connsiteY1" fmla="*/ 0 h 2729547"/>
              <a:gd name="connsiteX2" fmla="*/ 2729548 w 2729547"/>
              <a:gd name="connsiteY2" fmla="*/ 1364774 h 2729547"/>
              <a:gd name="connsiteX3" fmla="*/ 1364774 w 2729547"/>
              <a:gd name="connsiteY3" fmla="*/ 2729548 h 2729547"/>
              <a:gd name="connsiteX4" fmla="*/ 0 w 2729547"/>
              <a:gd name="connsiteY4" fmla="*/ 1364774 h 2729547"/>
              <a:gd name="connsiteX0" fmla="*/ 0 w 2729548"/>
              <a:gd name="connsiteY0" fmla="*/ 525861 h 1890635"/>
              <a:gd name="connsiteX1" fmla="*/ 1364774 w 2729548"/>
              <a:gd name="connsiteY1" fmla="*/ 50087 h 1890635"/>
              <a:gd name="connsiteX2" fmla="*/ 2729548 w 2729548"/>
              <a:gd name="connsiteY2" fmla="*/ 525861 h 1890635"/>
              <a:gd name="connsiteX3" fmla="*/ 1364774 w 2729548"/>
              <a:gd name="connsiteY3" fmla="*/ 1890635 h 1890635"/>
              <a:gd name="connsiteX4" fmla="*/ 0 w 2729548"/>
              <a:gd name="connsiteY4" fmla="*/ 525861 h 1890635"/>
              <a:gd name="connsiteX0" fmla="*/ 48 w 2729596"/>
              <a:gd name="connsiteY0" fmla="*/ 525861 h 1084565"/>
              <a:gd name="connsiteX1" fmla="*/ 1364822 w 2729596"/>
              <a:gd name="connsiteY1" fmla="*/ 50087 h 1084565"/>
              <a:gd name="connsiteX2" fmla="*/ 2729596 w 2729596"/>
              <a:gd name="connsiteY2" fmla="*/ 525861 h 1084565"/>
              <a:gd name="connsiteX3" fmla="*/ 1402922 w 2729596"/>
              <a:gd name="connsiteY3" fmla="*/ 1052435 h 1084565"/>
              <a:gd name="connsiteX4" fmla="*/ 48 w 2729596"/>
              <a:gd name="connsiteY4" fmla="*/ 525861 h 1084565"/>
              <a:gd name="connsiteX0" fmla="*/ 25 w 3072473"/>
              <a:gd name="connsiteY0" fmla="*/ 559844 h 1084474"/>
              <a:gd name="connsiteX1" fmla="*/ 1707699 w 3072473"/>
              <a:gd name="connsiteY1" fmla="*/ 52320 h 1084474"/>
              <a:gd name="connsiteX2" fmla="*/ 3072473 w 3072473"/>
              <a:gd name="connsiteY2" fmla="*/ 528094 h 1084474"/>
              <a:gd name="connsiteX3" fmla="*/ 1745799 w 3072473"/>
              <a:gd name="connsiteY3" fmla="*/ 1054668 h 1084474"/>
              <a:gd name="connsiteX4" fmla="*/ 25 w 3072473"/>
              <a:gd name="connsiteY4" fmla="*/ 559844 h 1084474"/>
              <a:gd name="connsiteX0" fmla="*/ 862 w 3073310"/>
              <a:gd name="connsiteY0" fmla="*/ 680077 h 1358075"/>
              <a:gd name="connsiteX1" fmla="*/ 1708536 w 3073310"/>
              <a:gd name="connsiteY1" fmla="*/ 172553 h 1358075"/>
              <a:gd name="connsiteX2" fmla="*/ 3073310 w 3073310"/>
              <a:gd name="connsiteY2" fmla="*/ 648327 h 1358075"/>
              <a:gd name="connsiteX3" fmla="*/ 1746636 w 3073310"/>
              <a:gd name="connsiteY3" fmla="*/ 1174901 h 1358075"/>
              <a:gd name="connsiteX4" fmla="*/ 862 w 3073310"/>
              <a:gd name="connsiteY4" fmla="*/ 680077 h 1358075"/>
              <a:gd name="connsiteX0" fmla="*/ 862 w 3074493"/>
              <a:gd name="connsiteY0" fmla="*/ 753746 h 1431744"/>
              <a:gd name="connsiteX1" fmla="*/ 1708536 w 3074493"/>
              <a:gd name="connsiteY1" fmla="*/ 246222 h 1431744"/>
              <a:gd name="connsiteX2" fmla="*/ 3073310 w 3074493"/>
              <a:gd name="connsiteY2" fmla="*/ 721996 h 1431744"/>
              <a:gd name="connsiteX3" fmla="*/ 1746636 w 3074493"/>
              <a:gd name="connsiteY3" fmla="*/ 1248570 h 1431744"/>
              <a:gd name="connsiteX4" fmla="*/ 862 w 3074493"/>
              <a:gd name="connsiteY4" fmla="*/ 753746 h 1431744"/>
              <a:gd name="connsiteX0" fmla="*/ 862 w 3074493"/>
              <a:gd name="connsiteY0" fmla="*/ 753746 h 1431744"/>
              <a:gd name="connsiteX1" fmla="*/ 1708536 w 3074493"/>
              <a:gd name="connsiteY1" fmla="*/ 246222 h 1431744"/>
              <a:gd name="connsiteX2" fmla="*/ 3073310 w 3074493"/>
              <a:gd name="connsiteY2" fmla="*/ 721996 h 1431744"/>
              <a:gd name="connsiteX3" fmla="*/ 1746636 w 3074493"/>
              <a:gd name="connsiteY3" fmla="*/ 1248570 h 1431744"/>
              <a:gd name="connsiteX4" fmla="*/ 862 w 3074493"/>
              <a:gd name="connsiteY4" fmla="*/ 753746 h 1431744"/>
              <a:gd name="connsiteX0" fmla="*/ 894 w 3074584"/>
              <a:gd name="connsiteY0" fmla="*/ 752905 h 1430903"/>
              <a:gd name="connsiteX1" fmla="*/ 1708568 w 3074584"/>
              <a:gd name="connsiteY1" fmla="*/ 245381 h 1430903"/>
              <a:gd name="connsiteX2" fmla="*/ 3073342 w 3074584"/>
              <a:gd name="connsiteY2" fmla="*/ 721155 h 1430903"/>
              <a:gd name="connsiteX3" fmla="*/ 1746668 w 3074584"/>
              <a:gd name="connsiteY3" fmla="*/ 1247729 h 1430903"/>
              <a:gd name="connsiteX4" fmla="*/ 894 w 3074584"/>
              <a:gd name="connsiteY4" fmla="*/ 752905 h 1430903"/>
              <a:gd name="connsiteX0" fmla="*/ 894 w 3074584"/>
              <a:gd name="connsiteY0" fmla="*/ 752905 h 1467511"/>
              <a:gd name="connsiteX1" fmla="*/ 1708568 w 3074584"/>
              <a:gd name="connsiteY1" fmla="*/ 245381 h 1467511"/>
              <a:gd name="connsiteX2" fmla="*/ 3073342 w 3074584"/>
              <a:gd name="connsiteY2" fmla="*/ 721155 h 1467511"/>
              <a:gd name="connsiteX3" fmla="*/ 1746668 w 3074584"/>
              <a:gd name="connsiteY3" fmla="*/ 1247729 h 1467511"/>
              <a:gd name="connsiteX4" fmla="*/ 894 w 3074584"/>
              <a:gd name="connsiteY4" fmla="*/ 752905 h 1467511"/>
              <a:gd name="connsiteX0" fmla="*/ 894 w 3074223"/>
              <a:gd name="connsiteY0" fmla="*/ 752905 h 1467511"/>
              <a:gd name="connsiteX1" fmla="*/ 1708568 w 3074223"/>
              <a:gd name="connsiteY1" fmla="*/ 245381 h 1467511"/>
              <a:gd name="connsiteX2" fmla="*/ 3073342 w 3074223"/>
              <a:gd name="connsiteY2" fmla="*/ 721155 h 1467511"/>
              <a:gd name="connsiteX3" fmla="*/ 1746668 w 3074223"/>
              <a:gd name="connsiteY3" fmla="*/ 1247729 h 1467511"/>
              <a:gd name="connsiteX4" fmla="*/ 894 w 3074223"/>
              <a:gd name="connsiteY4" fmla="*/ 752905 h 1467511"/>
              <a:gd name="connsiteX0" fmla="*/ 894 w 3074223"/>
              <a:gd name="connsiteY0" fmla="*/ 752905 h 1467511"/>
              <a:gd name="connsiteX1" fmla="*/ 1708568 w 3074223"/>
              <a:gd name="connsiteY1" fmla="*/ 245381 h 1467511"/>
              <a:gd name="connsiteX2" fmla="*/ 3073342 w 3074223"/>
              <a:gd name="connsiteY2" fmla="*/ 721155 h 1467511"/>
              <a:gd name="connsiteX3" fmla="*/ 1746668 w 3074223"/>
              <a:gd name="connsiteY3" fmla="*/ 1247729 h 1467511"/>
              <a:gd name="connsiteX4" fmla="*/ 894 w 3074223"/>
              <a:gd name="connsiteY4" fmla="*/ 752905 h 1467511"/>
              <a:gd name="connsiteX0" fmla="*/ 894 w 3074584"/>
              <a:gd name="connsiteY0" fmla="*/ 752905 h 1467511"/>
              <a:gd name="connsiteX1" fmla="*/ 1708568 w 3074584"/>
              <a:gd name="connsiteY1" fmla="*/ 245381 h 1467511"/>
              <a:gd name="connsiteX2" fmla="*/ 3073342 w 3074584"/>
              <a:gd name="connsiteY2" fmla="*/ 721155 h 1467511"/>
              <a:gd name="connsiteX3" fmla="*/ 1746668 w 3074584"/>
              <a:gd name="connsiteY3" fmla="*/ 1247729 h 1467511"/>
              <a:gd name="connsiteX4" fmla="*/ 894 w 3074584"/>
              <a:gd name="connsiteY4" fmla="*/ 752905 h 1467511"/>
              <a:gd name="connsiteX0" fmla="*/ 894 w 3074584"/>
              <a:gd name="connsiteY0" fmla="*/ 752905 h 1467511"/>
              <a:gd name="connsiteX1" fmla="*/ 1708568 w 3074584"/>
              <a:gd name="connsiteY1" fmla="*/ 245381 h 1467511"/>
              <a:gd name="connsiteX2" fmla="*/ 3073342 w 3074584"/>
              <a:gd name="connsiteY2" fmla="*/ 721155 h 1467511"/>
              <a:gd name="connsiteX3" fmla="*/ 1746668 w 3074584"/>
              <a:gd name="connsiteY3" fmla="*/ 1247729 h 1467511"/>
              <a:gd name="connsiteX4" fmla="*/ 894 w 3074584"/>
              <a:gd name="connsiteY4" fmla="*/ 752905 h 14675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4584" h="1467511">
                <a:moveTo>
                  <a:pt x="894" y="752905"/>
                </a:moveTo>
                <a:cubicBezTo>
                  <a:pt x="-37206" y="-385703"/>
                  <a:pt x="1152043" y="53823"/>
                  <a:pt x="1708568" y="245381"/>
                </a:cubicBezTo>
                <a:cubicBezTo>
                  <a:pt x="2265093" y="436939"/>
                  <a:pt x="3111442" y="-585039"/>
                  <a:pt x="3073342" y="721155"/>
                </a:cubicBezTo>
                <a:cubicBezTo>
                  <a:pt x="3054292" y="2033699"/>
                  <a:pt x="2271443" y="1140837"/>
                  <a:pt x="1746668" y="1247729"/>
                </a:cubicBezTo>
                <a:cubicBezTo>
                  <a:pt x="1221893" y="1354621"/>
                  <a:pt x="38994" y="1891513"/>
                  <a:pt x="894" y="752905"/>
                </a:cubicBezTo>
                <a:close/>
              </a:path>
            </a:pathLst>
          </a:custGeom>
          <a:noFill/>
          <a:ln w="63500">
            <a:gradFill>
              <a:gsLst>
                <a:gs pos="0">
                  <a:schemeClr val="bg1"/>
                </a:gs>
                <a:gs pos="42196">
                  <a:schemeClr val="bg1"/>
                </a:gs>
                <a:gs pos="77000">
                  <a:srgbClr val="9A00FF"/>
                </a:gs>
              </a:gsLst>
              <a:lin ang="150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4">
            <a:extLst>
              <a:ext uri="{FF2B5EF4-FFF2-40B4-BE49-F238E27FC236}">
                <a16:creationId xmlns:a16="http://schemas.microsoft.com/office/drawing/2014/main" id="{45D64714-F022-9F85-140E-88C8054A7E31}"/>
              </a:ext>
            </a:extLst>
          </p:cNvPr>
          <p:cNvSpPr txBox="1"/>
          <p:nvPr/>
        </p:nvSpPr>
        <p:spPr>
          <a:xfrm>
            <a:off x="1481273" y="2358461"/>
            <a:ext cx="5250375" cy="782265"/>
          </a:xfrm>
          <a:prstGeom prst="rect">
            <a:avLst/>
          </a:prstGeom>
        </p:spPr>
        <p:txBody>
          <a:bodyPr wrap="square" lIns="0" tIns="0" rIns="0" bIns="0" rtlCol="0" anchor="t">
            <a:spAutoFit/>
          </a:bodyPr>
          <a:lstStyle/>
          <a:p>
            <a:pPr algn="ctr">
              <a:lnSpc>
                <a:spcPts val="6100"/>
              </a:lnSpc>
            </a:pPr>
            <a:r>
              <a:rPr lang="en-US" sz="4400" b="1" dirty="0">
                <a:solidFill>
                  <a:srgbClr val="513573"/>
                </a:solidFill>
                <a:latin typeface="Cairo" pitchFamily="2" charset="-78"/>
                <a:ea typeface="GE Dinar One" panose="020A0503020102020204" pitchFamily="18" charset="-78"/>
                <a:cs typeface="Cairo" pitchFamily="2" charset="-78"/>
                <a:sym typeface="TT Norms Bold"/>
                <a:rtl/>
              </a:rPr>
              <a:t>Financial Projections</a:t>
            </a:r>
          </a:p>
        </p:txBody>
      </p:sp>
      <p:grpSp>
        <p:nvGrpSpPr>
          <p:cNvPr id="8" name="Group 7">
            <a:extLst>
              <a:ext uri="{FF2B5EF4-FFF2-40B4-BE49-F238E27FC236}">
                <a16:creationId xmlns:a16="http://schemas.microsoft.com/office/drawing/2014/main" id="{904664BD-C273-AA0C-753B-795B97B16844}"/>
              </a:ext>
            </a:extLst>
          </p:cNvPr>
          <p:cNvGrpSpPr/>
          <p:nvPr/>
        </p:nvGrpSpPr>
        <p:grpSpPr>
          <a:xfrm>
            <a:off x="8773743" y="2476500"/>
            <a:ext cx="9070182" cy="4857372"/>
            <a:chOff x="8773743" y="2476500"/>
            <a:chExt cx="9070182" cy="4857372"/>
          </a:xfrm>
        </p:grpSpPr>
        <p:grpSp>
          <p:nvGrpSpPr>
            <p:cNvPr id="43" name="Group 42">
              <a:extLst>
                <a:ext uri="{FF2B5EF4-FFF2-40B4-BE49-F238E27FC236}">
                  <a16:creationId xmlns:a16="http://schemas.microsoft.com/office/drawing/2014/main" id="{B8AB4939-A6A2-A040-821D-E0209BAAF578}"/>
                </a:ext>
              </a:extLst>
            </p:cNvPr>
            <p:cNvGrpSpPr/>
            <p:nvPr/>
          </p:nvGrpSpPr>
          <p:grpSpPr>
            <a:xfrm>
              <a:off x="8773743" y="7026095"/>
              <a:ext cx="9070182" cy="307777"/>
              <a:chOff x="6400800" y="8267700"/>
              <a:chExt cx="7467600" cy="307777"/>
            </a:xfrm>
          </p:grpSpPr>
          <p:sp>
            <p:nvSpPr>
              <p:cNvPr id="39" name="TextBox 38">
                <a:extLst>
                  <a:ext uri="{FF2B5EF4-FFF2-40B4-BE49-F238E27FC236}">
                    <a16:creationId xmlns:a16="http://schemas.microsoft.com/office/drawing/2014/main" id="{0D1B1BF0-75C4-DE63-B1BD-A286BE333410}"/>
                  </a:ext>
                </a:extLst>
              </p:cNvPr>
              <p:cNvSpPr txBox="1"/>
              <p:nvPr/>
            </p:nvSpPr>
            <p:spPr>
              <a:xfrm>
                <a:off x="6400800" y="8267700"/>
                <a:ext cx="1219200" cy="307777"/>
              </a:xfrm>
              <a:prstGeom prst="rect">
                <a:avLst/>
              </a:prstGeom>
              <a:noFill/>
            </p:spPr>
            <p:txBody>
              <a:bodyPr wrap="square" rtlCol="0">
                <a:spAutoFit/>
              </a:bodyPr>
              <a:lstStyle/>
              <a:p>
                <a:r>
                  <a:rPr lang="en-US" sz="1400" spc="50" dirty="0">
                    <a:latin typeface="Cairo" pitchFamily="2" charset="-78"/>
                    <a:cs typeface="Cairo" pitchFamily="2" charset="-78"/>
                  </a:rPr>
                  <a:t>5,000,000</a:t>
                </a:r>
              </a:p>
            </p:txBody>
          </p:sp>
          <p:cxnSp>
            <p:nvCxnSpPr>
              <p:cNvPr id="41" name="Straight Connector 40">
                <a:extLst>
                  <a:ext uri="{FF2B5EF4-FFF2-40B4-BE49-F238E27FC236}">
                    <a16:creationId xmlns:a16="http://schemas.microsoft.com/office/drawing/2014/main" id="{703A2D4A-570C-991A-BFF3-5DDCF068F832}"/>
                  </a:ext>
                </a:extLst>
              </p:cNvPr>
              <p:cNvCxnSpPr>
                <a:cxnSpLocks/>
                <a:stCxn id="39" idx="3"/>
              </p:cNvCxnSpPr>
              <p:nvPr/>
            </p:nvCxnSpPr>
            <p:spPr>
              <a:xfrm>
                <a:off x="7620000" y="8421589"/>
                <a:ext cx="62484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4" name="Group 43">
              <a:extLst>
                <a:ext uri="{FF2B5EF4-FFF2-40B4-BE49-F238E27FC236}">
                  <a16:creationId xmlns:a16="http://schemas.microsoft.com/office/drawing/2014/main" id="{D41B7BC8-3F89-034F-94B5-6C4502455CC8}"/>
                </a:ext>
              </a:extLst>
            </p:cNvPr>
            <p:cNvGrpSpPr/>
            <p:nvPr/>
          </p:nvGrpSpPr>
          <p:grpSpPr>
            <a:xfrm>
              <a:off x="8773743" y="6116176"/>
              <a:ext cx="9070182" cy="307777"/>
              <a:chOff x="6400800" y="8267700"/>
              <a:chExt cx="7467600" cy="307777"/>
            </a:xfrm>
          </p:grpSpPr>
          <p:sp>
            <p:nvSpPr>
              <p:cNvPr id="45" name="TextBox 44">
                <a:extLst>
                  <a:ext uri="{FF2B5EF4-FFF2-40B4-BE49-F238E27FC236}">
                    <a16:creationId xmlns:a16="http://schemas.microsoft.com/office/drawing/2014/main" id="{9D675365-093E-941F-FB4B-B834010001B9}"/>
                  </a:ext>
                </a:extLst>
              </p:cNvPr>
              <p:cNvSpPr txBox="1"/>
              <p:nvPr/>
            </p:nvSpPr>
            <p:spPr>
              <a:xfrm>
                <a:off x="6400800" y="8267700"/>
                <a:ext cx="1219200" cy="307777"/>
              </a:xfrm>
              <a:prstGeom prst="rect">
                <a:avLst/>
              </a:prstGeom>
              <a:noFill/>
            </p:spPr>
            <p:txBody>
              <a:bodyPr wrap="square" rtlCol="0">
                <a:spAutoFit/>
              </a:bodyPr>
              <a:lstStyle/>
              <a:p>
                <a:r>
                  <a:rPr lang="en-US" sz="1400" spc="50" dirty="0">
                    <a:latin typeface="Cairo" pitchFamily="2" charset="-78"/>
                    <a:cs typeface="Cairo" pitchFamily="2" charset="-78"/>
                  </a:rPr>
                  <a:t>10,000,000</a:t>
                </a:r>
              </a:p>
            </p:txBody>
          </p:sp>
          <p:cxnSp>
            <p:nvCxnSpPr>
              <p:cNvPr id="46" name="Straight Connector 45">
                <a:extLst>
                  <a:ext uri="{FF2B5EF4-FFF2-40B4-BE49-F238E27FC236}">
                    <a16:creationId xmlns:a16="http://schemas.microsoft.com/office/drawing/2014/main" id="{1F6604EF-C0DC-6870-269F-CEBF2769A2CD}"/>
                  </a:ext>
                </a:extLst>
              </p:cNvPr>
              <p:cNvCxnSpPr>
                <a:cxnSpLocks/>
                <a:stCxn id="45" idx="3"/>
              </p:cNvCxnSpPr>
              <p:nvPr/>
            </p:nvCxnSpPr>
            <p:spPr>
              <a:xfrm>
                <a:off x="7620000" y="8421589"/>
                <a:ext cx="62484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7" name="Group 46">
              <a:extLst>
                <a:ext uri="{FF2B5EF4-FFF2-40B4-BE49-F238E27FC236}">
                  <a16:creationId xmlns:a16="http://schemas.microsoft.com/office/drawing/2014/main" id="{23670CA9-E7CC-D3EA-DE21-337260DD443B}"/>
                </a:ext>
              </a:extLst>
            </p:cNvPr>
            <p:cNvGrpSpPr/>
            <p:nvPr/>
          </p:nvGrpSpPr>
          <p:grpSpPr>
            <a:xfrm>
              <a:off x="8773743" y="5206257"/>
              <a:ext cx="9070182" cy="307777"/>
              <a:chOff x="6400800" y="8267700"/>
              <a:chExt cx="7467600" cy="307777"/>
            </a:xfrm>
          </p:grpSpPr>
          <p:sp>
            <p:nvSpPr>
              <p:cNvPr id="48" name="TextBox 47">
                <a:extLst>
                  <a:ext uri="{FF2B5EF4-FFF2-40B4-BE49-F238E27FC236}">
                    <a16:creationId xmlns:a16="http://schemas.microsoft.com/office/drawing/2014/main" id="{08C4D6A4-BFCF-106D-ED87-A8F4E69BAA91}"/>
                  </a:ext>
                </a:extLst>
              </p:cNvPr>
              <p:cNvSpPr txBox="1"/>
              <p:nvPr/>
            </p:nvSpPr>
            <p:spPr>
              <a:xfrm>
                <a:off x="6400800" y="8267700"/>
                <a:ext cx="1219200" cy="307777"/>
              </a:xfrm>
              <a:prstGeom prst="rect">
                <a:avLst/>
              </a:prstGeom>
              <a:noFill/>
            </p:spPr>
            <p:txBody>
              <a:bodyPr wrap="square" rtlCol="0">
                <a:spAutoFit/>
              </a:bodyPr>
              <a:lstStyle/>
              <a:p>
                <a:r>
                  <a:rPr lang="en-US" sz="1400" spc="50" dirty="0">
                    <a:latin typeface="Cairo" pitchFamily="2" charset="-78"/>
                    <a:cs typeface="Cairo" pitchFamily="2" charset="-78"/>
                  </a:rPr>
                  <a:t>20,000,000</a:t>
                </a:r>
              </a:p>
            </p:txBody>
          </p:sp>
          <p:cxnSp>
            <p:nvCxnSpPr>
              <p:cNvPr id="49" name="Straight Connector 48">
                <a:extLst>
                  <a:ext uri="{FF2B5EF4-FFF2-40B4-BE49-F238E27FC236}">
                    <a16:creationId xmlns:a16="http://schemas.microsoft.com/office/drawing/2014/main" id="{A2EFA72E-1537-B040-0E39-7B9E845F62F1}"/>
                  </a:ext>
                </a:extLst>
              </p:cNvPr>
              <p:cNvCxnSpPr>
                <a:cxnSpLocks/>
                <a:stCxn id="48" idx="3"/>
              </p:cNvCxnSpPr>
              <p:nvPr/>
            </p:nvCxnSpPr>
            <p:spPr>
              <a:xfrm>
                <a:off x="7620000" y="8421589"/>
                <a:ext cx="62484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50" name="Group 49">
              <a:extLst>
                <a:ext uri="{FF2B5EF4-FFF2-40B4-BE49-F238E27FC236}">
                  <a16:creationId xmlns:a16="http://schemas.microsoft.com/office/drawing/2014/main" id="{890D8D2C-B937-CD00-3143-A5B559A78F83}"/>
                </a:ext>
              </a:extLst>
            </p:cNvPr>
            <p:cNvGrpSpPr/>
            <p:nvPr/>
          </p:nvGrpSpPr>
          <p:grpSpPr>
            <a:xfrm>
              <a:off x="8773743" y="4296338"/>
              <a:ext cx="9070182" cy="307777"/>
              <a:chOff x="6400800" y="8267700"/>
              <a:chExt cx="7467600" cy="307777"/>
            </a:xfrm>
          </p:grpSpPr>
          <p:sp>
            <p:nvSpPr>
              <p:cNvPr id="51" name="TextBox 50">
                <a:extLst>
                  <a:ext uri="{FF2B5EF4-FFF2-40B4-BE49-F238E27FC236}">
                    <a16:creationId xmlns:a16="http://schemas.microsoft.com/office/drawing/2014/main" id="{6E63F2DC-2A6A-2583-7F26-441A2347ECC8}"/>
                  </a:ext>
                </a:extLst>
              </p:cNvPr>
              <p:cNvSpPr txBox="1"/>
              <p:nvPr/>
            </p:nvSpPr>
            <p:spPr>
              <a:xfrm>
                <a:off x="6400800" y="8267700"/>
                <a:ext cx="1219200" cy="307777"/>
              </a:xfrm>
              <a:prstGeom prst="rect">
                <a:avLst/>
              </a:prstGeom>
              <a:noFill/>
            </p:spPr>
            <p:txBody>
              <a:bodyPr wrap="square" rtlCol="0">
                <a:spAutoFit/>
              </a:bodyPr>
              <a:lstStyle/>
              <a:p>
                <a:r>
                  <a:rPr lang="en-US" sz="1400" spc="50" dirty="0">
                    <a:latin typeface="Cairo" pitchFamily="2" charset="-78"/>
                    <a:cs typeface="Cairo" pitchFamily="2" charset="-78"/>
                  </a:rPr>
                  <a:t>30,000,000</a:t>
                </a:r>
              </a:p>
            </p:txBody>
          </p:sp>
          <p:cxnSp>
            <p:nvCxnSpPr>
              <p:cNvPr id="52" name="Straight Connector 51">
                <a:extLst>
                  <a:ext uri="{FF2B5EF4-FFF2-40B4-BE49-F238E27FC236}">
                    <a16:creationId xmlns:a16="http://schemas.microsoft.com/office/drawing/2014/main" id="{4B20FE5E-EE80-AF40-0AA7-8B2C77C3D639}"/>
                  </a:ext>
                </a:extLst>
              </p:cNvPr>
              <p:cNvCxnSpPr>
                <a:cxnSpLocks/>
                <a:stCxn id="51" idx="3"/>
              </p:cNvCxnSpPr>
              <p:nvPr/>
            </p:nvCxnSpPr>
            <p:spPr>
              <a:xfrm>
                <a:off x="7620000" y="8421589"/>
                <a:ext cx="62484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53" name="Group 52">
              <a:extLst>
                <a:ext uri="{FF2B5EF4-FFF2-40B4-BE49-F238E27FC236}">
                  <a16:creationId xmlns:a16="http://schemas.microsoft.com/office/drawing/2014/main" id="{98A36B51-C8CA-C696-4E9B-8DA58863DE22}"/>
                </a:ext>
              </a:extLst>
            </p:cNvPr>
            <p:cNvGrpSpPr/>
            <p:nvPr/>
          </p:nvGrpSpPr>
          <p:grpSpPr>
            <a:xfrm>
              <a:off x="8773743" y="3386419"/>
              <a:ext cx="9070182" cy="307777"/>
              <a:chOff x="6400800" y="8267700"/>
              <a:chExt cx="7467600" cy="307777"/>
            </a:xfrm>
          </p:grpSpPr>
          <p:sp>
            <p:nvSpPr>
              <p:cNvPr id="54" name="TextBox 53">
                <a:extLst>
                  <a:ext uri="{FF2B5EF4-FFF2-40B4-BE49-F238E27FC236}">
                    <a16:creationId xmlns:a16="http://schemas.microsoft.com/office/drawing/2014/main" id="{EA16CC01-9887-75F9-ACA1-0A653480ABEC}"/>
                  </a:ext>
                </a:extLst>
              </p:cNvPr>
              <p:cNvSpPr txBox="1"/>
              <p:nvPr/>
            </p:nvSpPr>
            <p:spPr>
              <a:xfrm>
                <a:off x="6400800" y="8267700"/>
                <a:ext cx="1219200" cy="307777"/>
              </a:xfrm>
              <a:prstGeom prst="rect">
                <a:avLst/>
              </a:prstGeom>
              <a:noFill/>
            </p:spPr>
            <p:txBody>
              <a:bodyPr wrap="square" rtlCol="0">
                <a:spAutoFit/>
              </a:bodyPr>
              <a:lstStyle/>
              <a:p>
                <a:r>
                  <a:rPr lang="en-US" sz="1400" spc="50" dirty="0">
                    <a:latin typeface="Cairo" pitchFamily="2" charset="-78"/>
                    <a:cs typeface="Cairo" pitchFamily="2" charset="-78"/>
                  </a:rPr>
                  <a:t>40,000,000</a:t>
                </a:r>
              </a:p>
            </p:txBody>
          </p:sp>
          <p:cxnSp>
            <p:nvCxnSpPr>
              <p:cNvPr id="55" name="Straight Connector 54">
                <a:extLst>
                  <a:ext uri="{FF2B5EF4-FFF2-40B4-BE49-F238E27FC236}">
                    <a16:creationId xmlns:a16="http://schemas.microsoft.com/office/drawing/2014/main" id="{AB70B6F5-32E1-B5FC-9D60-497ED60D20C3}"/>
                  </a:ext>
                </a:extLst>
              </p:cNvPr>
              <p:cNvCxnSpPr>
                <a:cxnSpLocks/>
                <a:stCxn id="54" idx="3"/>
              </p:cNvCxnSpPr>
              <p:nvPr/>
            </p:nvCxnSpPr>
            <p:spPr>
              <a:xfrm>
                <a:off x="7620000" y="8421589"/>
                <a:ext cx="62484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56" name="Group 55">
              <a:extLst>
                <a:ext uri="{FF2B5EF4-FFF2-40B4-BE49-F238E27FC236}">
                  <a16:creationId xmlns:a16="http://schemas.microsoft.com/office/drawing/2014/main" id="{BA19DD8C-2088-E879-EDBF-F15B2372008E}"/>
                </a:ext>
              </a:extLst>
            </p:cNvPr>
            <p:cNvGrpSpPr/>
            <p:nvPr/>
          </p:nvGrpSpPr>
          <p:grpSpPr>
            <a:xfrm>
              <a:off x="8773743" y="2476500"/>
              <a:ext cx="9070182" cy="307777"/>
              <a:chOff x="6400800" y="8267700"/>
              <a:chExt cx="7467600" cy="307777"/>
            </a:xfrm>
          </p:grpSpPr>
          <p:sp>
            <p:nvSpPr>
              <p:cNvPr id="57" name="TextBox 56">
                <a:extLst>
                  <a:ext uri="{FF2B5EF4-FFF2-40B4-BE49-F238E27FC236}">
                    <a16:creationId xmlns:a16="http://schemas.microsoft.com/office/drawing/2014/main" id="{FD90C672-98C3-7582-DC0D-9B0A2AAE78BA}"/>
                  </a:ext>
                </a:extLst>
              </p:cNvPr>
              <p:cNvSpPr txBox="1"/>
              <p:nvPr/>
            </p:nvSpPr>
            <p:spPr>
              <a:xfrm>
                <a:off x="6400800" y="8267700"/>
                <a:ext cx="1219200" cy="307777"/>
              </a:xfrm>
              <a:prstGeom prst="rect">
                <a:avLst/>
              </a:prstGeom>
              <a:noFill/>
            </p:spPr>
            <p:txBody>
              <a:bodyPr wrap="square" rtlCol="0">
                <a:spAutoFit/>
              </a:bodyPr>
              <a:lstStyle/>
              <a:p>
                <a:r>
                  <a:rPr lang="en-US" sz="1400" spc="50" dirty="0">
                    <a:latin typeface="Cairo" pitchFamily="2" charset="-78"/>
                    <a:cs typeface="Cairo" pitchFamily="2" charset="-78"/>
                  </a:rPr>
                  <a:t>50,000,000</a:t>
                </a:r>
              </a:p>
            </p:txBody>
          </p:sp>
          <p:cxnSp>
            <p:nvCxnSpPr>
              <p:cNvPr id="58" name="Straight Connector 57">
                <a:extLst>
                  <a:ext uri="{FF2B5EF4-FFF2-40B4-BE49-F238E27FC236}">
                    <a16:creationId xmlns:a16="http://schemas.microsoft.com/office/drawing/2014/main" id="{3F3C1A2A-B684-44F2-3AC3-2DEE356C51E8}"/>
                  </a:ext>
                </a:extLst>
              </p:cNvPr>
              <p:cNvCxnSpPr>
                <a:cxnSpLocks/>
                <a:stCxn id="57" idx="3"/>
              </p:cNvCxnSpPr>
              <p:nvPr/>
            </p:nvCxnSpPr>
            <p:spPr>
              <a:xfrm>
                <a:off x="7620000" y="8421589"/>
                <a:ext cx="62484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grpSp>
        <p:nvGrpSpPr>
          <p:cNvPr id="2054" name="Group 2053">
            <a:extLst>
              <a:ext uri="{FF2B5EF4-FFF2-40B4-BE49-F238E27FC236}">
                <a16:creationId xmlns:a16="http://schemas.microsoft.com/office/drawing/2014/main" id="{7AB4D777-3CA0-4190-4B26-CD2744BECC1A}"/>
              </a:ext>
            </a:extLst>
          </p:cNvPr>
          <p:cNvGrpSpPr/>
          <p:nvPr/>
        </p:nvGrpSpPr>
        <p:grpSpPr>
          <a:xfrm>
            <a:off x="8773743" y="7936013"/>
            <a:ext cx="9070182" cy="307777"/>
            <a:chOff x="6400800" y="8267700"/>
            <a:chExt cx="7467600" cy="307777"/>
          </a:xfrm>
        </p:grpSpPr>
        <p:sp>
          <p:nvSpPr>
            <p:cNvPr id="2055" name="TextBox 2054">
              <a:extLst>
                <a:ext uri="{FF2B5EF4-FFF2-40B4-BE49-F238E27FC236}">
                  <a16:creationId xmlns:a16="http://schemas.microsoft.com/office/drawing/2014/main" id="{C76BFCEA-8BD2-8BE9-BAF3-0C36F0C66617}"/>
                </a:ext>
              </a:extLst>
            </p:cNvPr>
            <p:cNvSpPr txBox="1"/>
            <p:nvPr/>
          </p:nvSpPr>
          <p:spPr>
            <a:xfrm>
              <a:off x="6400800" y="8267700"/>
              <a:ext cx="878310" cy="307777"/>
            </a:xfrm>
            <a:prstGeom prst="rect">
              <a:avLst/>
            </a:prstGeom>
            <a:noFill/>
          </p:spPr>
          <p:txBody>
            <a:bodyPr wrap="square" rtlCol="0">
              <a:spAutoFit/>
            </a:bodyPr>
            <a:lstStyle/>
            <a:p>
              <a:pPr algn="r" rtl="1"/>
              <a:r>
                <a:rPr lang="en-US" sz="1400" dirty="0">
                  <a:latin typeface="Cairo" pitchFamily="2" charset="-78"/>
                  <a:cs typeface="Cairo" pitchFamily="2" charset="-78"/>
                </a:rPr>
                <a:t>0</a:t>
              </a:r>
            </a:p>
          </p:txBody>
        </p:sp>
        <p:cxnSp>
          <p:nvCxnSpPr>
            <p:cNvPr id="2056" name="Straight Connector 2055">
              <a:extLst>
                <a:ext uri="{FF2B5EF4-FFF2-40B4-BE49-F238E27FC236}">
                  <a16:creationId xmlns:a16="http://schemas.microsoft.com/office/drawing/2014/main" id="{F1160602-0B6B-33BC-C41C-FB76BB5DD7C5}"/>
                </a:ext>
              </a:extLst>
            </p:cNvPr>
            <p:cNvCxnSpPr>
              <a:cxnSpLocks/>
            </p:cNvCxnSpPr>
            <p:nvPr/>
          </p:nvCxnSpPr>
          <p:spPr>
            <a:xfrm>
              <a:off x="7620000" y="8421589"/>
              <a:ext cx="62484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093" name="Group 2092">
            <a:extLst>
              <a:ext uri="{FF2B5EF4-FFF2-40B4-BE49-F238E27FC236}">
                <a16:creationId xmlns:a16="http://schemas.microsoft.com/office/drawing/2014/main" id="{B82CE6A3-3277-96DE-61DD-6AA30F858478}"/>
              </a:ext>
            </a:extLst>
          </p:cNvPr>
          <p:cNvGrpSpPr/>
          <p:nvPr/>
        </p:nvGrpSpPr>
        <p:grpSpPr>
          <a:xfrm>
            <a:off x="10298822" y="7593568"/>
            <a:ext cx="1218800" cy="957999"/>
            <a:chOff x="10298822" y="7593568"/>
            <a:chExt cx="1218800" cy="957999"/>
          </a:xfrm>
        </p:grpSpPr>
        <p:grpSp>
          <p:nvGrpSpPr>
            <p:cNvPr id="2074" name="Group 2073">
              <a:extLst>
                <a:ext uri="{FF2B5EF4-FFF2-40B4-BE49-F238E27FC236}">
                  <a16:creationId xmlns:a16="http://schemas.microsoft.com/office/drawing/2014/main" id="{57108517-71D7-BA9F-1D64-AE22AAED49A0}"/>
                </a:ext>
              </a:extLst>
            </p:cNvPr>
            <p:cNvGrpSpPr/>
            <p:nvPr/>
          </p:nvGrpSpPr>
          <p:grpSpPr>
            <a:xfrm>
              <a:off x="10481634" y="7984331"/>
              <a:ext cx="914400" cy="567236"/>
              <a:chOff x="9147466" y="7805692"/>
              <a:chExt cx="914400" cy="567236"/>
            </a:xfrm>
          </p:grpSpPr>
          <p:sp>
            <p:nvSpPr>
              <p:cNvPr id="2060" name="Rectangle 2059">
                <a:extLst>
                  <a:ext uri="{FF2B5EF4-FFF2-40B4-BE49-F238E27FC236}">
                    <a16:creationId xmlns:a16="http://schemas.microsoft.com/office/drawing/2014/main" id="{8B5DFE7F-37A2-00D2-96ED-B0F8436BD730}"/>
                  </a:ext>
                </a:extLst>
              </p:cNvPr>
              <p:cNvSpPr/>
              <p:nvPr/>
            </p:nvSpPr>
            <p:spPr>
              <a:xfrm>
                <a:off x="9147466" y="7805692"/>
                <a:ext cx="914400" cy="100069"/>
              </a:xfrm>
              <a:prstGeom prst="rect">
                <a:avLst/>
              </a:prstGeom>
              <a:solidFill>
                <a:srgbClr val="7450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5" name="TextBox 2064">
                <a:extLst>
                  <a:ext uri="{FF2B5EF4-FFF2-40B4-BE49-F238E27FC236}">
                    <a16:creationId xmlns:a16="http://schemas.microsoft.com/office/drawing/2014/main" id="{C009EF50-BCB2-F8D9-2736-888C89647001}"/>
                  </a:ext>
                </a:extLst>
              </p:cNvPr>
              <p:cNvSpPr txBox="1"/>
              <p:nvPr/>
            </p:nvSpPr>
            <p:spPr>
              <a:xfrm>
                <a:off x="9299866" y="8065151"/>
                <a:ext cx="609600" cy="307777"/>
              </a:xfrm>
              <a:prstGeom prst="rect">
                <a:avLst/>
              </a:prstGeom>
              <a:noFill/>
            </p:spPr>
            <p:txBody>
              <a:bodyPr wrap="square" rtlCol="0">
                <a:spAutoFit/>
              </a:bodyPr>
              <a:lstStyle/>
              <a:p>
                <a:pPr algn="ctr"/>
                <a:r>
                  <a:rPr lang="en-US" sz="1400" dirty="0">
                    <a:latin typeface="Cairo" pitchFamily="2" charset="-78"/>
                    <a:cs typeface="Cairo" pitchFamily="2" charset="-78"/>
                  </a:rPr>
                  <a:t>2025</a:t>
                </a:r>
              </a:p>
            </p:txBody>
          </p:sp>
        </p:grpSp>
        <p:sp>
          <p:nvSpPr>
            <p:cNvPr id="2088" name="TextBox 2087">
              <a:extLst>
                <a:ext uri="{FF2B5EF4-FFF2-40B4-BE49-F238E27FC236}">
                  <a16:creationId xmlns:a16="http://schemas.microsoft.com/office/drawing/2014/main" id="{E432C76D-B974-D40C-D3F1-E34BD5665216}"/>
                </a:ext>
              </a:extLst>
            </p:cNvPr>
            <p:cNvSpPr txBox="1"/>
            <p:nvPr/>
          </p:nvSpPr>
          <p:spPr>
            <a:xfrm>
              <a:off x="10298822" y="7593568"/>
              <a:ext cx="1218800" cy="369332"/>
            </a:xfrm>
            <a:prstGeom prst="rect">
              <a:avLst/>
            </a:prstGeom>
            <a:noFill/>
          </p:spPr>
          <p:txBody>
            <a:bodyPr wrap="square" rtlCol="0">
              <a:spAutoFit/>
            </a:bodyPr>
            <a:lstStyle/>
            <a:p>
              <a:pPr algn="ctr"/>
              <a:r>
                <a:rPr lang="en-US" b="1" dirty="0">
                  <a:solidFill>
                    <a:schemeClr val="tx1">
                      <a:lumMod val="75000"/>
                      <a:lumOff val="25000"/>
                    </a:schemeClr>
                  </a:solidFill>
                  <a:latin typeface="Cairo" pitchFamily="2" charset="-78"/>
                  <a:cs typeface="Cairo" pitchFamily="2" charset="-78"/>
                </a:rPr>
                <a:t>320,500</a:t>
              </a:r>
            </a:p>
          </p:txBody>
        </p:sp>
      </p:grpSp>
      <p:grpSp>
        <p:nvGrpSpPr>
          <p:cNvPr id="2094" name="Group 2093">
            <a:extLst>
              <a:ext uri="{FF2B5EF4-FFF2-40B4-BE49-F238E27FC236}">
                <a16:creationId xmlns:a16="http://schemas.microsoft.com/office/drawing/2014/main" id="{C4040CA4-B843-62BF-0F21-275A8B62BE5E}"/>
              </a:ext>
            </a:extLst>
          </p:cNvPr>
          <p:cNvGrpSpPr/>
          <p:nvPr/>
        </p:nvGrpSpPr>
        <p:grpSpPr>
          <a:xfrm>
            <a:off x="11734800" y="7288768"/>
            <a:ext cx="1449139" cy="1262799"/>
            <a:chOff x="11734800" y="7288768"/>
            <a:chExt cx="1449139" cy="1262799"/>
          </a:xfrm>
        </p:grpSpPr>
        <p:grpSp>
          <p:nvGrpSpPr>
            <p:cNvPr id="2070" name="Group 2069">
              <a:extLst>
                <a:ext uri="{FF2B5EF4-FFF2-40B4-BE49-F238E27FC236}">
                  <a16:creationId xmlns:a16="http://schemas.microsoft.com/office/drawing/2014/main" id="{9A9387DC-A09E-10B8-1652-7D3548E3DAA0}"/>
                </a:ext>
              </a:extLst>
            </p:cNvPr>
            <p:cNvGrpSpPr/>
            <p:nvPr/>
          </p:nvGrpSpPr>
          <p:grpSpPr>
            <a:xfrm>
              <a:off x="12080491" y="7633596"/>
              <a:ext cx="914400" cy="917971"/>
              <a:chOff x="10977456" y="7454957"/>
              <a:chExt cx="914400" cy="917971"/>
            </a:xfrm>
          </p:grpSpPr>
          <p:sp>
            <p:nvSpPr>
              <p:cNvPr id="2061" name="Rectangle 2060">
                <a:extLst>
                  <a:ext uri="{FF2B5EF4-FFF2-40B4-BE49-F238E27FC236}">
                    <a16:creationId xmlns:a16="http://schemas.microsoft.com/office/drawing/2014/main" id="{027B0989-EF02-C509-E75B-A96AC09A06DC}"/>
                  </a:ext>
                </a:extLst>
              </p:cNvPr>
              <p:cNvSpPr/>
              <p:nvPr/>
            </p:nvSpPr>
            <p:spPr>
              <a:xfrm>
                <a:off x="10977456" y="7454957"/>
                <a:ext cx="914400" cy="463202"/>
              </a:xfrm>
              <a:prstGeom prst="rect">
                <a:avLst/>
              </a:prstGeom>
              <a:solidFill>
                <a:srgbClr val="7450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6" name="TextBox 2065">
                <a:extLst>
                  <a:ext uri="{FF2B5EF4-FFF2-40B4-BE49-F238E27FC236}">
                    <a16:creationId xmlns:a16="http://schemas.microsoft.com/office/drawing/2014/main" id="{C4F0A209-EC9B-9E88-BADB-C0EA99FD462F}"/>
                  </a:ext>
                </a:extLst>
              </p:cNvPr>
              <p:cNvSpPr txBox="1"/>
              <p:nvPr/>
            </p:nvSpPr>
            <p:spPr>
              <a:xfrm>
                <a:off x="11129856" y="8065151"/>
                <a:ext cx="609600" cy="307777"/>
              </a:xfrm>
              <a:prstGeom prst="rect">
                <a:avLst/>
              </a:prstGeom>
              <a:noFill/>
            </p:spPr>
            <p:txBody>
              <a:bodyPr wrap="square" rtlCol="0">
                <a:spAutoFit/>
              </a:bodyPr>
              <a:lstStyle/>
              <a:p>
                <a:pPr algn="ctr"/>
                <a:r>
                  <a:rPr lang="en-US" sz="1400" dirty="0">
                    <a:latin typeface="Cairo" pitchFamily="2" charset="-78"/>
                    <a:cs typeface="Cairo" pitchFamily="2" charset="-78"/>
                  </a:rPr>
                  <a:t>2026</a:t>
                </a:r>
              </a:p>
            </p:txBody>
          </p:sp>
        </p:grpSp>
        <p:sp>
          <p:nvSpPr>
            <p:cNvPr id="2089" name="TextBox 2088">
              <a:extLst>
                <a:ext uri="{FF2B5EF4-FFF2-40B4-BE49-F238E27FC236}">
                  <a16:creationId xmlns:a16="http://schemas.microsoft.com/office/drawing/2014/main" id="{96D14217-0898-A8C8-F4EF-008F39704B2F}"/>
                </a:ext>
              </a:extLst>
            </p:cNvPr>
            <p:cNvSpPr txBox="1"/>
            <p:nvPr/>
          </p:nvSpPr>
          <p:spPr>
            <a:xfrm>
              <a:off x="11734800" y="7288768"/>
              <a:ext cx="1449139" cy="369332"/>
            </a:xfrm>
            <a:prstGeom prst="rect">
              <a:avLst/>
            </a:prstGeom>
            <a:noFill/>
          </p:spPr>
          <p:txBody>
            <a:bodyPr wrap="square" rtlCol="0">
              <a:spAutoFit/>
            </a:bodyPr>
            <a:lstStyle/>
            <a:p>
              <a:pPr algn="ctr"/>
              <a:r>
                <a:rPr lang="en-US" b="1" dirty="0">
                  <a:solidFill>
                    <a:schemeClr val="tx1">
                      <a:lumMod val="75000"/>
                      <a:lumOff val="25000"/>
                    </a:schemeClr>
                  </a:solidFill>
                  <a:latin typeface="Cairo" pitchFamily="2" charset="-78"/>
                  <a:cs typeface="Cairo" pitchFamily="2" charset="-78"/>
                </a:rPr>
                <a:t>3,320,000</a:t>
              </a:r>
            </a:p>
          </p:txBody>
        </p:sp>
      </p:grpSp>
      <p:grpSp>
        <p:nvGrpSpPr>
          <p:cNvPr id="2095" name="Group 2094">
            <a:extLst>
              <a:ext uri="{FF2B5EF4-FFF2-40B4-BE49-F238E27FC236}">
                <a16:creationId xmlns:a16="http://schemas.microsoft.com/office/drawing/2014/main" id="{706D9407-8B81-86DE-495A-B7E324F887E9}"/>
              </a:ext>
            </a:extLst>
          </p:cNvPr>
          <p:cNvGrpSpPr/>
          <p:nvPr/>
        </p:nvGrpSpPr>
        <p:grpSpPr>
          <a:xfrm>
            <a:off x="13324687" y="6134100"/>
            <a:ext cx="1449139" cy="2417467"/>
            <a:chOff x="13324687" y="6134100"/>
            <a:chExt cx="1449139" cy="2417467"/>
          </a:xfrm>
        </p:grpSpPr>
        <p:grpSp>
          <p:nvGrpSpPr>
            <p:cNvPr id="2071" name="Group 2070">
              <a:extLst>
                <a:ext uri="{FF2B5EF4-FFF2-40B4-BE49-F238E27FC236}">
                  <a16:creationId xmlns:a16="http://schemas.microsoft.com/office/drawing/2014/main" id="{4747B850-AECC-DAE1-EF3E-2A4F105728CA}"/>
                </a:ext>
              </a:extLst>
            </p:cNvPr>
            <p:cNvGrpSpPr/>
            <p:nvPr/>
          </p:nvGrpSpPr>
          <p:grpSpPr>
            <a:xfrm>
              <a:off x="13679348" y="6503433"/>
              <a:ext cx="914400" cy="2048134"/>
              <a:chOff x="12374351" y="6324794"/>
              <a:chExt cx="914400" cy="2048134"/>
            </a:xfrm>
          </p:grpSpPr>
          <p:sp>
            <p:nvSpPr>
              <p:cNvPr id="2062" name="Rectangle 2061">
                <a:extLst>
                  <a:ext uri="{FF2B5EF4-FFF2-40B4-BE49-F238E27FC236}">
                    <a16:creationId xmlns:a16="http://schemas.microsoft.com/office/drawing/2014/main" id="{54953D9C-4C51-C377-2103-FC851F4CFE05}"/>
                  </a:ext>
                </a:extLst>
              </p:cNvPr>
              <p:cNvSpPr/>
              <p:nvPr/>
            </p:nvSpPr>
            <p:spPr>
              <a:xfrm>
                <a:off x="12374351" y="6324794"/>
                <a:ext cx="914400" cy="1580968"/>
              </a:xfrm>
              <a:prstGeom prst="rect">
                <a:avLst/>
              </a:prstGeom>
              <a:solidFill>
                <a:srgbClr val="7450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7" name="TextBox 2066">
                <a:extLst>
                  <a:ext uri="{FF2B5EF4-FFF2-40B4-BE49-F238E27FC236}">
                    <a16:creationId xmlns:a16="http://schemas.microsoft.com/office/drawing/2014/main" id="{00DC35BD-69C2-A8FA-0E4A-847BF4031495}"/>
                  </a:ext>
                </a:extLst>
              </p:cNvPr>
              <p:cNvSpPr txBox="1"/>
              <p:nvPr/>
            </p:nvSpPr>
            <p:spPr>
              <a:xfrm>
                <a:off x="12526751" y="8065151"/>
                <a:ext cx="609600" cy="307777"/>
              </a:xfrm>
              <a:prstGeom prst="rect">
                <a:avLst/>
              </a:prstGeom>
              <a:noFill/>
            </p:spPr>
            <p:txBody>
              <a:bodyPr wrap="square" rtlCol="0">
                <a:spAutoFit/>
              </a:bodyPr>
              <a:lstStyle/>
              <a:p>
                <a:pPr algn="ctr"/>
                <a:r>
                  <a:rPr lang="en-US" sz="1400" dirty="0">
                    <a:latin typeface="Cairo" pitchFamily="2" charset="-78"/>
                    <a:cs typeface="Cairo" pitchFamily="2" charset="-78"/>
                  </a:rPr>
                  <a:t>2027</a:t>
                </a:r>
              </a:p>
            </p:txBody>
          </p:sp>
        </p:grpSp>
        <p:sp>
          <p:nvSpPr>
            <p:cNvPr id="2090" name="TextBox 2089">
              <a:extLst>
                <a:ext uri="{FF2B5EF4-FFF2-40B4-BE49-F238E27FC236}">
                  <a16:creationId xmlns:a16="http://schemas.microsoft.com/office/drawing/2014/main" id="{F25A7977-C8AC-75B8-70A5-DF6C7119503F}"/>
                </a:ext>
              </a:extLst>
            </p:cNvPr>
            <p:cNvSpPr txBox="1"/>
            <p:nvPr/>
          </p:nvSpPr>
          <p:spPr>
            <a:xfrm>
              <a:off x="13324687" y="6134100"/>
              <a:ext cx="1449139" cy="369332"/>
            </a:xfrm>
            <a:prstGeom prst="rect">
              <a:avLst/>
            </a:prstGeom>
            <a:noFill/>
          </p:spPr>
          <p:txBody>
            <a:bodyPr wrap="square" rtlCol="0">
              <a:spAutoFit/>
            </a:bodyPr>
            <a:lstStyle/>
            <a:p>
              <a:pPr algn="ctr"/>
              <a:r>
                <a:rPr lang="en-US" b="1" dirty="0">
                  <a:solidFill>
                    <a:schemeClr val="tx1">
                      <a:lumMod val="75000"/>
                      <a:lumOff val="25000"/>
                    </a:schemeClr>
                  </a:solidFill>
                  <a:latin typeface="Cairo" pitchFamily="2" charset="-78"/>
                  <a:cs typeface="Cairo" pitchFamily="2" charset="-78"/>
                </a:rPr>
                <a:t>8,000,000</a:t>
              </a:r>
            </a:p>
          </p:txBody>
        </p:sp>
      </p:grpSp>
      <p:grpSp>
        <p:nvGrpSpPr>
          <p:cNvPr id="2096" name="Group 2095">
            <a:extLst>
              <a:ext uri="{FF2B5EF4-FFF2-40B4-BE49-F238E27FC236}">
                <a16:creationId xmlns:a16="http://schemas.microsoft.com/office/drawing/2014/main" id="{68A0795E-23B8-C6E7-B704-373FC020C139}"/>
              </a:ext>
            </a:extLst>
          </p:cNvPr>
          <p:cNvGrpSpPr/>
          <p:nvPr/>
        </p:nvGrpSpPr>
        <p:grpSpPr>
          <a:xfrm>
            <a:off x="14940865" y="5498349"/>
            <a:ext cx="1449139" cy="3053218"/>
            <a:chOff x="14940865" y="5498349"/>
            <a:chExt cx="1449139" cy="3053218"/>
          </a:xfrm>
        </p:grpSpPr>
        <p:grpSp>
          <p:nvGrpSpPr>
            <p:cNvPr id="2072" name="Group 2071">
              <a:extLst>
                <a:ext uri="{FF2B5EF4-FFF2-40B4-BE49-F238E27FC236}">
                  <a16:creationId xmlns:a16="http://schemas.microsoft.com/office/drawing/2014/main" id="{74F18989-0FD5-F3F7-629A-CC7B13B0FDEB}"/>
                </a:ext>
              </a:extLst>
            </p:cNvPr>
            <p:cNvGrpSpPr/>
            <p:nvPr/>
          </p:nvGrpSpPr>
          <p:grpSpPr>
            <a:xfrm>
              <a:off x="15278205" y="5864411"/>
              <a:ext cx="914400" cy="2687156"/>
              <a:chOff x="13897388" y="5685772"/>
              <a:chExt cx="914400" cy="2687156"/>
            </a:xfrm>
          </p:grpSpPr>
          <p:sp>
            <p:nvSpPr>
              <p:cNvPr id="2063" name="Rectangle 2062">
                <a:extLst>
                  <a:ext uri="{FF2B5EF4-FFF2-40B4-BE49-F238E27FC236}">
                    <a16:creationId xmlns:a16="http://schemas.microsoft.com/office/drawing/2014/main" id="{F0B477D7-918F-6C59-30E2-827F9520273A}"/>
                  </a:ext>
                </a:extLst>
              </p:cNvPr>
              <p:cNvSpPr/>
              <p:nvPr/>
            </p:nvSpPr>
            <p:spPr>
              <a:xfrm>
                <a:off x="13897388" y="5685772"/>
                <a:ext cx="914400" cy="2232387"/>
              </a:xfrm>
              <a:prstGeom prst="rect">
                <a:avLst/>
              </a:prstGeom>
              <a:solidFill>
                <a:srgbClr val="7450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8" name="TextBox 2067">
                <a:extLst>
                  <a:ext uri="{FF2B5EF4-FFF2-40B4-BE49-F238E27FC236}">
                    <a16:creationId xmlns:a16="http://schemas.microsoft.com/office/drawing/2014/main" id="{4F728609-C1DC-7C22-D617-A73CBCBF4C4D}"/>
                  </a:ext>
                </a:extLst>
              </p:cNvPr>
              <p:cNvSpPr txBox="1"/>
              <p:nvPr/>
            </p:nvSpPr>
            <p:spPr>
              <a:xfrm>
                <a:off x="14049788" y="8065151"/>
                <a:ext cx="609600" cy="307777"/>
              </a:xfrm>
              <a:prstGeom prst="rect">
                <a:avLst/>
              </a:prstGeom>
              <a:noFill/>
            </p:spPr>
            <p:txBody>
              <a:bodyPr wrap="square" rtlCol="0">
                <a:spAutoFit/>
              </a:bodyPr>
              <a:lstStyle/>
              <a:p>
                <a:pPr algn="ctr"/>
                <a:r>
                  <a:rPr lang="en-US" sz="1400" dirty="0">
                    <a:latin typeface="Cairo" pitchFamily="2" charset="-78"/>
                    <a:cs typeface="Cairo" pitchFamily="2" charset="-78"/>
                  </a:rPr>
                  <a:t>2028</a:t>
                </a:r>
              </a:p>
            </p:txBody>
          </p:sp>
        </p:grpSp>
        <p:sp>
          <p:nvSpPr>
            <p:cNvPr id="2091" name="TextBox 2090">
              <a:extLst>
                <a:ext uri="{FF2B5EF4-FFF2-40B4-BE49-F238E27FC236}">
                  <a16:creationId xmlns:a16="http://schemas.microsoft.com/office/drawing/2014/main" id="{9DAC665C-C6ED-57CC-F6CC-DC962F22FA3B}"/>
                </a:ext>
              </a:extLst>
            </p:cNvPr>
            <p:cNvSpPr txBox="1"/>
            <p:nvPr/>
          </p:nvSpPr>
          <p:spPr>
            <a:xfrm>
              <a:off x="14940865" y="5498349"/>
              <a:ext cx="1449139" cy="369332"/>
            </a:xfrm>
            <a:prstGeom prst="rect">
              <a:avLst/>
            </a:prstGeom>
            <a:noFill/>
          </p:spPr>
          <p:txBody>
            <a:bodyPr wrap="square" rtlCol="0">
              <a:spAutoFit/>
            </a:bodyPr>
            <a:lstStyle/>
            <a:p>
              <a:pPr algn="ctr"/>
              <a:r>
                <a:rPr lang="en-US" b="1" dirty="0">
                  <a:solidFill>
                    <a:schemeClr val="tx1">
                      <a:lumMod val="75000"/>
                      <a:lumOff val="25000"/>
                    </a:schemeClr>
                  </a:solidFill>
                  <a:latin typeface="Cairo" pitchFamily="2" charset="-78"/>
                  <a:cs typeface="Cairo" pitchFamily="2" charset="-78"/>
                </a:rPr>
                <a:t>14,600,000</a:t>
              </a:r>
            </a:p>
          </p:txBody>
        </p:sp>
      </p:grpSp>
      <p:grpSp>
        <p:nvGrpSpPr>
          <p:cNvPr id="2097" name="Group 2096">
            <a:extLst>
              <a:ext uri="{FF2B5EF4-FFF2-40B4-BE49-F238E27FC236}">
                <a16:creationId xmlns:a16="http://schemas.microsoft.com/office/drawing/2014/main" id="{EC81C536-3F4C-439B-09E3-8A8580E76FAC}"/>
              </a:ext>
            </a:extLst>
          </p:cNvPr>
          <p:cNvGrpSpPr/>
          <p:nvPr/>
        </p:nvGrpSpPr>
        <p:grpSpPr>
          <a:xfrm>
            <a:off x="16542148" y="2705568"/>
            <a:ext cx="1449139" cy="5845999"/>
            <a:chOff x="16542148" y="2705568"/>
            <a:chExt cx="1449139" cy="5845999"/>
          </a:xfrm>
        </p:grpSpPr>
        <p:grpSp>
          <p:nvGrpSpPr>
            <p:cNvPr id="2073" name="Group 2072">
              <a:extLst>
                <a:ext uri="{FF2B5EF4-FFF2-40B4-BE49-F238E27FC236}">
                  <a16:creationId xmlns:a16="http://schemas.microsoft.com/office/drawing/2014/main" id="{2329A0D3-7F3D-F186-2E22-2AC425239285}"/>
                </a:ext>
              </a:extLst>
            </p:cNvPr>
            <p:cNvGrpSpPr/>
            <p:nvPr/>
          </p:nvGrpSpPr>
          <p:grpSpPr>
            <a:xfrm>
              <a:off x="16877063" y="3107016"/>
              <a:ext cx="914400" cy="5444551"/>
              <a:chOff x="15542895" y="2928377"/>
              <a:chExt cx="914400" cy="5444551"/>
            </a:xfrm>
          </p:grpSpPr>
          <p:sp>
            <p:nvSpPr>
              <p:cNvPr id="2064" name="Rectangle 2063">
                <a:extLst>
                  <a:ext uri="{FF2B5EF4-FFF2-40B4-BE49-F238E27FC236}">
                    <a16:creationId xmlns:a16="http://schemas.microsoft.com/office/drawing/2014/main" id="{50CB8BC9-650A-AC1B-F2B8-BC83EEB3C7DB}"/>
                  </a:ext>
                </a:extLst>
              </p:cNvPr>
              <p:cNvSpPr/>
              <p:nvPr/>
            </p:nvSpPr>
            <p:spPr>
              <a:xfrm>
                <a:off x="15542895" y="2928377"/>
                <a:ext cx="914400" cy="4989783"/>
              </a:xfrm>
              <a:prstGeom prst="rect">
                <a:avLst/>
              </a:prstGeom>
              <a:solidFill>
                <a:srgbClr val="7450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69" name="TextBox 2068">
                <a:extLst>
                  <a:ext uri="{FF2B5EF4-FFF2-40B4-BE49-F238E27FC236}">
                    <a16:creationId xmlns:a16="http://schemas.microsoft.com/office/drawing/2014/main" id="{0ABDFC4F-88AA-73F2-4322-D2709ED1710C}"/>
                  </a:ext>
                </a:extLst>
              </p:cNvPr>
              <p:cNvSpPr txBox="1"/>
              <p:nvPr/>
            </p:nvSpPr>
            <p:spPr>
              <a:xfrm>
                <a:off x="15695295" y="8065151"/>
                <a:ext cx="609600" cy="307777"/>
              </a:xfrm>
              <a:prstGeom prst="rect">
                <a:avLst/>
              </a:prstGeom>
              <a:noFill/>
            </p:spPr>
            <p:txBody>
              <a:bodyPr wrap="square" rtlCol="0">
                <a:spAutoFit/>
              </a:bodyPr>
              <a:lstStyle/>
              <a:p>
                <a:pPr algn="ctr"/>
                <a:r>
                  <a:rPr lang="en-US" sz="1400" dirty="0">
                    <a:latin typeface="Cairo" pitchFamily="2" charset="-78"/>
                    <a:cs typeface="Cairo" pitchFamily="2" charset="-78"/>
                  </a:rPr>
                  <a:t>2029</a:t>
                </a:r>
              </a:p>
            </p:txBody>
          </p:sp>
        </p:grpSp>
        <p:sp>
          <p:nvSpPr>
            <p:cNvPr id="2092" name="TextBox 2091">
              <a:extLst>
                <a:ext uri="{FF2B5EF4-FFF2-40B4-BE49-F238E27FC236}">
                  <a16:creationId xmlns:a16="http://schemas.microsoft.com/office/drawing/2014/main" id="{9E1C4E12-DDAF-C38D-B1EC-953EE4E7D5F5}"/>
                </a:ext>
              </a:extLst>
            </p:cNvPr>
            <p:cNvSpPr txBox="1"/>
            <p:nvPr/>
          </p:nvSpPr>
          <p:spPr>
            <a:xfrm>
              <a:off x="16542148" y="2705568"/>
              <a:ext cx="1449139" cy="369332"/>
            </a:xfrm>
            <a:prstGeom prst="rect">
              <a:avLst/>
            </a:prstGeom>
            <a:noFill/>
          </p:spPr>
          <p:txBody>
            <a:bodyPr wrap="square" rtlCol="0">
              <a:spAutoFit/>
            </a:bodyPr>
            <a:lstStyle/>
            <a:p>
              <a:pPr algn="ctr"/>
              <a:r>
                <a:rPr lang="en-US" b="1" dirty="0">
                  <a:solidFill>
                    <a:schemeClr val="tx1">
                      <a:lumMod val="75000"/>
                      <a:lumOff val="25000"/>
                    </a:schemeClr>
                  </a:solidFill>
                  <a:latin typeface="Cairo" pitchFamily="2" charset="-78"/>
                  <a:cs typeface="Cairo" pitchFamily="2" charset="-78"/>
                </a:rPr>
                <a:t>45,600,000</a:t>
              </a:r>
            </a:p>
          </p:txBody>
        </p:sp>
      </p:grpSp>
      <p:sp>
        <p:nvSpPr>
          <p:cNvPr id="5" name="خدمة عملاء">
            <a:extLst>
              <a:ext uri="{FF2B5EF4-FFF2-40B4-BE49-F238E27FC236}">
                <a16:creationId xmlns:a16="http://schemas.microsoft.com/office/drawing/2014/main" id="{F198BFD1-DAA0-73E4-01FD-40981424FA69}"/>
              </a:ext>
            </a:extLst>
          </p:cNvPr>
          <p:cNvSpPr txBox="1"/>
          <p:nvPr/>
        </p:nvSpPr>
        <p:spPr>
          <a:xfrm>
            <a:off x="12566288" y="9304122"/>
            <a:ext cx="2368912" cy="4001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8" rIns="91438">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r>
              <a:rPr lang="en-US" sz="2000" dirty="0">
                <a:latin typeface="Cairo" pitchFamily="2" charset="-78"/>
                <a:cs typeface="Cairo" pitchFamily="2" charset="-78"/>
              </a:rPr>
              <a:t>Annual Revenue $</a:t>
            </a:r>
            <a:endParaRPr sz="2000" dirty="0">
              <a:latin typeface="Cairo" pitchFamily="2" charset="-78"/>
              <a:cs typeface="Cairo" pitchFamily="2" charset="-78"/>
            </a:endParaRPr>
          </a:p>
        </p:txBody>
      </p:sp>
      <p:grpSp>
        <p:nvGrpSpPr>
          <p:cNvPr id="10" name="Group 9">
            <a:extLst>
              <a:ext uri="{FF2B5EF4-FFF2-40B4-BE49-F238E27FC236}">
                <a16:creationId xmlns:a16="http://schemas.microsoft.com/office/drawing/2014/main" id="{57C862FD-1CAB-5107-241C-06FCF631916C}"/>
              </a:ext>
            </a:extLst>
          </p:cNvPr>
          <p:cNvGrpSpPr/>
          <p:nvPr/>
        </p:nvGrpSpPr>
        <p:grpSpPr>
          <a:xfrm>
            <a:off x="-3102782" y="9655366"/>
            <a:ext cx="5349054" cy="590233"/>
            <a:chOff x="12270325" y="532765"/>
            <a:chExt cx="5349054" cy="590233"/>
          </a:xfrm>
        </p:grpSpPr>
        <p:grpSp>
          <p:nvGrpSpPr>
            <p:cNvPr id="3" name="Group 2">
              <a:extLst>
                <a:ext uri="{FF2B5EF4-FFF2-40B4-BE49-F238E27FC236}">
                  <a16:creationId xmlns:a16="http://schemas.microsoft.com/office/drawing/2014/main" id="{F1FCE285-29A1-5764-9723-D99BB46DD3CE}"/>
                </a:ext>
              </a:extLst>
            </p:cNvPr>
            <p:cNvGrpSpPr/>
            <p:nvPr/>
          </p:nvGrpSpPr>
          <p:grpSpPr>
            <a:xfrm>
              <a:off x="12270325" y="532765"/>
              <a:ext cx="5349054" cy="590233"/>
              <a:chOff x="0" y="-38100"/>
              <a:chExt cx="7132073" cy="786976"/>
            </a:xfrm>
          </p:grpSpPr>
          <p:sp>
            <p:nvSpPr>
              <p:cNvPr id="7" name="TextBox 6">
                <a:extLst>
                  <a:ext uri="{FF2B5EF4-FFF2-40B4-BE49-F238E27FC236}">
                    <a16:creationId xmlns:a16="http://schemas.microsoft.com/office/drawing/2014/main" id="{2EA27A9A-398B-134E-A314-94896B3FD4AB}"/>
                  </a:ext>
                </a:extLst>
              </p:cNvPr>
              <p:cNvSpPr txBox="1"/>
              <p:nvPr/>
            </p:nvSpPr>
            <p:spPr>
              <a:xfrm>
                <a:off x="2588147" y="-38100"/>
                <a:ext cx="4543926" cy="443626"/>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659"/>
                  </a:lnSpc>
                </a:pPr>
                <a:r>
                  <a:rPr lang="en-US" sz="1899" b="1" dirty="0">
                    <a:solidFill>
                      <a:srgbClr val="000000"/>
                    </a:solidFill>
                    <a:latin typeface="TT Fors Bold"/>
                    <a:ea typeface="TT Fors Bold"/>
                    <a:cs typeface="TT Fors Bold"/>
                    <a:sym typeface="TT Fors Bold"/>
                  </a:rPr>
                  <a:t>SHAFRAH APP</a:t>
                </a:r>
              </a:p>
            </p:txBody>
          </p:sp>
          <p:sp>
            <p:nvSpPr>
              <p:cNvPr id="9" name="TextBox 7">
                <a:extLst>
                  <a:ext uri="{FF2B5EF4-FFF2-40B4-BE49-F238E27FC236}">
                    <a16:creationId xmlns:a16="http://schemas.microsoft.com/office/drawing/2014/main" id="{A493EFBD-7D41-D683-4F3A-0CF783F9B925}"/>
                  </a:ext>
                </a:extLst>
              </p:cNvPr>
              <p:cNvSpPr txBox="1"/>
              <p:nvPr/>
            </p:nvSpPr>
            <p:spPr>
              <a:xfrm>
                <a:off x="0" y="396663"/>
                <a:ext cx="7007567" cy="35221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ts val="2239"/>
                  </a:lnSpc>
                </a:pPr>
                <a:r>
                  <a:rPr lang="en-US" sz="1599" dirty="0">
                    <a:solidFill>
                      <a:srgbClr val="545454"/>
                    </a:solidFill>
                    <a:latin typeface="TT Fors"/>
                    <a:ea typeface="TT Fors"/>
                    <a:cs typeface="TT Fors"/>
                    <a:sym typeface="TT Fors"/>
                  </a:rPr>
                  <a:t>www.Shafarh.net</a:t>
                </a:r>
              </a:p>
            </p:txBody>
          </p:sp>
        </p:grpSp>
        <p:sp>
          <p:nvSpPr>
            <p:cNvPr id="4" name="object 2">
              <a:extLst>
                <a:ext uri="{FF2B5EF4-FFF2-40B4-BE49-F238E27FC236}">
                  <a16:creationId xmlns:a16="http://schemas.microsoft.com/office/drawing/2014/main" id="{11E6CFE6-D789-7B60-6A33-55E6BDBE8035}"/>
                </a:ext>
              </a:extLst>
            </p:cNvPr>
            <p:cNvSpPr/>
            <p:nvPr/>
          </p:nvSpPr>
          <p:spPr>
            <a:xfrm>
              <a:off x="15557500" y="582844"/>
              <a:ext cx="264528" cy="540153"/>
            </a:xfrm>
            <a:custGeom>
              <a:avLst/>
              <a:gdLst/>
              <a:ahLst/>
              <a:cxnLst/>
              <a:rect l="l" t="t" r="r" b="b"/>
              <a:pathLst>
                <a:path w="170179" h="362584">
                  <a:moveTo>
                    <a:pt x="134048" y="0"/>
                  </a:moveTo>
                  <a:lnTo>
                    <a:pt x="35877" y="0"/>
                  </a:lnTo>
                  <a:lnTo>
                    <a:pt x="30772" y="5105"/>
                  </a:lnTo>
                  <a:lnTo>
                    <a:pt x="30772" y="27368"/>
                  </a:lnTo>
                  <a:lnTo>
                    <a:pt x="3556" y="27368"/>
                  </a:lnTo>
                  <a:lnTo>
                    <a:pt x="0" y="30772"/>
                  </a:lnTo>
                  <a:lnTo>
                    <a:pt x="0" y="173316"/>
                  </a:lnTo>
                  <a:lnTo>
                    <a:pt x="109461" y="282790"/>
                  </a:lnTo>
                  <a:lnTo>
                    <a:pt x="110553" y="285724"/>
                  </a:lnTo>
                  <a:lnTo>
                    <a:pt x="110553" y="291592"/>
                  </a:lnTo>
                  <a:lnTo>
                    <a:pt x="109461" y="294538"/>
                  </a:lnTo>
                  <a:lnTo>
                    <a:pt x="95084" y="308914"/>
                  </a:lnTo>
                  <a:lnTo>
                    <a:pt x="94475" y="311073"/>
                  </a:lnTo>
                  <a:lnTo>
                    <a:pt x="95250" y="316484"/>
                  </a:lnTo>
                  <a:lnTo>
                    <a:pt x="97866" y="319278"/>
                  </a:lnTo>
                  <a:lnTo>
                    <a:pt x="107149" y="319278"/>
                  </a:lnTo>
                  <a:lnTo>
                    <a:pt x="110401" y="322211"/>
                  </a:lnTo>
                  <a:lnTo>
                    <a:pt x="110705" y="330098"/>
                  </a:lnTo>
                  <a:lnTo>
                    <a:pt x="107454" y="333502"/>
                  </a:lnTo>
                  <a:lnTo>
                    <a:pt x="62776" y="333502"/>
                  </a:lnTo>
                  <a:lnTo>
                    <a:pt x="59524" y="330555"/>
                  </a:lnTo>
                  <a:lnTo>
                    <a:pt x="59220" y="322668"/>
                  </a:lnTo>
                  <a:lnTo>
                    <a:pt x="62471" y="319278"/>
                  </a:lnTo>
                  <a:lnTo>
                    <a:pt x="72047" y="319278"/>
                  </a:lnTo>
                  <a:lnTo>
                    <a:pt x="74676" y="316484"/>
                  </a:lnTo>
                  <a:lnTo>
                    <a:pt x="75450" y="311073"/>
                  </a:lnTo>
                  <a:lnTo>
                    <a:pt x="74841" y="308914"/>
                  </a:lnTo>
                  <a:lnTo>
                    <a:pt x="60452" y="294538"/>
                  </a:lnTo>
                  <a:lnTo>
                    <a:pt x="59372" y="291592"/>
                  </a:lnTo>
                  <a:lnTo>
                    <a:pt x="59372" y="285724"/>
                  </a:lnTo>
                  <a:lnTo>
                    <a:pt x="60452" y="282790"/>
                  </a:lnTo>
                  <a:lnTo>
                    <a:pt x="71272" y="271957"/>
                  </a:lnTo>
                  <a:lnTo>
                    <a:pt x="0" y="200837"/>
                  </a:lnTo>
                  <a:lnTo>
                    <a:pt x="0" y="331800"/>
                  </a:lnTo>
                  <a:lnTo>
                    <a:pt x="3556" y="335203"/>
                  </a:lnTo>
                  <a:lnTo>
                    <a:pt x="30772" y="335203"/>
                  </a:lnTo>
                  <a:lnTo>
                    <a:pt x="30772" y="357466"/>
                  </a:lnTo>
                  <a:lnTo>
                    <a:pt x="35877" y="362559"/>
                  </a:lnTo>
                  <a:lnTo>
                    <a:pt x="134048" y="362559"/>
                  </a:lnTo>
                  <a:lnTo>
                    <a:pt x="139153" y="357466"/>
                  </a:lnTo>
                  <a:lnTo>
                    <a:pt x="139153" y="335203"/>
                  </a:lnTo>
                  <a:lnTo>
                    <a:pt x="166370" y="335203"/>
                  </a:lnTo>
                  <a:lnTo>
                    <a:pt x="169926" y="331800"/>
                  </a:lnTo>
                  <a:lnTo>
                    <a:pt x="169926" y="189242"/>
                  </a:lnTo>
                  <a:lnTo>
                    <a:pt x="60452" y="79933"/>
                  </a:lnTo>
                  <a:lnTo>
                    <a:pt x="59372" y="76847"/>
                  </a:lnTo>
                  <a:lnTo>
                    <a:pt x="59372" y="70967"/>
                  </a:lnTo>
                  <a:lnTo>
                    <a:pt x="60452" y="68033"/>
                  </a:lnTo>
                  <a:lnTo>
                    <a:pt x="74371" y="54114"/>
                  </a:lnTo>
                  <a:lnTo>
                    <a:pt x="75145" y="52730"/>
                  </a:lnTo>
                  <a:lnTo>
                    <a:pt x="75603" y="47155"/>
                  </a:lnTo>
                  <a:lnTo>
                    <a:pt x="72669" y="43294"/>
                  </a:lnTo>
                  <a:lnTo>
                    <a:pt x="62776" y="43294"/>
                  </a:lnTo>
                  <a:lnTo>
                    <a:pt x="59524" y="40360"/>
                  </a:lnTo>
                  <a:lnTo>
                    <a:pt x="59220" y="32473"/>
                  </a:lnTo>
                  <a:lnTo>
                    <a:pt x="62471" y="29070"/>
                  </a:lnTo>
                  <a:lnTo>
                    <a:pt x="107454" y="29070"/>
                  </a:lnTo>
                  <a:lnTo>
                    <a:pt x="110705" y="32473"/>
                  </a:lnTo>
                  <a:lnTo>
                    <a:pt x="110401" y="40360"/>
                  </a:lnTo>
                  <a:lnTo>
                    <a:pt x="107149" y="43294"/>
                  </a:lnTo>
                  <a:lnTo>
                    <a:pt x="97256" y="43294"/>
                  </a:lnTo>
                  <a:lnTo>
                    <a:pt x="94310" y="47155"/>
                  </a:lnTo>
                  <a:lnTo>
                    <a:pt x="94932" y="52730"/>
                  </a:lnTo>
                  <a:lnTo>
                    <a:pt x="95554" y="54114"/>
                  </a:lnTo>
                  <a:lnTo>
                    <a:pt x="109461" y="68033"/>
                  </a:lnTo>
                  <a:lnTo>
                    <a:pt x="110553" y="70967"/>
                  </a:lnTo>
                  <a:lnTo>
                    <a:pt x="110553" y="76847"/>
                  </a:lnTo>
                  <a:lnTo>
                    <a:pt x="109461" y="79933"/>
                  </a:lnTo>
                  <a:lnTo>
                    <a:pt x="98640" y="90601"/>
                  </a:lnTo>
                  <a:lnTo>
                    <a:pt x="169926" y="161721"/>
                  </a:lnTo>
                  <a:lnTo>
                    <a:pt x="169926" y="30772"/>
                  </a:lnTo>
                  <a:lnTo>
                    <a:pt x="166370" y="27368"/>
                  </a:lnTo>
                  <a:lnTo>
                    <a:pt x="162191" y="27368"/>
                  </a:lnTo>
                  <a:lnTo>
                    <a:pt x="139153" y="27368"/>
                  </a:lnTo>
                  <a:lnTo>
                    <a:pt x="139153" y="5105"/>
                  </a:lnTo>
                  <a:lnTo>
                    <a:pt x="134048" y="0"/>
                  </a:lnTo>
                  <a:close/>
                </a:path>
              </a:pathLst>
            </a:custGeom>
            <a:solidFill>
              <a:srgbClr val="674292"/>
            </a:solid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grpSp>
    </p:spTree>
    <p:extLst>
      <p:ext uri="{BB962C8B-B14F-4D97-AF65-F5344CB8AC3E}">
        <p14:creationId xmlns:p14="http://schemas.microsoft.com/office/powerpoint/2010/main" val="10325465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675" decel="100000" fill="hold"/>
                                        <p:tgtEl>
                                          <p:spTgt spid="5"/>
                                        </p:tgtEl>
                                        <p:attrNameLst>
                                          <p:attrName>ppt_y</p:attrName>
                                        </p:attrNameLst>
                                      </p:cBhvr>
                                      <p:tavLst>
                                        <p:tav tm="0">
                                          <p:val>
                                            <p:strVal val="#ppt_y+1"/>
                                          </p:val>
                                        </p:tav>
                                        <p:tav tm="100000">
                                          <p:val>
                                            <p:strVal val="#ppt_y-.03"/>
                                          </p:val>
                                        </p:tav>
                                      </p:tavLst>
                                    </p:anim>
                                    <p:anim calcmode="lin" valueType="num">
                                      <p:cBhvr>
                                        <p:cTn id="10" dur="75" accel="100000" fill="hold">
                                          <p:stCondLst>
                                            <p:cond delay="675"/>
                                          </p:stCondLst>
                                        </p:cTn>
                                        <p:tgtEl>
                                          <p:spTgt spid="5"/>
                                        </p:tgtEl>
                                        <p:attrNameLst>
                                          <p:attrName>ppt_y</p:attrName>
                                        </p:attrNameLst>
                                      </p:cBhvr>
                                      <p:tavLst>
                                        <p:tav tm="0">
                                          <p:val>
                                            <p:strVal val="#ppt_y-.03"/>
                                          </p:val>
                                        </p:tav>
                                        <p:tav tm="100000">
                                          <p:val>
                                            <p:strVal val="#ppt_y"/>
                                          </p:val>
                                        </p:tav>
                                      </p:tavLst>
                                    </p:anim>
                                  </p:childTnLst>
                                </p:cTn>
                              </p:par>
                            </p:childTnLst>
                          </p:cTn>
                        </p:par>
                        <p:par>
                          <p:cTn id="11" fill="hold">
                            <p:stCondLst>
                              <p:cond delay="750"/>
                            </p:stCondLst>
                            <p:childTnLst>
                              <p:par>
                                <p:cTn id="12" presetID="22" presetClass="entr" presetSubtype="4" fill="hold" nodeType="afterEffect">
                                  <p:stCondLst>
                                    <p:cond delay="0"/>
                                  </p:stCondLst>
                                  <p:childTnLst>
                                    <p:set>
                                      <p:cBhvr>
                                        <p:cTn id="13" dur="1" fill="hold">
                                          <p:stCondLst>
                                            <p:cond delay="0"/>
                                          </p:stCondLst>
                                        </p:cTn>
                                        <p:tgtEl>
                                          <p:spTgt spid="2093"/>
                                        </p:tgtEl>
                                        <p:attrNameLst>
                                          <p:attrName>style.visibility</p:attrName>
                                        </p:attrNameLst>
                                      </p:cBhvr>
                                      <p:to>
                                        <p:strVal val="visible"/>
                                      </p:to>
                                    </p:set>
                                    <p:animEffect transition="in" filter="wipe(down)">
                                      <p:cBhvr>
                                        <p:cTn id="14" dur="500"/>
                                        <p:tgtEl>
                                          <p:spTgt spid="2093"/>
                                        </p:tgtEl>
                                      </p:cBhvr>
                                    </p:animEffect>
                                  </p:childTnLst>
                                </p:cTn>
                              </p:par>
                            </p:childTnLst>
                          </p:cTn>
                        </p:par>
                        <p:par>
                          <p:cTn id="15" fill="hold">
                            <p:stCondLst>
                              <p:cond delay="1250"/>
                            </p:stCondLst>
                            <p:childTnLst>
                              <p:par>
                                <p:cTn id="16" presetID="22" presetClass="entr" presetSubtype="4" fill="hold" nodeType="afterEffect">
                                  <p:stCondLst>
                                    <p:cond delay="0"/>
                                  </p:stCondLst>
                                  <p:childTnLst>
                                    <p:set>
                                      <p:cBhvr>
                                        <p:cTn id="17" dur="1" fill="hold">
                                          <p:stCondLst>
                                            <p:cond delay="0"/>
                                          </p:stCondLst>
                                        </p:cTn>
                                        <p:tgtEl>
                                          <p:spTgt spid="2094"/>
                                        </p:tgtEl>
                                        <p:attrNameLst>
                                          <p:attrName>style.visibility</p:attrName>
                                        </p:attrNameLst>
                                      </p:cBhvr>
                                      <p:to>
                                        <p:strVal val="visible"/>
                                      </p:to>
                                    </p:set>
                                    <p:animEffect transition="in" filter="wipe(down)">
                                      <p:cBhvr>
                                        <p:cTn id="18" dur="500"/>
                                        <p:tgtEl>
                                          <p:spTgt spid="2094"/>
                                        </p:tgtEl>
                                      </p:cBhvr>
                                    </p:animEffect>
                                  </p:childTnLst>
                                </p:cTn>
                              </p:par>
                            </p:childTnLst>
                          </p:cTn>
                        </p:par>
                        <p:par>
                          <p:cTn id="19" fill="hold">
                            <p:stCondLst>
                              <p:cond delay="1750"/>
                            </p:stCondLst>
                            <p:childTnLst>
                              <p:par>
                                <p:cTn id="20" presetID="22" presetClass="entr" presetSubtype="4" fill="hold" nodeType="afterEffect">
                                  <p:stCondLst>
                                    <p:cond delay="0"/>
                                  </p:stCondLst>
                                  <p:childTnLst>
                                    <p:set>
                                      <p:cBhvr>
                                        <p:cTn id="21" dur="1" fill="hold">
                                          <p:stCondLst>
                                            <p:cond delay="0"/>
                                          </p:stCondLst>
                                        </p:cTn>
                                        <p:tgtEl>
                                          <p:spTgt spid="2095"/>
                                        </p:tgtEl>
                                        <p:attrNameLst>
                                          <p:attrName>style.visibility</p:attrName>
                                        </p:attrNameLst>
                                      </p:cBhvr>
                                      <p:to>
                                        <p:strVal val="visible"/>
                                      </p:to>
                                    </p:set>
                                    <p:animEffect transition="in" filter="wipe(down)">
                                      <p:cBhvr>
                                        <p:cTn id="22" dur="500"/>
                                        <p:tgtEl>
                                          <p:spTgt spid="2095"/>
                                        </p:tgtEl>
                                      </p:cBhvr>
                                    </p:animEffect>
                                  </p:childTnLst>
                                </p:cTn>
                              </p:par>
                            </p:childTnLst>
                          </p:cTn>
                        </p:par>
                        <p:par>
                          <p:cTn id="23" fill="hold">
                            <p:stCondLst>
                              <p:cond delay="2250"/>
                            </p:stCondLst>
                            <p:childTnLst>
                              <p:par>
                                <p:cTn id="24" presetID="22" presetClass="entr" presetSubtype="4" fill="hold" nodeType="afterEffect">
                                  <p:stCondLst>
                                    <p:cond delay="0"/>
                                  </p:stCondLst>
                                  <p:childTnLst>
                                    <p:set>
                                      <p:cBhvr>
                                        <p:cTn id="25" dur="1" fill="hold">
                                          <p:stCondLst>
                                            <p:cond delay="0"/>
                                          </p:stCondLst>
                                        </p:cTn>
                                        <p:tgtEl>
                                          <p:spTgt spid="2096"/>
                                        </p:tgtEl>
                                        <p:attrNameLst>
                                          <p:attrName>style.visibility</p:attrName>
                                        </p:attrNameLst>
                                      </p:cBhvr>
                                      <p:to>
                                        <p:strVal val="visible"/>
                                      </p:to>
                                    </p:set>
                                    <p:animEffect transition="in" filter="wipe(down)">
                                      <p:cBhvr>
                                        <p:cTn id="26" dur="500"/>
                                        <p:tgtEl>
                                          <p:spTgt spid="2096"/>
                                        </p:tgtEl>
                                      </p:cBhvr>
                                    </p:animEffect>
                                  </p:childTnLst>
                                </p:cTn>
                              </p:par>
                            </p:childTnLst>
                          </p:cTn>
                        </p:par>
                        <p:par>
                          <p:cTn id="27" fill="hold">
                            <p:stCondLst>
                              <p:cond delay="2750"/>
                            </p:stCondLst>
                            <p:childTnLst>
                              <p:par>
                                <p:cTn id="28" presetID="22" presetClass="entr" presetSubtype="4" fill="hold" nodeType="afterEffect">
                                  <p:stCondLst>
                                    <p:cond delay="0"/>
                                  </p:stCondLst>
                                  <p:childTnLst>
                                    <p:set>
                                      <p:cBhvr>
                                        <p:cTn id="29" dur="1" fill="hold">
                                          <p:stCondLst>
                                            <p:cond delay="0"/>
                                          </p:stCondLst>
                                        </p:cTn>
                                        <p:tgtEl>
                                          <p:spTgt spid="2097"/>
                                        </p:tgtEl>
                                        <p:attrNameLst>
                                          <p:attrName>style.visibility</p:attrName>
                                        </p:attrNameLst>
                                      </p:cBhvr>
                                      <p:to>
                                        <p:strVal val="visible"/>
                                      </p:to>
                                    </p:set>
                                    <p:animEffect transition="in" filter="wipe(down)">
                                      <p:cBhvr>
                                        <p:cTn id="30" dur="500"/>
                                        <p:tgtEl>
                                          <p:spTgt spid="20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5B24BB4B-30DA-1296-40DF-9EB08FE3F08E}"/>
              </a:ext>
            </a:extLst>
          </p:cNvPr>
          <p:cNvGrpSpPr/>
          <p:nvPr/>
        </p:nvGrpSpPr>
        <p:grpSpPr>
          <a:xfrm>
            <a:off x="12813079" y="126750"/>
            <a:ext cx="5330378" cy="590233"/>
            <a:chOff x="12270325" y="532765"/>
            <a:chExt cx="5330378" cy="590233"/>
          </a:xfrm>
        </p:grpSpPr>
        <p:grpSp>
          <p:nvGrpSpPr>
            <p:cNvPr id="9" name="Group 5">
              <a:extLst>
                <a:ext uri="{FF2B5EF4-FFF2-40B4-BE49-F238E27FC236}">
                  <a16:creationId xmlns:a16="http://schemas.microsoft.com/office/drawing/2014/main" id="{7C5C29D2-756F-F796-1411-553215471FC4}"/>
                </a:ext>
              </a:extLst>
            </p:cNvPr>
            <p:cNvGrpSpPr/>
            <p:nvPr/>
          </p:nvGrpSpPr>
          <p:grpSpPr>
            <a:xfrm>
              <a:off x="12270325" y="532765"/>
              <a:ext cx="5330378" cy="590233"/>
              <a:chOff x="0" y="-38100"/>
              <a:chExt cx="7107172" cy="786976"/>
            </a:xfrm>
          </p:grpSpPr>
          <p:sp>
            <p:nvSpPr>
              <p:cNvPr id="12" name="TextBox 6">
                <a:extLst>
                  <a:ext uri="{FF2B5EF4-FFF2-40B4-BE49-F238E27FC236}">
                    <a16:creationId xmlns:a16="http://schemas.microsoft.com/office/drawing/2014/main" id="{DF7BE42B-8B49-AC7E-D35D-077296CF7212}"/>
                  </a:ext>
                </a:extLst>
              </p:cNvPr>
              <p:cNvSpPr txBox="1"/>
              <p:nvPr/>
            </p:nvSpPr>
            <p:spPr>
              <a:xfrm>
                <a:off x="2563246" y="-38100"/>
                <a:ext cx="4543926" cy="443626"/>
              </a:xfrm>
              <a:prstGeom prst="rect">
                <a:avLst/>
              </a:prstGeom>
            </p:spPr>
            <p:txBody>
              <a:bodyPr lIns="0" tIns="0" rIns="0" bIns="0" rtlCol="0" anchor="t">
                <a:spAutoFit/>
              </a:bodyPr>
              <a:lstStyle/>
              <a:p>
                <a:pPr algn="r">
                  <a:lnSpc>
                    <a:spcPts val="2659"/>
                  </a:lnSpc>
                </a:pPr>
                <a:r>
                  <a:rPr lang="en-US" sz="1899" b="1" dirty="0">
                    <a:solidFill>
                      <a:srgbClr val="000000"/>
                    </a:solidFill>
                    <a:latin typeface="TT Fors Bold"/>
                    <a:ea typeface="TT Fors Bold"/>
                    <a:cs typeface="TT Fors Bold"/>
                    <a:sym typeface="TT Fors Bold"/>
                  </a:rPr>
                  <a:t>SHAFRAH APP</a:t>
                </a:r>
              </a:p>
            </p:txBody>
          </p:sp>
          <p:sp>
            <p:nvSpPr>
              <p:cNvPr id="13" name="TextBox 7">
                <a:extLst>
                  <a:ext uri="{FF2B5EF4-FFF2-40B4-BE49-F238E27FC236}">
                    <a16:creationId xmlns:a16="http://schemas.microsoft.com/office/drawing/2014/main" id="{17F6846B-891D-96A1-871F-0860E1A08E53}"/>
                  </a:ext>
                </a:extLst>
              </p:cNvPr>
              <p:cNvSpPr txBox="1"/>
              <p:nvPr/>
            </p:nvSpPr>
            <p:spPr>
              <a:xfrm>
                <a:off x="0" y="396663"/>
                <a:ext cx="7007567" cy="352213"/>
              </a:xfrm>
              <a:prstGeom prst="rect">
                <a:avLst/>
              </a:prstGeom>
            </p:spPr>
            <p:txBody>
              <a:bodyPr lIns="0" tIns="0" rIns="0" bIns="0" rtlCol="0" anchor="t">
                <a:spAutoFit/>
              </a:bodyPr>
              <a:lstStyle/>
              <a:p>
                <a:pPr algn="r">
                  <a:lnSpc>
                    <a:spcPts val="2239"/>
                  </a:lnSpc>
                </a:pPr>
                <a:r>
                  <a:rPr lang="en-US" sz="1599" dirty="0">
                    <a:solidFill>
                      <a:srgbClr val="545454"/>
                    </a:solidFill>
                    <a:latin typeface="TT Fors"/>
                    <a:ea typeface="TT Fors"/>
                    <a:cs typeface="TT Fors"/>
                    <a:sym typeface="TT Fors"/>
                  </a:rPr>
                  <a:t>www.Shafarh.net</a:t>
                </a:r>
              </a:p>
            </p:txBody>
          </p:sp>
        </p:grpSp>
        <p:sp>
          <p:nvSpPr>
            <p:cNvPr id="11" name="object 2">
              <a:extLst>
                <a:ext uri="{FF2B5EF4-FFF2-40B4-BE49-F238E27FC236}">
                  <a16:creationId xmlns:a16="http://schemas.microsoft.com/office/drawing/2014/main" id="{67D77FBE-BF17-F815-F7F9-6AD20DCA8EA4}"/>
                </a:ext>
              </a:extLst>
            </p:cNvPr>
            <p:cNvSpPr/>
            <p:nvPr/>
          </p:nvSpPr>
          <p:spPr>
            <a:xfrm>
              <a:off x="15557500" y="582844"/>
              <a:ext cx="264528" cy="540153"/>
            </a:xfrm>
            <a:custGeom>
              <a:avLst/>
              <a:gdLst/>
              <a:ahLst/>
              <a:cxnLst/>
              <a:rect l="l" t="t" r="r" b="b"/>
              <a:pathLst>
                <a:path w="170179" h="362584">
                  <a:moveTo>
                    <a:pt x="134048" y="0"/>
                  </a:moveTo>
                  <a:lnTo>
                    <a:pt x="35877" y="0"/>
                  </a:lnTo>
                  <a:lnTo>
                    <a:pt x="30772" y="5105"/>
                  </a:lnTo>
                  <a:lnTo>
                    <a:pt x="30772" y="27368"/>
                  </a:lnTo>
                  <a:lnTo>
                    <a:pt x="3556" y="27368"/>
                  </a:lnTo>
                  <a:lnTo>
                    <a:pt x="0" y="30772"/>
                  </a:lnTo>
                  <a:lnTo>
                    <a:pt x="0" y="173316"/>
                  </a:lnTo>
                  <a:lnTo>
                    <a:pt x="109461" y="282790"/>
                  </a:lnTo>
                  <a:lnTo>
                    <a:pt x="110553" y="285724"/>
                  </a:lnTo>
                  <a:lnTo>
                    <a:pt x="110553" y="291592"/>
                  </a:lnTo>
                  <a:lnTo>
                    <a:pt x="109461" y="294538"/>
                  </a:lnTo>
                  <a:lnTo>
                    <a:pt x="95084" y="308914"/>
                  </a:lnTo>
                  <a:lnTo>
                    <a:pt x="94475" y="311073"/>
                  </a:lnTo>
                  <a:lnTo>
                    <a:pt x="95250" y="316484"/>
                  </a:lnTo>
                  <a:lnTo>
                    <a:pt x="97866" y="319278"/>
                  </a:lnTo>
                  <a:lnTo>
                    <a:pt x="107149" y="319278"/>
                  </a:lnTo>
                  <a:lnTo>
                    <a:pt x="110401" y="322211"/>
                  </a:lnTo>
                  <a:lnTo>
                    <a:pt x="110705" y="330098"/>
                  </a:lnTo>
                  <a:lnTo>
                    <a:pt x="107454" y="333502"/>
                  </a:lnTo>
                  <a:lnTo>
                    <a:pt x="62776" y="333502"/>
                  </a:lnTo>
                  <a:lnTo>
                    <a:pt x="59524" y="330555"/>
                  </a:lnTo>
                  <a:lnTo>
                    <a:pt x="59220" y="322668"/>
                  </a:lnTo>
                  <a:lnTo>
                    <a:pt x="62471" y="319278"/>
                  </a:lnTo>
                  <a:lnTo>
                    <a:pt x="72047" y="319278"/>
                  </a:lnTo>
                  <a:lnTo>
                    <a:pt x="74676" y="316484"/>
                  </a:lnTo>
                  <a:lnTo>
                    <a:pt x="75450" y="311073"/>
                  </a:lnTo>
                  <a:lnTo>
                    <a:pt x="74841" y="308914"/>
                  </a:lnTo>
                  <a:lnTo>
                    <a:pt x="60452" y="294538"/>
                  </a:lnTo>
                  <a:lnTo>
                    <a:pt x="59372" y="291592"/>
                  </a:lnTo>
                  <a:lnTo>
                    <a:pt x="59372" y="285724"/>
                  </a:lnTo>
                  <a:lnTo>
                    <a:pt x="60452" y="282790"/>
                  </a:lnTo>
                  <a:lnTo>
                    <a:pt x="71272" y="271957"/>
                  </a:lnTo>
                  <a:lnTo>
                    <a:pt x="0" y="200837"/>
                  </a:lnTo>
                  <a:lnTo>
                    <a:pt x="0" y="331800"/>
                  </a:lnTo>
                  <a:lnTo>
                    <a:pt x="3556" y="335203"/>
                  </a:lnTo>
                  <a:lnTo>
                    <a:pt x="30772" y="335203"/>
                  </a:lnTo>
                  <a:lnTo>
                    <a:pt x="30772" y="357466"/>
                  </a:lnTo>
                  <a:lnTo>
                    <a:pt x="35877" y="362559"/>
                  </a:lnTo>
                  <a:lnTo>
                    <a:pt x="134048" y="362559"/>
                  </a:lnTo>
                  <a:lnTo>
                    <a:pt x="139153" y="357466"/>
                  </a:lnTo>
                  <a:lnTo>
                    <a:pt x="139153" y="335203"/>
                  </a:lnTo>
                  <a:lnTo>
                    <a:pt x="166370" y="335203"/>
                  </a:lnTo>
                  <a:lnTo>
                    <a:pt x="169926" y="331800"/>
                  </a:lnTo>
                  <a:lnTo>
                    <a:pt x="169926" y="189242"/>
                  </a:lnTo>
                  <a:lnTo>
                    <a:pt x="60452" y="79933"/>
                  </a:lnTo>
                  <a:lnTo>
                    <a:pt x="59372" y="76847"/>
                  </a:lnTo>
                  <a:lnTo>
                    <a:pt x="59372" y="70967"/>
                  </a:lnTo>
                  <a:lnTo>
                    <a:pt x="60452" y="68033"/>
                  </a:lnTo>
                  <a:lnTo>
                    <a:pt x="74371" y="54114"/>
                  </a:lnTo>
                  <a:lnTo>
                    <a:pt x="75145" y="52730"/>
                  </a:lnTo>
                  <a:lnTo>
                    <a:pt x="75603" y="47155"/>
                  </a:lnTo>
                  <a:lnTo>
                    <a:pt x="72669" y="43294"/>
                  </a:lnTo>
                  <a:lnTo>
                    <a:pt x="62776" y="43294"/>
                  </a:lnTo>
                  <a:lnTo>
                    <a:pt x="59524" y="40360"/>
                  </a:lnTo>
                  <a:lnTo>
                    <a:pt x="59220" y="32473"/>
                  </a:lnTo>
                  <a:lnTo>
                    <a:pt x="62471" y="29070"/>
                  </a:lnTo>
                  <a:lnTo>
                    <a:pt x="107454" y="29070"/>
                  </a:lnTo>
                  <a:lnTo>
                    <a:pt x="110705" y="32473"/>
                  </a:lnTo>
                  <a:lnTo>
                    <a:pt x="110401" y="40360"/>
                  </a:lnTo>
                  <a:lnTo>
                    <a:pt x="107149" y="43294"/>
                  </a:lnTo>
                  <a:lnTo>
                    <a:pt x="97256" y="43294"/>
                  </a:lnTo>
                  <a:lnTo>
                    <a:pt x="94310" y="47155"/>
                  </a:lnTo>
                  <a:lnTo>
                    <a:pt x="94932" y="52730"/>
                  </a:lnTo>
                  <a:lnTo>
                    <a:pt x="95554" y="54114"/>
                  </a:lnTo>
                  <a:lnTo>
                    <a:pt x="109461" y="68033"/>
                  </a:lnTo>
                  <a:lnTo>
                    <a:pt x="110553" y="70967"/>
                  </a:lnTo>
                  <a:lnTo>
                    <a:pt x="110553" y="76847"/>
                  </a:lnTo>
                  <a:lnTo>
                    <a:pt x="109461" y="79933"/>
                  </a:lnTo>
                  <a:lnTo>
                    <a:pt x="98640" y="90601"/>
                  </a:lnTo>
                  <a:lnTo>
                    <a:pt x="169926" y="161721"/>
                  </a:lnTo>
                  <a:lnTo>
                    <a:pt x="169926" y="30772"/>
                  </a:lnTo>
                  <a:lnTo>
                    <a:pt x="166370" y="27368"/>
                  </a:lnTo>
                  <a:lnTo>
                    <a:pt x="162191" y="27368"/>
                  </a:lnTo>
                  <a:lnTo>
                    <a:pt x="139153" y="27368"/>
                  </a:lnTo>
                  <a:lnTo>
                    <a:pt x="139153" y="5105"/>
                  </a:lnTo>
                  <a:lnTo>
                    <a:pt x="134048" y="0"/>
                  </a:lnTo>
                  <a:close/>
                </a:path>
              </a:pathLst>
            </a:custGeom>
            <a:solidFill>
              <a:srgbClr val="674292"/>
            </a:solidFill>
          </p:spPr>
          <p:txBody>
            <a:bodyPr wrap="square" lIns="0" tIns="0" rIns="0" bIns="0" rtlCol="0"/>
            <a:lstStyle/>
            <a:p>
              <a:endParaRPr/>
            </a:p>
          </p:txBody>
        </p:sp>
      </p:grpSp>
      <p:sp>
        <p:nvSpPr>
          <p:cNvPr id="332" name="Oval 28"/>
          <p:cNvSpPr/>
          <p:nvPr/>
        </p:nvSpPr>
        <p:spPr>
          <a:xfrm>
            <a:off x="8919672" y="2324100"/>
            <a:ext cx="6521244" cy="6279602"/>
          </a:xfrm>
          <a:prstGeom prst="ellipse">
            <a:avLst/>
          </a:prstGeom>
          <a:solidFill>
            <a:srgbClr val="EBEBEB"/>
          </a:solidFill>
          <a:ln w="12700">
            <a:miter lim="400000"/>
          </a:ln>
        </p:spPr>
        <p:txBody>
          <a:bodyPr lIns="68578" tIns="68578" rIns="68578" bIns="68578" anchor="ct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algn="ctr" defTabSz="1371600">
              <a:defRPr sz="1200">
                <a:solidFill>
                  <a:srgbClr val="FFFFFF"/>
                </a:solidFill>
              </a:defRPr>
            </a:pPr>
            <a:endParaRPr sz="2400" dirty="0"/>
          </a:p>
        </p:txBody>
      </p:sp>
      <p:sp>
        <p:nvSpPr>
          <p:cNvPr id="348" name="16%"/>
          <p:cNvSpPr txBox="1"/>
          <p:nvPr/>
        </p:nvSpPr>
        <p:spPr>
          <a:xfrm>
            <a:off x="13339635" y="5711437"/>
            <a:ext cx="773095" cy="35742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8" rIns="91438">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r>
              <a:rPr sz="2400" b="1" dirty="0">
                <a:solidFill>
                  <a:schemeClr val="tx1"/>
                </a:solidFill>
                <a:latin typeface="Cairo" pitchFamily="2" charset="-78"/>
                <a:cs typeface="Cairo" pitchFamily="2" charset="-78"/>
              </a:rPr>
              <a:t>1</a:t>
            </a:r>
            <a:r>
              <a:rPr lang="en-US" sz="2400" b="1" dirty="0">
                <a:solidFill>
                  <a:schemeClr val="tx1"/>
                </a:solidFill>
                <a:latin typeface="Cairo" pitchFamily="2" charset="-78"/>
                <a:cs typeface="Cairo" pitchFamily="2" charset="-78"/>
              </a:rPr>
              <a:t>5</a:t>
            </a:r>
            <a:r>
              <a:rPr sz="2400" b="1" dirty="0">
                <a:solidFill>
                  <a:schemeClr val="tx1"/>
                </a:solidFill>
                <a:latin typeface="Cairo" pitchFamily="2" charset="-78"/>
                <a:cs typeface="Cairo" pitchFamily="2" charset="-78"/>
              </a:rPr>
              <a:t>%</a:t>
            </a:r>
          </a:p>
        </p:txBody>
      </p:sp>
      <p:sp>
        <p:nvSpPr>
          <p:cNvPr id="349" name="59%"/>
          <p:cNvSpPr txBox="1"/>
          <p:nvPr/>
        </p:nvSpPr>
        <p:spPr>
          <a:xfrm>
            <a:off x="13802941" y="5782000"/>
            <a:ext cx="773095" cy="35742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8" rIns="91438">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r>
              <a:rPr lang="en-US" sz="2400" b="1" dirty="0">
                <a:solidFill>
                  <a:schemeClr val="tx1"/>
                </a:solidFill>
                <a:latin typeface="Cairo" pitchFamily="2" charset="-78"/>
                <a:cs typeface="Cairo" pitchFamily="2" charset="-78"/>
              </a:rPr>
              <a:t>60</a:t>
            </a:r>
            <a:r>
              <a:rPr sz="2400" b="1" dirty="0">
                <a:solidFill>
                  <a:schemeClr val="tx1"/>
                </a:solidFill>
                <a:latin typeface="Cairo" pitchFamily="2" charset="-78"/>
                <a:cs typeface="Cairo" pitchFamily="2" charset="-78"/>
              </a:rPr>
              <a:t>%</a:t>
            </a:r>
          </a:p>
        </p:txBody>
      </p:sp>
      <p:sp>
        <p:nvSpPr>
          <p:cNvPr id="350" name="8%"/>
          <p:cNvSpPr txBox="1"/>
          <p:nvPr/>
        </p:nvSpPr>
        <p:spPr>
          <a:xfrm>
            <a:off x="10375958" y="6033845"/>
            <a:ext cx="593691" cy="35742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8" rIns="91438">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r>
              <a:rPr sz="2400" b="1" dirty="0">
                <a:solidFill>
                  <a:schemeClr val="tx1"/>
                </a:solidFill>
                <a:latin typeface="Cairo" pitchFamily="2" charset="-78"/>
                <a:cs typeface="Cairo" pitchFamily="2" charset="-78"/>
              </a:rPr>
              <a:t>8%</a:t>
            </a:r>
          </a:p>
        </p:txBody>
      </p:sp>
      <p:sp>
        <p:nvSpPr>
          <p:cNvPr id="351" name="15%"/>
          <p:cNvSpPr txBox="1"/>
          <p:nvPr/>
        </p:nvSpPr>
        <p:spPr>
          <a:xfrm>
            <a:off x="11300553" y="5494691"/>
            <a:ext cx="773095" cy="35742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8" rIns="91438">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r>
              <a:rPr sz="2400" b="1" dirty="0">
                <a:solidFill>
                  <a:schemeClr val="tx1"/>
                </a:solidFill>
                <a:latin typeface="Cairo" pitchFamily="2" charset="-78"/>
                <a:cs typeface="Cairo" pitchFamily="2" charset="-78"/>
              </a:rPr>
              <a:t>15%</a:t>
            </a:r>
          </a:p>
        </p:txBody>
      </p:sp>
      <p:sp>
        <p:nvSpPr>
          <p:cNvPr id="352" name="2%"/>
          <p:cNvSpPr txBox="1"/>
          <p:nvPr/>
        </p:nvSpPr>
        <p:spPr>
          <a:xfrm>
            <a:off x="10256243" y="6522834"/>
            <a:ext cx="593691" cy="35742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8" rIns="91438">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r>
              <a:rPr sz="2400" b="1" dirty="0">
                <a:solidFill>
                  <a:schemeClr val="tx1"/>
                </a:solidFill>
                <a:latin typeface="Cairo" pitchFamily="2" charset="-78"/>
                <a:cs typeface="Cairo" pitchFamily="2" charset="-78"/>
              </a:rPr>
              <a:t>2%</a:t>
            </a:r>
          </a:p>
        </p:txBody>
      </p:sp>
      <p:sp>
        <p:nvSpPr>
          <p:cNvPr id="7" name="Partial Circle 6">
            <a:extLst>
              <a:ext uri="{FF2B5EF4-FFF2-40B4-BE49-F238E27FC236}">
                <a16:creationId xmlns:a16="http://schemas.microsoft.com/office/drawing/2014/main" id="{36E6B74D-E89B-02BF-C608-AD509B19E96E}"/>
              </a:ext>
            </a:extLst>
          </p:cNvPr>
          <p:cNvSpPr/>
          <p:nvPr/>
        </p:nvSpPr>
        <p:spPr>
          <a:xfrm rot="3494252" flipH="1">
            <a:off x="9399060" y="2621222"/>
            <a:ext cx="5442255" cy="5619004"/>
          </a:xfrm>
          <a:prstGeom prst="pie">
            <a:avLst>
              <a:gd name="adj1" fmla="val 9486198"/>
              <a:gd name="adj2" fmla="val 13490574"/>
            </a:avLst>
          </a:prstGeom>
          <a:solidFill>
            <a:srgbClr val="6F479F">
              <a:alpha val="89804"/>
            </a:srgb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5" name="Partial Circle 24">
            <a:extLst>
              <a:ext uri="{FF2B5EF4-FFF2-40B4-BE49-F238E27FC236}">
                <a16:creationId xmlns:a16="http://schemas.microsoft.com/office/drawing/2014/main" id="{2681439D-9887-D9DA-5824-5D13543B5662}"/>
              </a:ext>
            </a:extLst>
          </p:cNvPr>
          <p:cNvSpPr/>
          <p:nvPr/>
        </p:nvSpPr>
        <p:spPr>
          <a:xfrm rot="6078633" flipH="1">
            <a:off x="9449447" y="2608358"/>
            <a:ext cx="5530049" cy="5619004"/>
          </a:xfrm>
          <a:prstGeom prst="pie">
            <a:avLst>
              <a:gd name="adj1" fmla="val 10001187"/>
              <a:gd name="adj2" fmla="val 12673346"/>
            </a:avLst>
          </a:prstGeom>
          <a:solidFill>
            <a:srgbClr val="664192">
              <a:alpha val="60000"/>
            </a:srgb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6" name="Partial Circle 25">
            <a:extLst>
              <a:ext uri="{FF2B5EF4-FFF2-40B4-BE49-F238E27FC236}">
                <a16:creationId xmlns:a16="http://schemas.microsoft.com/office/drawing/2014/main" id="{D81D22E5-C229-D3CE-CBAC-350D9E65F5B1}"/>
              </a:ext>
            </a:extLst>
          </p:cNvPr>
          <p:cNvSpPr/>
          <p:nvPr/>
        </p:nvSpPr>
        <p:spPr>
          <a:xfrm rot="8451478" flipH="1">
            <a:off x="9402920" y="2608591"/>
            <a:ext cx="5535071" cy="5619004"/>
          </a:xfrm>
          <a:prstGeom prst="pie">
            <a:avLst>
              <a:gd name="adj1" fmla="val 9941297"/>
              <a:gd name="adj2" fmla="val 12329203"/>
            </a:avLst>
          </a:prstGeom>
          <a:solidFill>
            <a:srgbClr val="664192">
              <a:alpha val="40000"/>
            </a:srgb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7" name="Partial Circle 26">
            <a:extLst>
              <a:ext uri="{FF2B5EF4-FFF2-40B4-BE49-F238E27FC236}">
                <a16:creationId xmlns:a16="http://schemas.microsoft.com/office/drawing/2014/main" id="{1247AF0C-BE25-7F3C-7BB4-97500E239964}"/>
              </a:ext>
            </a:extLst>
          </p:cNvPr>
          <p:cNvSpPr/>
          <p:nvPr/>
        </p:nvSpPr>
        <p:spPr>
          <a:xfrm rot="8842112" flipH="1">
            <a:off x="9380826" y="2635788"/>
            <a:ext cx="5522649" cy="5619004"/>
          </a:xfrm>
          <a:prstGeom prst="pie">
            <a:avLst>
              <a:gd name="adj1" fmla="val 9941297"/>
              <a:gd name="adj2" fmla="val 10779148"/>
            </a:avLst>
          </a:prstGeom>
          <a:solidFill>
            <a:srgbClr val="664192">
              <a:alpha val="20000"/>
            </a:srgb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40" name="TextBox 26"/>
          <p:cNvSpPr txBox="1"/>
          <p:nvPr/>
        </p:nvSpPr>
        <p:spPr>
          <a:xfrm>
            <a:off x="11242339" y="6171447"/>
            <a:ext cx="2017624" cy="8220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68578" tIns="68578" rIns="68578" bIns="68578">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defTabSz="1371600" rtl="1">
              <a:defRPr sz="1200">
                <a:solidFill>
                  <a:srgbClr val="FFFFFF"/>
                </a:solidFill>
              </a:defRPr>
            </a:pPr>
            <a:r>
              <a:rPr lang="en-US" sz="3600" dirty="0">
                <a:latin typeface="Cairo" pitchFamily="2" charset="-78"/>
                <a:cs typeface="Cairo" pitchFamily="2" charset="-78"/>
              </a:rPr>
              <a:t>$605</a:t>
            </a:r>
            <a:r>
              <a:rPr sz="3600" dirty="0">
                <a:latin typeface="Cairo" pitchFamily="2" charset="-78"/>
                <a:cs typeface="Cairo" pitchFamily="2" charset="-78"/>
              </a:rPr>
              <a:t>,00</a:t>
            </a:r>
            <a:r>
              <a:rPr lang="en-US" sz="3600" dirty="0">
                <a:latin typeface="Cairo" pitchFamily="2" charset="-78"/>
                <a:cs typeface="Cairo" pitchFamily="2" charset="-78"/>
              </a:rPr>
              <a:t>0</a:t>
            </a:r>
            <a:endParaRPr sz="3600" dirty="0">
              <a:latin typeface="Cairo" pitchFamily="2" charset="-78"/>
              <a:cs typeface="Cairo" pitchFamily="2" charset="-78"/>
            </a:endParaRPr>
          </a:p>
          <a:p>
            <a:pPr defTabSz="1371600" rtl="1">
              <a:defRPr sz="1200">
                <a:solidFill>
                  <a:srgbClr val="FFFFFF"/>
                </a:solidFill>
              </a:defRPr>
            </a:pPr>
            <a:r>
              <a:rPr lang="en-US" sz="2400" dirty="0">
                <a:latin typeface="Cairo" pitchFamily="2" charset="-78"/>
                <a:cs typeface="Cairo" pitchFamily="2" charset="-78"/>
              </a:rPr>
              <a:t>Marketing &amp; Sales</a:t>
            </a:r>
            <a:endParaRPr sz="2400" dirty="0">
              <a:latin typeface="Cairo" pitchFamily="2" charset="-78"/>
              <a:cs typeface="Cairo" pitchFamily="2" charset="-78"/>
            </a:endParaRPr>
          </a:p>
        </p:txBody>
      </p:sp>
      <p:sp>
        <p:nvSpPr>
          <p:cNvPr id="342" name="TextBox 29"/>
          <p:cNvSpPr txBox="1"/>
          <p:nvPr/>
        </p:nvSpPr>
        <p:spPr>
          <a:xfrm>
            <a:off x="12568704" y="5544801"/>
            <a:ext cx="2017624" cy="8220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68578" tIns="68578" rIns="68578" bIns="68578">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defTabSz="1371600" rtl="1">
              <a:defRPr sz="1200"/>
            </a:pPr>
            <a:r>
              <a:rPr lang="en-US" sz="3600" dirty="0">
                <a:solidFill>
                  <a:schemeClr val="bg1"/>
                </a:solidFill>
                <a:latin typeface="Cairo" pitchFamily="2" charset="-78"/>
                <a:cs typeface="Cairo" pitchFamily="2" charset="-78"/>
              </a:rPr>
              <a:t>$160</a:t>
            </a:r>
            <a:r>
              <a:rPr sz="3600" dirty="0">
                <a:solidFill>
                  <a:schemeClr val="bg1"/>
                </a:solidFill>
                <a:latin typeface="Cairo" pitchFamily="2" charset="-78"/>
                <a:cs typeface="Cairo" pitchFamily="2" charset="-78"/>
              </a:rPr>
              <a:t>,000</a:t>
            </a:r>
            <a:endParaRPr lang="en-SA" sz="3600" dirty="0">
              <a:solidFill>
                <a:schemeClr val="bg1"/>
              </a:solidFill>
              <a:latin typeface="Cairo" pitchFamily="2" charset="-78"/>
              <a:cs typeface="Cairo" pitchFamily="2" charset="-78"/>
            </a:endParaRPr>
          </a:p>
          <a:p>
            <a:pPr defTabSz="1371600" rtl="1">
              <a:defRPr sz="1200"/>
            </a:pPr>
            <a:r>
              <a:rPr lang="en-US" sz="2400" dirty="0">
                <a:solidFill>
                  <a:schemeClr val="bg1"/>
                </a:solidFill>
                <a:latin typeface="Cairo" pitchFamily="2" charset="-78"/>
                <a:cs typeface="Cairo" pitchFamily="2" charset="-78"/>
              </a:rPr>
              <a:t>Developments </a:t>
            </a:r>
            <a:endParaRPr lang="ar-SA" sz="2400" dirty="0">
              <a:solidFill>
                <a:schemeClr val="bg1"/>
              </a:solidFill>
              <a:latin typeface="Cairo" pitchFamily="2" charset="-78"/>
              <a:cs typeface="Cairo" pitchFamily="2" charset="-78"/>
            </a:endParaRPr>
          </a:p>
        </p:txBody>
      </p:sp>
      <p:sp>
        <p:nvSpPr>
          <p:cNvPr id="339" name="TextBox 25"/>
          <p:cNvSpPr txBox="1"/>
          <p:nvPr/>
        </p:nvSpPr>
        <p:spPr>
          <a:xfrm>
            <a:off x="10721332" y="5544801"/>
            <a:ext cx="2017624" cy="8220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68578" tIns="68578" rIns="68578" bIns="68578">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algn="ctr" defTabSz="1371600" rtl="1">
              <a:defRPr sz="1200"/>
            </a:pPr>
            <a:r>
              <a:rPr lang="en-US" sz="3600" dirty="0">
                <a:solidFill>
                  <a:schemeClr val="bg1"/>
                </a:solidFill>
                <a:latin typeface="Cairo" pitchFamily="2" charset="-78"/>
                <a:cs typeface="Cairo" pitchFamily="2" charset="-78"/>
              </a:rPr>
              <a:t>$147</a:t>
            </a:r>
            <a:r>
              <a:rPr sz="3600" dirty="0">
                <a:solidFill>
                  <a:schemeClr val="bg1"/>
                </a:solidFill>
                <a:latin typeface="Cairo" pitchFamily="2" charset="-78"/>
                <a:cs typeface="Cairo" pitchFamily="2" charset="-78"/>
              </a:rPr>
              <a:t>,00</a:t>
            </a:r>
            <a:r>
              <a:rPr lang="en-US" sz="3600" dirty="0">
                <a:solidFill>
                  <a:schemeClr val="bg1"/>
                </a:solidFill>
                <a:latin typeface="Cairo" pitchFamily="2" charset="-78"/>
                <a:cs typeface="Cairo" pitchFamily="2" charset="-78"/>
              </a:rPr>
              <a:t>0</a:t>
            </a:r>
            <a:endParaRPr sz="3600" dirty="0">
              <a:solidFill>
                <a:schemeClr val="bg1"/>
              </a:solidFill>
              <a:latin typeface="Cairo" pitchFamily="2" charset="-78"/>
              <a:cs typeface="Cairo" pitchFamily="2" charset="-78"/>
            </a:endParaRPr>
          </a:p>
          <a:p>
            <a:pPr algn="ctr" defTabSz="1371600" rtl="1">
              <a:defRPr sz="1200"/>
            </a:pPr>
            <a:r>
              <a:rPr lang="en-US" sz="2200" dirty="0">
                <a:solidFill>
                  <a:schemeClr val="bg1"/>
                </a:solidFill>
                <a:latin typeface="Cairo" pitchFamily="2" charset="-78"/>
                <a:cs typeface="Cairo" pitchFamily="2" charset="-78"/>
              </a:rPr>
              <a:t>Administration</a:t>
            </a:r>
            <a:endParaRPr sz="2200" dirty="0">
              <a:solidFill>
                <a:schemeClr val="bg1"/>
              </a:solidFill>
              <a:latin typeface="Cairo" pitchFamily="2" charset="-78"/>
              <a:cs typeface="Cairo" pitchFamily="2" charset="-78"/>
            </a:endParaRPr>
          </a:p>
        </p:txBody>
      </p:sp>
      <p:sp>
        <p:nvSpPr>
          <p:cNvPr id="338" name="TextBox 23"/>
          <p:cNvSpPr txBox="1"/>
          <p:nvPr/>
        </p:nvSpPr>
        <p:spPr>
          <a:xfrm>
            <a:off x="9446463" y="5603796"/>
            <a:ext cx="2017624" cy="8220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68578" tIns="68578" rIns="68578" bIns="68578">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algn="ctr" defTabSz="1371600" rtl="1">
              <a:defRPr sz="1200"/>
            </a:pPr>
            <a:r>
              <a:rPr lang="en-US" sz="3600" dirty="0">
                <a:solidFill>
                  <a:schemeClr val="bg1"/>
                </a:solidFill>
                <a:latin typeface="Cairo" pitchFamily="2" charset="-78"/>
                <a:cs typeface="Cairo" pitchFamily="2" charset="-78"/>
              </a:rPr>
              <a:t>$80</a:t>
            </a:r>
            <a:r>
              <a:rPr sz="3600" dirty="0">
                <a:solidFill>
                  <a:schemeClr val="bg1"/>
                </a:solidFill>
                <a:latin typeface="Cairo" pitchFamily="2" charset="-78"/>
                <a:cs typeface="Cairo" pitchFamily="2" charset="-78"/>
              </a:rPr>
              <a:t>,000</a:t>
            </a:r>
          </a:p>
          <a:p>
            <a:pPr algn="ctr" defTabSz="1371600" rtl="1">
              <a:defRPr sz="1200"/>
            </a:pPr>
            <a:r>
              <a:rPr lang="en-US" sz="2400" dirty="0">
                <a:solidFill>
                  <a:schemeClr val="bg1"/>
                </a:solidFill>
                <a:latin typeface="Cairo" pitchFamily="2" charset="-78"/>
                <a:cs typeface="Cairo" pitchFamily="2" charset="-78"/>
              </a:rPr>
              <a:t>Operation</a:t>
            </a:r>
            <a:endParaRPr sz="2400" dirty="0">
              <a:solidFill>
                <a:schemeClr val="bg1"/>
              </a:solidFill>
              <a:latin typeface="Cairo" pitchFamily="2" charset="-78"/>
              <a:cs typeface="Cairo" pitchFamily="2" charset="-78"/>
            </a:endParaRPr>
          </a:p>
        </p:txBody>
      </p:sp>
      <p:sp>
        <p:nvSpPr>
          <p:cNvPr id="341" name="TextBox 27"/>
          <p:cNvSpPr txBox="1"/>
          <p:nvPr/>
        </p:nvSpPr>
        <p:spPr>
          <a:xfrm rot="181901">
            <a:off x="9393368" y="5474349"/>
            <a:ext cx="2336776" cy="5361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68578" tIns="68578" rIns="68578" bIns="68578">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defTabSz="1371600" rtl="1">
              <a:defRPr sz="1200"/>
            </a:pPr>
            <a:r>
              <a:rPr lang="en-US" sz="3600" dirty="0">
                <a:solidFill>
                  <a:schemeClr val="bg1"/>
                </a:solidFill>
                <a:latin typeface="Cairo" pitchFamily="2" charset="-78"/>
                <a:cs typeface="Cairo" pitchFamily="2" charset="-78"/>
              </a:rPr>
              <a:t>$3</a:t>
            </a:r>
            <a:r>
              <a:rPr sz="3600" dirty="0">
                <a:solidFill>
                  <a:schemeClr val="bg1"/>
                </a:solidFill>
                <a:latin typeface="Cairo" pitchFamily="2" charset="-78"/>
                <a:cs typeface="Cairo" pitchFamily="2" charset="-78"/>
              </a:rPr>
              <a:t>,000</a:t>
            </a:r>
            <a:r>
              <a:rPr lang="en-US" sz="3600" dirty="0">
                <a:solidFill>
                  <a:schemeClr val="bg1"/>
                </a:solidFill>
                <a:latin typeface="Cairo" pitchFamily="2" charset="-78"/>
                <a:cs typeface="Cairo" pitchFamily="2" charset="-78"/>
              </a:rPr>
              <a:t> </a:t>
            </a:r>
            <a:r>
              <a:rPr lang="en-US" sz="2000" dirty="0">
                <a:solidFill>
                  <a:schemeClr val="bg1"/>
                </a:solidFill>
                <a:latin typeface="Cairo" pitchFamily="2" charset="-78"/>
                <a:cs typeface="Cairo" pitchFamily="2" charset="-78"/>
              </a:rPr>
              <a:t>Others</a:t>
            </a:r>
            <a:endParaRPr sz="2000" dirty="0">
              <a:solidFill>
                <a:schemeClr val="bg1"/>
              </a:solidFill>
              <a:latin typeface="Cairo" pitchFamily="2" charset="-78"/>
              <a:cs typeface="Cairo" pitchFamily="2" charset="-78"/>
            </a:endParaRPr>
          </a:p>
        </p:txBody>
      </p:sp>
      <p:cxnSp>
        <p:nvCxnSpPr>
          <p:cNvPr id="41" name="Connector: Elbow 40">
            <a:extLst>
              <a:ext uri="{FF2B5EF4-FFF2-40B4-BE49-F238E27FC236}">
                <a16:creationId xmlns:a16="http://schemas.microsoft.com/office/drawing/2014/main" id="{32385C8A-8C81-C198-CCE6-7A69F636961C}"/>
              </a:ext>
            </a:extLst>
          </p:cNvPr>
          <p:cNvCxnSpPr>
            <a:cxnSpLocks/>
          </p:cNvCxnSpPr>
          <p:nvPr/>
        </p:nvCxnSpPr>
        <p:spPr>
          <a:xfrm rot="10800000">
            <a:off x="10274344" y="6369574"/>
            <a:ext cx="1068470" cy="538079"/>
          </a:xfrm>
          <a:prstGeom prst="bentConnector3">
            <a:avLst>
              <a:gd name="adj1" fmla="val 50000"/>
            </a:avLst>
          </a:prstGeom>
          <a:ln w="19050">
            <a:solidFill>
              <a:srgbClr val="9F90B0"/>
            </a:solidFill>
            <a:tailEnd type="oval"/>
          </a:ln>
        </p:spPr>
        <p:style>
          <a:lnRef idx="1">
            <a:schemeClr val="accent1"/>
          </a:lnRef>
          <a:fillRef idx="0">
            <a:schemeClr val="accent1"/>
          </a:fillRef>
          <a:effectRef idx="0">
            <a:schemeClr val="accent1"/>
          </a:effectRef>
          <a:fontRef idx="minor">
            <a:schemeClr val="tx1"/>
          </a:fontRef>
        </p:style>
      </p:cxnSp>
      <p:cxnSp>
        <p:nvCxnSpPr>
          <p:cNvPr id="42" name="Connector: Elbow 41">
            <a:extLst>
              <a:ext uri="{FF2B5EF4-FFF2-40B4-BE49-F238E27FC236}">
                <a16:creationId xmlns:a16="http://schemas.microsoft.com/office/drawing/2014/main" id="{EE051EE7-E3A6-B465-24EE-9D1233CFC311}"/>
              </a:ext>
            </a:extLst>
          </p:cNvPr>
          <p:cNvCxnSpPr>
            <a:cxnSpLocks/>
          </p:cNvCxnSpPr>
          <p:nvPr/>
        </p:nvCxnSpPr>
        <p:spPr>
          <a:xfrm rot="10800000">
            <a:off x="11288124" y="5788702"/>
            <a:ext cx="1068470" cy="625810"/>
          </a:xfrm>
          <a:prstGeom prst="bentConnector3">
            <a:avLst>
              <a:gd name="adj1" fmla="val 50000"/>
            </a:avLst>
          </a:prstGeom>
          <a:ln w="19050">
            <a:solidFill>
              <a:srgbClr val="856FA0"/>
            </a:solidFill>
            <a:tailEnd type="oval"/>
          </a:ln>
        </p:spPr>
        <p:style>
          <a:lnRef idx="1">
            <a:schemeClr val="accent1"/>
          </a:lnRef>
          <a:fillRef idx="0">
            <a:schemeClr val="accent1"/>
          </a:fillRef>
          <a:effectRef idx="0">
            <a:schemeClr val="accent1"/>
          </a:effectRef>
          <a:fontRef idx="minor">
            <a:schemeClr val="tx1"/>
          </a:fontRef>
        </p:style>
      </p:cxnSp>
      <p:cxnSp>
        <p:nvCxnSpPr>
          <p:cNvPr id="44" name="Connector: Elbow 43">
            <a:extLst>
              <a:ext uri="{FF2B5EF4-FFF2-40B4-BE49-F238E27FC236}">
                <a16:creationId xmlns:a16="http://schemas.microsoft.com/office/drawing/2014/main" id="{CA7421A7-A503-7096-4A09-D234A33FD08F}"/>
              </a:ext>
            </a:extLst>
          </p:cNvPr>
          <p:cNvCxnSpPr>
            <a:cxnSpLocks/>
          </p:cNvCxnSpPr>
          <p:nvPr/>
        </p:nvCxnSpPr>
        <p:spPr>
          <a:xfrm flipV="1">
            <a:off x="12660310" y="5993977"/>
            <a:ext cx="1235782" cy="451005"/>
          </a:xfrm>
          <a:prstGeom prst="bentConnector3">
            <a:avLst>
              <a:gd name="adj1" fmla="val 50000"/>
            </a:avLst>
          </a:prstGeom>
          <a:ln w="19050">
            <a:solidFill>
              <a:srgbClr val="74509F"/>
            </a:solidFill>
            <a:tailEnd type="oval"/>
          </a:ln>
        </p:spPr>
        <p:style>
          <a:lnRef idx="1">
            <a:schemeClr val="accent1"/>
          </a:lnRef>
          <a:fillRef idx="0">
            <a:schemeClr val="accent1"/>
          </a:fillRef>
          <a:effectRef idx="0">
            <a:schemeClr val="accent1"/>
          </a:effectRef>
          <a:fontRef idx="minor">
            <a:schemeClr val="tx1"/>
          </a:fontRef>
        </p:style>
      </p:cxnSp>
      <p:cxnSp>
        <p:nvCxnSpPr>
          <p:cNvPr id="46" name="Connector: Elbow 45">
            <a:extLst>
              <a:ext uri="{FF2B5EF4-FFF2-40B4-BE49-F238E27FC236}">
                <a16:creationId xmlns:a16="http://schemas.microsoft.com/office/drawing/2014/main" id="{5E1230F5-B3C0-6EAE-EA88-C5CCDF150075}"/>
              </a:ext>
            </a:extLst>
          </p:cNvPr>
          <p:cNvCxnSpPr>
            <a:cxnSpLocks/>
          </p:cNvCxnSpPr>
          <p:nvPr/>
        </p:nvCxnSpPr>
        <p:spPr>
          <a:xfrm flipV="1">
            <a:off x="13077623" y="6379579"/>
            <a:ext cx="1646815" cy="474886"/>
          </a:xfrm>
          <a:prstGeom prst="bentConnector3">
            <a:avLst>
              <a:gd name="adj1" fmla="val 50000"/>
            </a:avLst>
          </a:prstGeom>
          <a:ln w="19050">
            <a:solidFill>
              <a:srgbClr val="41295D"/>
            </a:solidFill>
            <a:tailEnd type="oval"/>
          </a:ln>
        </p:spPr>
        <p:style>
          <a:lnRef idx="1">
            <a:schemeClr val="accent1"/>
          </a:lnRef>
          <a:fillRef idx="0">
            <a:schemeClr val="accent1"/>
          </a:fillRef>
          <a:effectRef idx="0">
            <a:schemeClr val="accent1"/>
          </a:effectRef>
          <a:fontRef idx="minor">
            <a:schemeClr val="tx1"/>
          </a:fontRef>
        </p:style>
      </p:cxnSp>
      <p:cxnSp>
        <p:nvCxnSpPr>
          <p:cNvPr id="38" name="Connector: Elbow 37">
            <a:extLst>
              <a:ext uri="{FF2B5EF4-FFF2-40B4-BE49-F238E27FC236}">
                <a16:creationId xmlns:a16="http://schemas.microsoft.com/office/drawing/2014/main" id="{B2B1F06F-73CA-1FD6-346B-2AEAF313B53E}"/>
              </a:ext>
            </a:extLst>
          </p:cNvPr>
          <p:cNvCxnSpPr>
            <a:cxnSpLocks/>
          </p:cNvCxnSpPr>
          <p:nvPr/>
        </p:nvCxnSpPr>
        <p:spPr>
          <a:xfrm rot="10800000">
            <a:off x="10929852" y="6544347"/>
            <a:ext cx="1068470" cy="538079"/>
          </a:xfrm>
          <a:prstGeom prst="bentConnector3">
            <a:avLst>
              <a:gd name="adj1" fmla="val 50000"/>
            </a:avLst>
          </a:prstGeom>
          <a:ln w="19050">
            <a:solidFill>
              <a:srgbClr val="C1BACA"/>
            </a:solidFill>
            <a:tailEnd type="oval"/>
          </a:ln>
        </p:spPr>
        <p:style>
          <a:lnRef idx="1">
            <a:schemeClr val="accent1"/>
          </a:lnRef>
          <a:fillRef idx="0">
            <a:schemeClr val="accent1"/>
          </a:fillRef>
          <a:effectRef idx="0">
            <a:schemeClr val="accent1"/>
          </a:effectRef>
          <a:fontRef idx="minor">
            <a:schemeClr val="tx1"/>
          </a:fontRef>
        </p:style>
      </p:cxnSp>
      <p:sp>
        <p:nvSpPr>
          <p:cNvPr id="2" name="Partial Circle 1">
            <a:extLst>
              <a:ext uri="{FF2B5EF4-FFF2-40B4-BE49-F238E27FC236}">
                <a16:creationId xmlns:a16="http://schemas.microsoft.com/office/drawing/2014/main" id="{DECD3CCC-525C-397A-C3D7-30B1876D9676}"/>
              </a:ext>
            </a:extLst>
          </p:cNvPr>
          <p:cNvSpPr/>
          <p:nvPr/>
        </p:nvSpPr>
        <p:spPr>
          <a:xfrm flipH="1">
            <a:off x="9370792" y="2654399"/>
            <a:ext cx="5619004" cy="5619004"/>
          </a:xfrm>
          <a:prstGeom prst="pie">
            <a:avLst>
              <a:gd name="adj1" fmla="val 0"/>
              <a:gd name="adj2" fmla="val 21583802"/>
            </a:avLst>
          </a:prstGeom>
          <a:solidFill>
            <a:srgbClr val="4129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51" name="Straight Connector 50">
            <a:extLst>
              <a:ext uri="{FF2B5EF4-FFF2-40B4-BE49-F238E27FC236}">
                <a16:creationId xmlns:a16="http://schemas.microsoft.com/office/drawing/2014/main" id="{09C2F6B3-9EB3-BC78-2783-D8F24B6BAAAE}"/>
              </a:ext>
            </a:extLst>
          </p:cNvPr>
          <p:cNvCxnSpPr>
            <a:cxnSpLocks/>
          </p:cNvCxnSpPr>
          <p:nvPr/>
        </p:nvCxnSpPr>
        <p:spPr>
          <a:xfrm flipH="1">
            <a:off x="9370792" y="5467651"/>
            <a:ext cx="2702856" cy="0"/>
          </a:xfrm>
          <a:prstGeom prst="line">
            <a:avLst/>
          </a:prstGeom>
          <a:ln w="127000">
            <a:solidFill>
              <a:srgbClr val="41295D"/>
            </a:solidFill>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A0D00E3F-89C4-7B1F-2FC8-376DB42BACE7}"/>
              </a:ext>
            </a:extLst>
          </p:cNvPr>
          <p:cNvSpPr txBox="1"/>
          <p:nvPr/>
        </p:nvSpPr>
        <p:spPr>
          <a:xfrm>
            <a:off x="5283613" y="4929582"/>
            <a:ext cx="1414989" cy="523220"/>
          </a:xfrm>
          <a:prstGeom prst="rect">
            <a:avLst/>
          </a:prstGeom>
          <a:noFill/>
        </p:spPr>
        <p:txBody>
          <a:bodyPr wrap="square" rtlCol="0">
            <a:spAutoFit/>
          </a:bodyPr>
          <a:lstStyle/>
          <a:p>
            <a:r>
              <a:rPr lang="en-US" sz="2800" dirty="0">
                <a:solidFill>
                  <a:schemeClr val="tx1">
                    <a:lumMod val="85000"/>
                    <a:lumOff val="15000"/>
                  </a:schemeClr>
                </a:solidFill>
                <a:latin typeface="Cairo" pitchFamily="2" charset="-78"/>
                <a:cs typeface="Cairo" pitchFamily="2" charset="-78"/>
              </a:rPr>
              <a:t>Asks for</a:t>
            </a:r>
          </a:p>
        </p:txBody>
      </p:sp>
      <p:pic>
        <p:nvPicPr>
          <p:cNvPr id="54" name="Graphic 53">
            <a:extLst>
              <a:ext uri="{FF2B5EF4-FFF2-40B4-BE49-F238E27FC236}">
                <a16:creationId xmlns:a16="http://schemas.microsoft.com/office/drawing/2014/main" id="{9092E86B-5A5B-2644-B649-BA7A55A8B34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305749" y="4589262"/>
            <a:ext cx="2637406" cy="1108475"/>
          </a:xfrm>
          <a:prstGeom prst="rect">
            <a:avLst/>
          </a:prstGeom>
        </p:spPr>
      </p:pic>
      <p:sp>
        <p:nvSpPr>
          <p:cNvPr id="56" name="TextBox 55">
            <a:extLst>
              <a:ext uri="{FF2B5EF4-FFF2-40B4-BE49-F238E27FC236}">
                <a16:creationId xmlns:a16="http://schemas.microsoft.com/office/drawing/2014/main" id="{AA79B395-F8EB-AE9B-311D-4775D2B7F157}"/>
              </a:ext>
            </a:extLst>
          </p:cNvPr>
          <p:cNvSpPr txBox="1"/>
          <p:nvPr/>
        </p:nvSpPr>
        <p:spPr>
          <a:xfrm>
            <a:off x="10122472" y="4679137"/>
            <a:ext cx="3967692" cy="2123658"/>
          </a:xfrm>
          <a:prstGeom prst="rect">
            <a:avLst/>
          </a:prstGeom>
          <a:noFill/>
        </p:spPr>
        <p:txBody>
          <a:bodyPr wrap="square" rtlCol="0">
            <a:spAutoFit/>
          </a:bodyPr>
          <a:lstStyle/>
          <a:p>
            <a:pPr algn="ctr"/>
            <a:r>
              <a:rPr lang="en-US" sz="6600" b="1" dirty="0">
                <a:solidFill>
                  <a:schemeClr val="bg1"/>
                </a:solidFill>
                <a:latin typeface="Cairo" pitchFamily="2" charset="-78"/>
                <a:cs typeface="Cairo" pitchFamily="2" charset="-78"/>
              </a:rPr>
              <a:t>1,100,000$</a:t>
            </a:r>
          </a:p>
        </p:txBody>
      </p:sp>
      <p:sp>
        <p:nvSpPr>
          <p:cNvPr id="57" name="Oval 16">
            <a:extLst>
              <a:ext uri="{FF2B5EF4-FFF2-40B4-BE49-F238E27FC236}">
                <a16:creationId xmlns:a16="http://schemas.microsoft.com/office/drawing/2014/main" id="{3079A710-1945-6EC9-54FB-6A78A94513B7}"/>
              </a:ext>
            </a:extLst>
          </p:cNvPr>
          <p:cNvSpPr/>
          <p:nvPr/>
        </p:nvSpPr>
        <p:spPr>
          <a:xfrm>
            <a:off x="998025" y="1976157"/>
            <a:ext cx="3074584" cy="1467511"/>
          </a:xfrm>
          <a:custGeom>
            <a:avLst/>
            <a:gdLst>
              <a:gd name="connsiteX0" fmla="*/ 0 w 2729547"/>
              <a:gd name="connsiteY0" fmla="*/ 1364774 h 2729547"/>
              <a:gd name="connsiteX1" fmla="*/ 1364774 w 2729547"/>
              <a:gd name="connsiteY1" fmla="*/ 0 h 2729547"/>
              <a:gd name="connsiteX2" fmla="*/ 2729548 w 2729547"/>
              <a:gd name="connsiteY2" fmla="*/ 1364774 h 2729547"/>
              <a:gd name="connsiteX3" fmla="*/ 1364774 w 2729547"/>
              <a:gd name="connsiteY3" fmla="*/ 2729548 h 2729547"/>
              <a:gd name="connsiteX4" fmla="*/ 0 w 2729547"/>
              <a:gd name="connsiteY4" fmla="*/ 1364774 h 2729547"/>
              <a:gd name="connsiteX0" fmla="*/ 0 w 2729548"/>
              <a:gd name="connsiteY0" fmla="*/ 525861 h 1890635"/>
              <a:gd name="connsiteX1" fmla="*/ 1364774 w 2729548"/>
              <a:gd name="connsiteY1" fmla="*/ 50087 h 1890635"/>
              <a:gd name="connsiteX2" fmla="*/ 2729548 w 2729548"/>
              <a:gd name="connsiteY2" fmla="*/ 525861 h 1890635"/>
              <a:gd name="connsiteX3" fmla="*/ 1364774 w 2729548"/>
              <a:gd name="connsiteY3" fmla="*/ 1890635 h 1890635"/>
              <a:gd name="connsiteX4" fmla="*/ 0 w 2729548"/>
              <a:gd name="connsiteY4" fmla="*/ 525861 h 1890635"/>
              <a:gd name="connsiteX0" fmla="*/ 48 w 2729596"/>
              <a:gd name="connsiteY0" fmla="*/ 525861 h 1084565"/>
              <a:gd name="connsiteX1" fmla="*/ 1364822 w 2729596"/>
              <a:gd name="connsiteY1" fmla="*/ 50087 h 1084565"/>
              <a:gd name="connsiteX2" fmla="*/ 2729596 w 2729596"/>
              <a:gd name="connsiteY2" fmla="*/ 525861 h 1084565"/>
              <a:gd name="connsiteX3" fmla="*/ 1402922 w 2729596"/>
              <a:gd name="connsiteY3" fmla="*/ 1052435 h 1084565"/>
              <a:gd name="connsiteX4" fmla="*/ 48 w 2729596"/>
              <a:gd name="connsiteY4" fmla="*/ 525861 h 1084565"/>
              <a:gd name="connsiteX0" fmla="*/ 25 w 3072473"/>
              <a:gd name="connsiteY0" fmla="*/ 559844 h 1084474"/>
              <a:gd name="connsiteX1" fmla="*/ 1707699 w 3072473"/>
              <a:gd name="connsiteY1" fmla="*/ 52320 h 1084474"/>
              <a:gd name="connsiteX2" fmla="*/ 3072473 w 3072473"/>
              <a:gd name="connsiteY2" fmla="*/ 528094 h 1084474"/>
              <a:gd name="connsiteX3" fmla="*/ 1745799 w 3072473"/>
              <a:gd name="connsiteY3" fmla="*/ 1054668 h 1084474"/>
              <a:gd name="connsiteX4" fmla="*/ 25 w 3072473"/>
              <a:gd name="connsiteY4" fmla="*/ 559844 h 1084474"/>
              <a:gd name="connsiteX0" fmla="*/ 862 w 3073310"/>
              <a:gd name="connsiteY0" fmla="*/ 680077 h 1358075"/>
              <a:gd name="connsiteX1" fmla="*/ 1708536 w 3073310"/>
              <a:gd name="connsiteY1" fmla="*/ 172553 h 1358075"/>
              <a:gd name="connsiteX2" fmla="*/ 3073310 w 3073310"/>
              <a:gd name="connsiteY2" fmla="*/ 648327 h 1358075"/>
              <a:gd name="connsiteX3" fmla="*/ 1746636 w 3073310"/>
              <a:gd name="connsiteY3" fmla="*/ 1174901 h 1358075"/>
              <a:gd name="connsiteX4" fmla="*/ 862 w 3073310"/>
              <a:gd name="connsiteY4" fmla="*/ 680077 h 1358075"/>
              <a:gd name="connsiteX0" fmla="*/ 862 w 3074493"/>
              <a:gd name="connsiteY0" fmla="*/ 753746 h 1431744"/>
              <a:gd name="connsiteX1" fmla="*/ 1708536 w 3074493"/>
              <a:gd name="connsiteY1" fmla="*/ 246222 h 1431744"/>
              <a:gd name="connsiteX2" fmla="*/ 3073310 w 3074493"/>
              <a:gd name="connsiteY2" fmla="*/ 721996 h 1431744"/>
              <a:gd name="connsiteX3" fmla="*/ 1746636 w 3074493"/>
              <a:gd name="connsiteY3" fmla="*/ 1248570 h 1431744"/>
              <a:gd name="connsiteX4" fmla="*/ 862 w 3074493"/>
              <a:gd name="connsiteY4" fmla="*/ 753746 h 1431744"/>
              <a:gd name="connsiteX0" fmla="*/ 862 w 3074493"/>
              <a:gd name="connsiteY0" fmla="*/ 753746 h 1431744"/>
              <a:gd name="connsiteX1" fmla="*/ 1708536 w 3074493"/>
              <a:gd name="connsiteY1" fmla="*/ 246222 h 1431744"/>
              <a:gd name="connsiteX2" fmla="*/ 3073310 w 3074493"/>
              <a:gd name="connsiteY2" fmla="*/ 721996 h 1431744"/>
              <a:gd name="connsiteX3" fmla="*/ 1746636 w 3074493"/>
              <a:gd name="connsiteY3" fmla="*/ 1248570 h 1431744"/>
              <a:gd name="connsiteX4" fmla="*/ 862 w 3074493"/>
              <a:gd name="connsiteY4" fmla="*/ 753746 h 1431744"/>
              <a:gd name="connsiteX0" fmla="*/ 894 w 3074584"/>
              <a:gd name="connsiteY0" fmla="*/ 752905 h 1430903"/>
              <a:gd name="connsiteX1" fmla="*/ 1708568 w 3074584"/>
              <a:gd name="connsiteY1" fmla="*/ 245381 h 1430903"/>
              <a:gd name="connsiteX2" fmla="*/ 3073342 w 3074584"/>
              <a:gd name="connsiteY2" fmla="*/ 721155 h 1430903"/>
              <a:gd name="connsiteX3" fmla="*/ 1746668 w 3074584"/>
              <a:gd name="connsiteY3" fmla="*/ 1247729 h 1430903"/>
              <a:gd name="connsiteX4" fmla="*/ 894 w 3074584"/>
              <a:gd name="connsiteY4" fmla="*/ 752905 h 1430903"/>
              <a:gd name="connsiteX0" fmla="*/ 894 w 3074584"/>
              <a:gd name="connsiteY0" fmla="*/ 752905 h 1467511"/>
              <a:gd name="connsiteX1" fmla="*/ 1708568 w 3074584"/>
              <a:gd name="connsiteY1" fmla="*/ 245381 h 1467511"/>
              <a:gd name="connsiteX2" fmla="*/ 3073342 w 3074584"/>
              <a:gd name="connsiteY2" fmla="*/ 721155 h 1467511"/>
              <a:gd name="connsiteX3" fmla="*/ 1746668 w 3074584"/>
              <a:gd name="connsiteY3" fmla="*/ 1247729 h 1467511"/>
              <a:gd name="connsiteX4" fmla="*/ 894 w 3074584"/>
              <a:gd name="connsiteY4" fmla="*/ 752905 h 1467511"/>
              <a:gd name="connsiteX0" fmla="*/ 894 w 3074223"/>
              <a:gd name="connsiteY0" fmla="*/ 752905 h 1467511"/>
              <a:gd name="connsiteX1" fmla="*/ 1708568 w 3074223"/>
              <a:gd name="connsiteY1" fmla="*/ 245381 h 1467511"/>
              <a:gd name="connsiteX2" fmla="*/ 3073342 w 3074223"/>
              <a:gd name="connsiteY2" fmla="*/ 721155 h 1467511"/>
              <a:gd name="connsiteX3" fmla="*/ 1746668 w 3074223"/>
              <a:gd name="connsiteY3" fmla="*/ 1247729 h 1467511"/>
              <a:gd name="connsiteX4" fmla="*/ 894 w 3074223"/>
              <a:gd name="connsiteY4" fmla="*/ 752905 h 1467511"/>
              <a:gd name="connsiteX0" fmla="*/ 894 w 3074223"/>
              <a:gd name="connsiteY0" fmla="*/ 752905 h 1467511"/>
              <a:gd name="connsiteX1" fmla="*/ 1708568 w 3074223"/>
              <a:gd name="connsiteY1" fmla="*/ 245381 h 1467511"/>
              <a:gd name="connsiteX2" fmla="*/ 3073342 w 3074223"/>
              <a:gd name="connsiteY2" fmla="*/ 721155 h 1467511"/>
              <a:gd name="connsiteX3" fmla="*/ 1746668 w 3074223"/>
              <a:gd name="connsiteY3" fmla="*/ 1247729 h 1467511"/>
              <a:gd name="connsiteX4" fmla="*/ 894 w 3074223"/>
              <a:gd name="connsiteY4" fmla="*/ 752905 h 1467511"/>
              <a:gd name="connsiteX0" fmla="*/ 894 w 3074584"/>
              <a:gd name="connsiteY0" fmla="*/ 752905 h 1467511"/>
              <a:gd name="connsiteX1" fmla="*/ 1708568 w 3074584"/>
              <a:gd name="connsiteY1" fmla="*/ 245381 h 1467511"/>
              <a:gd name="connsiteX2" fmla="*/ 3073342 w 3074584"/>
              <a:gd name="connsiteY2" fmla="*/ 721155 h 1467511"/>
              <a:gd name="connsiteX3" fmla="*/ 1746668 w 3074584"/>
              <a:gd name="connsiteY3" fmla="*/ 1247729 h 1467511"/>
              <a:gd name="connsiteX4" fmla="*/ 894 w 3074584"/>
              <a:gd name="connsiteY4" fmla="*/ 752905 h 1467511"/>
              <a:gd name="connsiteX0" fmla="*/ 894 w 3074584"/>
              <a:gd name="connsiteY0" fmla="*/ 752905 h 1467511"/>
              <a:gd name="connsiteX1" fmla="*/ 1708568 w 3074584"/>
              <a:gd name="connsiteY1" fmla="*/ 245381 h 1467511"/>
              <a:gd name="connsiteX2" fmla="*/ 3073342 w 3074584"/>
              <a:gd name="connsiteY2" fmla="*/ 721155 h 1467511"/>
              <a:gd name="connsiteX3" fmla="*/ 1746668 w 3074584"/>
              <a:gd name="connsiteY3" fmla="*/ 1247729 h 1467511"/>
              <a:gd name="connsiteX4" fmla="*/ 894 w 3074584"/>
              <a:gd name="connsiteY4" fmla="*/ 752905 h 14675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4584" h="1467511">
                <a:moveTo>
                  <a:pt x="894" y="752905"/>
                </a:moveTo>
                <a:cubicBezTo>
                  <a:pt x="-37206" y="-385703"/>
                  <a:pt x="1152043" y="53823"/>
                  <a:pt x="1708568" y="245381"/>
                </a:cubicBezTo>
                <a:cubicBezTo>
                  <a:pt x="2265093" y="436939"/>
                  <a:pt x="3111442" y="-585039"/>
                  <a:pt x="3073342" y="721155"/>
                </a:cubicBezTo>
                <a:cubicBezTo>
                  <a:pt x="3054292" y="2033699"/>
                  <a:pt x="2271443" y="1140837"/>
                  <a:pt x="1746668" y="1247729"/>
                </a:cubicBezTo>
                <a:cubicBezTo>
                  <a:pt x="1221893" y="1354621"/>
                  <a:pt x="38994" y="1891513"/>
                  <a:pt x="894" y="752905"/>
                </a:cubicBezTo>
                <a:close/>
              </a:path>
            </a:pathLst>
          </a:custGeom>
          <a:noFill/>
          <a:ln w="63500">
            <a:gradFill>
              <a:gsLst>
                <a:gs pos="0">
                  <a:schemeClr val="bg1"/>
                </a:gs>
                <a:gs pos="42196">
                  <a:schemeClr val="bg1"/>
                </a:gs>
                <a:gs pos="77000">
                  <a:srgbClr val="9A00FF"/>
                </a:gs>
              </a:gsLst>
              <a:lin ang="150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TextBox 14">
            <a:extLst>
              <a:ext uri="{FF2B5EF4-FFF2-40B4-BE49-F238E27FC236}">
                <a16:creationId xmlns:a16="http://schemas.microsoft.com/office/drawing/2014/main" id="{5B49F13D-E928-02E4-98C9-510F6B4EDB18}"/>
              </a:ext>
            </a:extLst>
          </p:cNvPr>
          <p:cNvSpPr txBox="1"/>
          <p:nvPr/>
        </p:nvSpPr>
        <p:spPr>
          <a:xfrm>
            <a:off x="769425" y="2327064"/>
            <a:ext cx="4138338" cy="782265"/>
          </a:xfrm>
          <a:prstGeom prst="rect">
            <a:avLst/>
          </a:prstGeom>
        </p:spPr>
        <p:txBody>
          <a:bodyPr wrap="square" lIns="0" tIns="0" rIns="0" bIns="0" rtlCol="0" anchor="t">
            <a:spAutoFit/>
          </a:bodyPr>
          <a:lstStyle/>
          <a:p>
            <a:pPr algn="ctr">
              <a:lnSpc>
                <a:spcPts val="6100"/>
              </a:lnSpc>
            </a:pPr>
            <a:r>
              <a:rPr lang="en-US" sz="4400" b="1" dirty="0">
                <a:solidFill>
                  <a:srgbClr val="513573"/>
                </a:solidFill>
                <a:latin typeface="Cairo" pitchFamily="2" charset="-78"/>
                <a:ea typeface="GE Dinar One" panose="020A0503020102020204" pitchFamily="18" charset="-78"/>
                <a:cs typeface="Cairo" pitchFamily="2" charset="-78"/>
                <a:sym typeface="TT Norms Bold"/>
                <a:rtl/>
              </a:rPr>
              <a:t>Investment</a:t>
            </a:r>
          </a:p>
        </p:txBody>
      </p:sp>
      <p:grpSp>
        <p:nvGrpSpPr>
          <p:cNvPr id="59" name="Group 58">
            <a:extLst>
              <a:ext uri="{FF2B5EF4-FFF2-40B4-BE49-F238E27FC236}">
                <a16:creationId xmlns:a16="http://schemas.microsoft.com/office/drawing/2014/main" id="{A075CC68-CCCA-D63F-005E-4C37D7918319}"/>
              </a:ext>
            </a:extLst>
          </p:cNvPr>
          <p:cNvGrpSpPr/>
          <p:nvPr/>
        </p:nvGrpSpPr>
        <p:grpSpPr>
          <a:xfrm>
            <a:off x="-6359651" y="4299415"/>
            <a:ext cx="533400" cy="679994"/>
            <a:chOff x="1143000" y="4073012"/>
            <a:chExt cx="533400" cy="679994"/>
          </a:xfrm>
        </p:grpSpPr>
        <p:cxnSp>
          <p:nvCxnSpPr>
            <p:cNvPr id="60" name="Straight Connector 59">
              <a:extLst>
                <a:ext uri="{FF2B5EF4-FFF2-40B4-BE49-F238E27FC236}">
                  <a16:creationId xmlns:a16="http://schemas.microsoft.com/office/drawing/2014/main" id="{7BF349C3-C50B-DEFC-953E-FFD97B4356DA}"/>
                </a:ext>
              </a:extLst>
            </p:cNvPr>
            <p:cNvCxnSpPr/>
            <p:nvPr/>
          </p:nvCxnSpPr>
          <p:spPr>
            <a:xfrm flipH="1">
              <a:off x="1143000" y="4073012"/>
              <a:ext cx="533400" cy="0"/>
            </a:xfrm>
            <a:prstGeom prst="line">
              <a:avLst/>
            </a:prstGeom>
            <a:ln w="63500">
              <a:solidFill>
                <a:srgbClr val="674292"/>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78CA1965-725F-CD17-533A-5E33E00FECE9}"/>
                </a:ext>
              </a:extLst>
            </p:cNvPr>
            <p:cNvCxnSpPr>
              <a:cxnSpLocks/>
            </p:cNvCxnSpPr>
            <p:nvPr/>
          </p:nvCxnSpPr>
          <p:spPr>
            <a:xfrm>
              <a:off x="1143000" y="4076700"/>
              <a:ext cx="0" cy="676306"/>
            </a:xfrm>
            <a:prstGeom prst="line">
              <a:avLst/>
            </a:prstGeom>
            <a:ln w="63500">
              <a:solidFill>
                <a:srgbClr val="674292"/>
              </a:solidFill>
            </a:ln>
          </p:spPr>
          <p:style>
            <a:lnRef idx="1">
              <a:schemeClr val="accent1"/>
            </a:lnRef>
            <a:fillRef idx="0">
              <a:schemeClr val="accent1"/>
            </a:fillRef>
            <a:effectRef idx="0">
              <a:schemeClr val="accent1"/>
            </a:effectRef>
            <a:fontRef idx="minor">
              <a:schemeClr val="tx1"/>
            </a:fontRef>
          </p:style>
        </p:cxnSp>
      </p:grpSp>
      <p:grpSp>
        <p:nvGrpSpPr>
          <p:cNvPr id="62" name="Group 61">
            <a:extLst>
              <a:ext uri="{FF2B5EF4-FFF2-40B4-BE49-F238E27FC236}">
                <a16:creationId xmlns:a16="http://schemas.microsoft.com/office/drawing/2014/main" id="{F95B26A4-A018-104F-9740-4AF440AFDA15}"/>
              </a:ext>
            </a:extLst>
          </p:cNvPr>
          <p:cNvGrpSpPr/>
          <p:nvPr/>
        </p:nvGrpSpPr>
        <p:grpSpPr>
          <a:xfrm rot="10800000">
            <a:off x="-1165267" y="6978105"/>
            <a:ext cx="533400" cy="679994"/>
            <a:chOff x="1143000" y="4073012"/>
            <a:chExt cx="533400" cy="679994"/>
          </a:xfrm>
        </p:grpSpPr>
        <p:cxnSp>
          <p:nvCxnSpPr>
            <p:cNvPr id="63" name="Straight Connector 62">
              <a:extLst>
                <a:ext uri="{FF2B5EF4-FFF2-40B4-BE49-F238E27FC236}">
                  <a16:creationId xmlns:a16="http://schemas.microsoft.com/office/drawing/2014/main" id="{D8C98DB3-D6CB-9101-7396-ED8BCEBA0659}"/>
                </a:ext>
              </a:extLst>
            </p:cNvPr>
            <p:cNvCxnSpPr/>
            <p:nvPr/>
          </p:nvCxnSpPr>
          <p:spPr>
            <a:xfrm flipH="1">
              <a:off x="1143000" y="4073012"/>
              <a:ext cx="533400" cy="0"/>
            </a:xfrm>
            <a:prstGeom prst="line">
              <a:avLst/>
            </a:prstGeom>
            <a:ln w="63500">
              <a:solidFill>
                <a:srgbClr val="674292"/>
              </a:solidFill>
            </a:ln>
          </p:spPr>
          <p:style>
            <a:lnRef idx="1">
              <a:schemeClr val="accent1"/>
            </a:lnRef>
            <a:fillRef idx="0">
              <a:schemeClr val="accent1"/>
            </a:fillRef>
            <a:effectRef idx="0">
              <a:schemeClr val="accent1"/>
            </a:effectRef>
            <a:fontRef idx="minor">
              <a:schemeClr val="tx1"/>
            </a:fontRef>
          </p:style>
        </p:cxnSp>
        <p:cxnSp>
          <p:nvCxnSpPr>
            <p:cNvPr id="320" name="Straight Connector 319">
              <a:extLst>
                <a:ext uri="{FF2B5EF4-FFF2-40B4-BE49-F238E27FC236}">
                  <a16:creationId xmlns:a16="http://schemas.microsoft.com/office/drawing/2014/main" id="{5B01B518-2877-20C8-E1BE-FB24813AE648}"/>
                </a:ext>
              </a:extLst>
            </p:cNvPr>
            <p:cNvCxnSpPr>
              <a:cxnSpLocks/>
            </p:cNvCxnSpPr>
            <p:nvPr/>
          </p:nvCxnSpPr>
          <p:spPr>
            <a:xfrm>
              <a:off x="1143000" y="4076700"/>
              <a:ext cx="0" cy="676306"/>
            </a:xfrm>
            <a:prstGeom prst="line">
              <a:avLst/>
            </a:prstGeom>
            <a:ln w="63500">
              <a:solidFill>
                <a:srgbClr val="674292"/>
              </a:solidFill>
            </a:ln>
          </p:spPr>
          <p:style>
            <a:lnRef idx="1">
              <a:schemeClr val="accent1"/>
            </a:lnRef>
            <a:fillRef idx="0">
              <a:schemeClr val="accent1"/>
            </a:fillRef>
            <a:effectRef idx="0">
              <a:schemeClr val="accent1"/>
            </a:effectRef>
            <a:fontRef idx="minor">
              <a:schemeClr val="tx1"/>
            </a:fontRef>
          </p:style>
        </p:cxnSp>
      </p:grpSp>
      <p:grpSp>
        <p:nvGrpSpPr>
          <p:cNvPr id="6" name="Group 5">
            <a:extLst>
              <a:ext uri="{FF2B5EF4-FFF2-40B4-BE49-F238E27FC236}">
                <a16:creationId xmlns:a16="http://schemas.microsoft.com/office/drawing/2014/main" id="{7994473D-CF79-1A59-D822-1CB10A2B8EE6}"/>
              </a:ext>
            </a:extLst>
          </p:cNvPr>
          <p:cNvGrpSpPr/>
          <p:nvPr/>
        </p:nvGrpSpPr>
        <p:grpSpPr>
          <a:xfrm>
            <a:off x="-602115" y="-2315013"/>
            <a:ext cx="3968970" cy="8724328"/>
            <a:chOff x="-602115" y="-2315013"/>
            <a:chExt cx="3968970" cy="8724328"/>
          </a:xfrm>
        </p:grpSpPr>
        <p:sp>
          <p:nvSpPr>
            <p:cNvPr id="4" name="Freeform 5">
              <a:extLst>
                <a:ext uri="{FF2B5EF4-FFF2-40B4-BE49-F238E27FC236}">
                  <a16:creationId xmlns:a16="http://schemas.microsoft.com/office/drawing/2014/main" id="{4C3D471F-F6B7-6612-011C-FC275D28758B}"/>
                </a:ext>
              </a:extLst>
            </p:cNvPr>
            <p:cNvSpPr/>
            <p:nvPr/>
          </p:nvSpPr>
          <p:spPr>
            <a:xfrm rot="16955039" flipH="1">
              <a:off x="-2317862" y="-599266"/>
              <a:ext cx="7315200" cy="3883706"/>
            </a:xfrm>
            <a:custGeom>
              <a:avLst/>
              <a:gdLst/>
              <a:ahLst/>
              <a:cxnLst/>
              <a:rect l="l" t="t" r="r" b="b"/>
              <a:pathLst>
                <a:path w="7315200" h="3883706">
                  <a:moveTo>
                    <a:pt x="0" y="0"/>
                  </a:moveTo>
                  <a:lnTo>
                    <a:pt x="7315200" y="0"/>
                  </a:lnTo>
                  <a:lnTo>
                    <a:pt x="7315200" y="3883706"/>
                  </a:lnTo>
                  <a:lnTo>
                    <a:pt x="0" y="3883706"/>
                  </a:lnTo>
                  <a:lnTo>
                    <a:pt x="0" y="0"/>
                  </a:lnTo>
                  <a:close/>
                </a:path>
              </a:pathLst>
            </a:custGeom>
            <a:blipFill>
              <a:blip r:embed="rId4">
                <a:alphaModFix amt="43000"/>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6">
              <a:extLst>
                <a:ext uri="{FF2B5EF4-FFF2-40B4-BE49-F238E27FC236}">
                  <a16:creationId xmlns:a16="http://schemas.microsoft.com/office/drawing/2014/main" id="{1D3B5ED0-77D3-4D58-CCB1-01EFDB7CB66E}"/>
                </a:ext>
              </a:extLst>
            </p:cNvPr>
            <p:cNvSpPr/>
            <p:nvPr/>
          </p:nvSpPr>
          <p:spPr>
            <a:xfrm rot="16955039" flipH="1">
              <a:off x="-2232598" y="809862"/>
              <a:ext cx="7315200" cy="3883706"/>
            </a:xfrm>
            <a:custGeom>
              <a:avLst/>
              <a:gdLst/>
              <a:ahLst/>
              <a:cxnLst/>
              <a:rect l="l" t="t" r="r" b="b"/>
              <a:pathLst>
                <a:path w="7315200" h="3883706">
                  <a:moveTo>
                    <a:pt x="0" y="0"/>
                  </a:moveTo>
                  <a:lnTo>
                    <a:pt x="7315200" y="0"/>
                  </a:lnTo>
                  <a:lnTo>
                    <a:pt x="7315200" y="3883706"/>
                  </a:lnTo>
                  <a:lnTo>
                    <a:pt x="0" y="3883706"/>
                  </a:lnTo>
                  <a:lnTo>
                    <a:pt x="0" y="0"/>
                  </a:lnTo>
                  <a:close/>
                </a:path>
              </a:pathLst>
            </a:custGeom>
            <a:blipFill>
              <a:blip r:embed="rId4">
                <a:alphaModFix amt="43000"/>
                <a:extLst>
                  <a:ext uri="{96DAC541-7B7A-43D3-8B79-37D633B846F1}">
                    <asvg:svgBlip xmlns:asvg="http://schemas.microsoft.com/office/drawing/2016/SVG/main" r:embed="rId5"/>
                  </a:ext>
                </a:extLst>
              </a:blip>
              <a:stretch>
                <a:fillRect/>
              </a:stretch>
            </a:blipFill>
          </p:spPr>
          <p:txBody>
            <a:bodyPr/>
            <a:lstStyle/>
            <a:p>
              <a:endParaRPr lang="en-US"/>
            </a:p>
          </p:txBody>
        </p:sp>
      </p:grpSp>
    </p:spTree>
    <p:extLst>
      <p:ext uri="{BB962C8B-B14F-4D97-AF65-F5344CB8AC3E}">
        <p14:creationId xmlns:p14="http://schemas.microsoft.com/office/powerpoint/2010/main" val="13692083"/>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97A70A-6F6C-6014-DBC8-84446A6F9159}"/>
            </a:ext>
          </a:extLst>
        </p:cNvPr>
        <p:cNvGrpSpPr/>
        <p:nvPr/>
      </p:nvGrpSpPr>
      <p:grpSpPr>
        <a:xfrm>
          <a:off x="0" y="0"/>
          <a:ext cx="0" cy="0"/>
          <a:chOff x="0" y="0"/>
          <a:chExt cx="0" cy="0"/>
        </a:xfrm>
      </p:grpSpPr>
      <p:sp>
        <p:nvSpPr>
          <p:cNvPr id="332" name="Oval 28">
            <a:extLst>
              <a:ext uri="{FF2B5EF4-FFF2-40B4-BE49-F238E27FC236}">
                <a16:creationId xmlns:a16="http://schemas.microsoft.com/office/drawing/2014/main" id="{F2E15902-AAE2-0FAE-EE1F-12A7F2C79A56}"/>
              </a:ext>
            </a:extLst>
          </p:cNvPr>
          <p:cNvSpPr/>
          <p:nvPr/>
        </p:nvSpPr>
        <p:spPr>
          <a:xfrm>
            <a:off x="8697256" y="2056788"/>
            <a:ext cx="7703382" cy="7417937"/>
          </a:xfrm>
          <a:prstGeom prst="ellipse">
            <a:avLst/>
          </a:prstGeom>
          <a:solidFill>
            <a:srgbClr val="EBEBEB"/>
          </a:solidFill>
          <a:ln w="12700">
            <a:miter lim="400000"/>
          </a:ln>
        </p:spPr>
        <p:txBody>
          <a:bodyPr lIns="68578" tIns="68578" rIns="68578" bIns="68578" anchor="ct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algn="ctr" defTabSz="1371600">
              <a:defRPr sz="1200">
                <a:solidFill>
                  <a:srgbClr val="FFFFFF"/>
                </a:solidFill>
              </a:defRPr>
            </a:pPr>
            <a:endParaRPr sz="2400" dirty="0"/>
          </a:p>
        </p:txBody>
      </p:sp>
      <p:sp>
        <p:nvSpPr>
          <p:cNvPr id="348" name="16%">
            <a:extLst>
              <a:ext uri="{FF2B5EF4-FFF2-40B4-BE49-F238E27FC236}">
                <a16:creationId xmlns:a16="http://schemas.microsoft.com/office/drawing/2014/main" id="{AEFFB628-6921-7ACF-210F-32F7A1E56369}"/>
              </a:ext>
            </a:extLst>
          </p:cNvPr>
          <p:cNvSpPr txBox="1"/>
          <p:nvPr/>
        </p:nvSpPr>
        <p:spPr>
          <a:xfrm>
            <a:off x="15652180" y="2657056"/>
            <a:ext cx="913238" cy="42221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8" rIns="91438">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r>
              <a:rPr sz="2400" b="1" dirty="0">
                <a:solidFill>
                  <a:schemeClr val="tx1"/>
                </a:solidFill>
                <a:latin typeface="Cairo" pitchFamily="2" charset="-78"/>
                <a:cs typeface="Cairo" pitchFamily="2" charset="-78"/>
              </a:rPr>
              <a:t>1</a:t>
            </a:r>
            <a:r>
              <a:rPr lang="en-US" sz="2400" b="1" dirty="0">
                <a:solidFill>
                  <a:schemeClr val="tx1"/>
                </a:solidFill>
                <a:latin typeface="Cairo" pitchFamily="2" charset="-78"/>
                <a:cs typeface="Cairo" pitchFamily="2" charset="-78"/>
              </a:rPr>
              <a:t>5</a:t>
            </a:r>
            <a:r>
              <a:rPr sz="2400" b="1" dirty="0">
                <a:solidFill>
                  <a:schemeClr val="tx1"/>
                </a:solidFill>
                <a:latin typeface="Cairo" pitchFamily="2" charset="-78"/>
                <a:cs typeface="Cairo" pitchFamily="2" charset="-78"/>
              </a:rPr>
              <a:t>%</a:t>
            </a:r>
          </a:p>
        </p:txBody>
      </p:sp>
      <p:sp>
        <p:nvSpPr>
          <p:cNvPr id="349" name="59%">
            <a:extLst>
              <a:ext uri="{FF2B5EF4-FFF2-40B4-BE49-F238E27FC236}">
                <a16:creationId xmlns:a16="http://schemas.microsoft.com/office/drawing/2014/main" id="{D82AFABA-C87B-E033-A4E5-64F0C3EFBDDF}"/>
              </a:ext>
            </a:extLst>
          </p:cNvPr>
          <p:cNvSpPr txBox="1"/>
          <p:nvPr/>
        </p:nvSpPr>
        <p:spPr>
          <a:xfrm>
            <a:off x="16655535" y="6141519"/>
            <a:ext cx="913238" cy="42221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8" rIns="91438">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r>
              <a:rPr lang="en-US" sz="2400" b="1" dirty="0">
                <a:solidFill>
                  <a:schemeClr val="tx1"/>
                </a:solidFill>
                <a:latin typeface="Cairo" pitchFamily="2" charset="-78"/>
                <a:cs typeface="Cairo" pitchFamily="2" charset="-78"/>
              </a:rPr>
              <a:t>60</a:t>
            </a:r>
            <a:r>
              <a:rPr sz="2400" b="1" dirty="0">
                <a:solidFill>
                  <a:schemeClr val="tx1"/>
                </a:solidFill>
                <a:latin typeface="Cairo" pitchFamily="2" charset="-78"/>
                <a:cs typeface="Cairo" pitchFamily="2" charset="-78"/>
              </a:rPr>
              <a:t>%</a:t>
            </a:r>
          </a:p>
        </p:txBody>
      </p:sp>
      <p:sp>
        <p:nvSpPr>
          <p:cNvPr id="350" name="8%">
            <a:extLst>
              <a:ext uri="{FF2B5EF4-FFF2-40B4-BE49-F238E27FC236}">
                <a16:creationId xmlns:a16="http://schemas.microsoft.com/office/drawing/2014/main" id="{1E7F8CD6-39F8-8063-731D-64917C7197AB}"/>
              </a:ext>
            </a:extLst>
          </p:cNvPr>
          <p:cNvSpPr txBox="1"/>
          <p:nvPr/>
        </p:nvSpPr>
        <p:spPr>
          <a:xfrm>
            <a:off x="8861338" y="2648268"/>
            <a:ext cx="701312" cy="42221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8" rIns="91438">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r>
              <a:rPr sz="2400" b="1" dirty="0">
                <a:solidFill>
                  <a:schemeClr val="tx1"/>
                </a:solidFill>
                <a:latin typeface="Cairo" pitchFamily="2" charset="-78"/>
                <a:cs typeface="Cairo" pitchFamily="2" charset="-78"/>
              </a:rPr>
              <a:t>8%</a:t>
            </a:r>
          </a:p>
        </p:txBody>
      </p:sp>
      <p:sp>
        <p:nvSpPr>
          <p:cNvPr id="351" name="15%">
            <a:extLst>
              <a:ext uri="{FF2B5EF4-FFF2-40B4-BE49-F238E27FC236}">
                <a16:creationId xmlns:a16="http://schemas.microsoft.com/office/drawing/2014/main" id="{77C1107E-F195-5D1B-3569-D8226C5B4AF8}"/>
              </a:ext>
            </a:extLst>
          </p:cNvPr>
          <p:cNvSpPr txBox="1"/>
          <p:nvPr/>
        </p:nvSpPr>
        <p:spPr>
          <a:xfrm>
            <a:off x="11415616" y="1425793"/>
            <a:ext cx="913238" cy="42221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8" rIns="91438">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r>
              <a:rPr sz="2400" b="1" dirty="0">
                <a:solidFill>
                  <a:schemeClr val="tx1"/>
                </a:solidFill>
                <a:latin typeface="Cairo" pitchFamily="2" charset="-78"/>
                <a:cs typeface="Cairo" pitchFamily="2" charset="-78"/>
              </a:rPr>
              <a:t>15%</a:t>
            </a:r>
          </a:p>
        </p:txBody>
      </p:sp>
      <p:sp>
        <p:nvSpPr>
          <p:cNvPr id="352" name="2%">
            <a:extLst>
              <a:ext uri="{FF2B5EF4-FFF2-40B4-BE49-F238E27FC236}">
                <a16:creationId xmlns:a16="http://schemas.microsoft.com/office/drawing/2014/main" id="{5E9ECB01-82A7-0F16-DB41-F9F079060006}"/>
              </a:ext>
            </a:extLst>
          </p:cNvPr>
          <p:cNvSpPr txBox="1"/>
          <p:nvPr/>
        </p:nvSpPr>
        <p:spPr>
          <a:xfrm>
            <a:off x="8160969" y="4180861"/>
            <a:ext cx="701312" cy="42221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8" rIns="91438">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r>
              <a:rPr sz="2400" b="1" dirty="0">
                <a:solidFill>
                  <a:schemeClr val="tx1"/>
                </a:solidFill>
                <a:latin typeface="Cairo" pitchFamily="2" charset="-78"/>
                <a:cs typeface="Cairo" pitchFamily="2" charset="-78"/>
              </a:rPr>
              <a:t>2%</a:t>
            </a:r>
          </a:p>
        </p:txBody>
      </p:sp>
      <p:sp>
        <p:nvSpPr>
          <p:cNvPr id="7" name="Partial Circle 6">
            <a:extLst>
              <a:ext uri="{FF2B5EF4-FFF2-40B4-BE49-F238E27FC236}">
                <a16:creationId xmlns:a16="http://schemas.microsoft.com/office/drawing/2014/main" id="{C1DDE612-A99E-1BB2-F97D-BDBBE87317B7}"/>
              </a:ext>
            </a:extLst>
          </p:cNvPr>
          <p:cNvSpPr/>
          <p:nvPr/>
        </p:nvSpPr>
        <p:spPr>
          <a:xfrm rot="19579420" flipH="1">
            <a:off x="9418248" y="2407772"/>
            <a:ext cx="6428800" cy="6637589"/>
          </a:xfrm>
          <a:prstGeom prst="pie">
            <a:avLst>
              <a:gd name="adj1" fmla="val 9486198"/>
              <a:gd name="adj2" fmla="val 13490574"/>
            </a:avLst>
          </a:prstGeom>
          <a:solidFill>
            <a:srgbClr val="6F479F">
              <a:alpha val="89804"/>
            </a:srgb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Partial Circle 1">
            <a:extLst>
              <a:ext uri="{FF2B5EF4-FFF2-40B4-BE49-F238E27FC236}">
                <a16:creationId xmlns:a16="http://schemas.microsoft.com/office/drawing/2014/main" id="{D4C9477F-9741-D79F-2707-A06EBE3253CA}"/>
              </a:ext>
            </a:extLst>
          </p:cNvPr>
          <p:cNvSpPr/>
          <p:nvPr/>
        </p:nvSpPr>
        <p:spPr>
          <a:xfrm flipH="1">
            <a:off x="9230153" y="2446962"/>
            <a:ext cx="6637589" cy="6637589"/>
          </a:xfrm>
          <a:prstGeom prst="pie">
            <a:avLst>
              <a:gd name="adj1" fmla="val 0"/>
              <a:gd name="adj2" fmla="val 11481821"/>
            </a:avLst>
          </a:prstGeom>
          <a:solidFill>
            <a:srgbClr val="4129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5" name="Partial Circle 24">
            <a:extLst>
              <a:ext uri="{FF2B5EF4-FFF2-40B4-BE49-F238E27FC236}">
                <a16:creationId xmlns:a16="http://schemas.microsoft.com/office/drawing/2014/main" id="{8D4A7FC3-BCDF-E550-B70A-64A9B3DFDCE7}"/>
              </a:ext>
            </a:extLst>
          </p:cNvPr>
          <p:cNvSpPr/>
          <p:nvPr/>
        </p:nvSpPr>
        <p:spPr>
          <a:xfrm rot="16048511" flipH="1">
            <a:off x="9323066" y="2392575"/>
            <a:ext cx="6532508" cy="6637589"/>
          </a:xfrm>
          <a:prstGeom prst="pie">
            <a:avLst>
              <a:gd name="adj1" fmla="val 10001187"/>
              <a:gd name="adj2" fmla="val 12673346"/>
            </a:avLst>
          </a:prstGeom>
          <a:solidFill>
            <a:srgbClr val="664192">
              <a:alpha val="60000"/>
            </a:srgb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6" name="Partial Circle 25">
            <a:extLst>
              <a:ext uri="{FF2B5EF4-FFF2-40B4-BE49-F238E27FC236}">
                <a16:creationId xmlns:a16="http://schemas.microsoft.com/office/drawing/2014/main" id="{4F8A4624-A3D2-0590-A30D-AA7BE220DFEE}"/>
              </a:ext>
            </a:extLst>
          </p:cNvPr>
          <p:cNvSpPr/>
          <p:nvPr/>
        </p:nvSpPr>
        <p:spPr>
          <a:xfrm rot="13243810" flipH="1">
            <a:off x="9268105" y="2392851"/>
            <a:ext cx="6538441" cy="6637589"/>
          </a:xfrm>
          <a:prstGeom prst="pie">
            <a:avLst>
              <a:gd name="adj1" fmla="val 9941297"/>
              <a:gd name="adj2" fmla="val 12329203"/>
            </a:avLst>
          </a:prstGeom>
          <a:solidFill>
            <a:srgbClr val="664192">
              <a:alpha val="40000"/>
            </a:srgb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7" name="Partial Circle 26">
            <a:extLst>
              <a:ext uri="{FF2B5EF4-FFF2-40B4-BE49-F238E27FC236}">
                <a16:creationId xmlns:a16="http://schemas.microsoft.com/office/drawing/2014/main" id="{179BF9C3-CFB4-BB73-812D-DAAE2AD2CEDA}"/>
              </a:ext>
            </a:extLst>
          </p:cNvPr>
          <p:cNvSpPr/>
          <p:nvPr/>
        </p:nvSpPr>
        <p:spPr>
          <a:xfrm rot="10800000" flipH="1">
            <a:off x="9242005" y="2424978"/>
            <a:ext cx="6523767" cy="6637589"/>
          </a:xfrm>
          <a:prstGeom prst="pie">
            <a:avLst>
              <a:gd name="adj1" fmla="val 9941297"/>
              <a:gd name="adj2" fmla="val 10779148"/>
            </a:avLst>
          </a:prstGeom>
          <a:solidFill>
            <a:srgbClr val="664192">
              <a:alpha val="20000"/>
            </a:srgb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40" name="TextBox 26">
            <a:extLst>
              <a:ext uri="{FF2B5EF4-FFF2-40B4-BE49-F238E27FC236}">
                <a16:creationId xmlns:a16="http://schemas.microsoft.com/office/drawing/2014/main" id="{804DE6EF-A1B0-2141-03EF-900611C4CF9C}"/>
              </a:ext>
            </a:extLst>
          </p:cNvPr>
          <p:cNvSpPr txBox="1"/>
          <p:nvPr/>
        </p:nvSpPr>
        <p:spPr>
          <a:xfrm>
            <a:off x="11440964" y="6601563"/>
            <a:ext cx="2579836" cy="10618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68578" tIns="68578" rIns="68578" bIns="68578">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defTabSz="1371600" rtl="1">
              <a:defRPr sz="1200">
                <a:solidFill>
                  <a:srgbClr val="FFFFFF"/>
                </a:solidFill>
              </a:defRPr>
            </a:pPr>
            <a:r>
              <a:rPr lang="en-US" sz="3600" dirty="0">
                <a:latin typeface="Cairo" pitchFamily="2" charset="-78"/>
                <a:cs typeface="Cairo" pitchFamily="2" charset="-78"/>
              </a:rPr>
              <a:t>$607</a:t>
            </a:r>
            <a:r>
              <a:rPr sz="3600" dirty="0">
                <a:latin typeface="Cairo" pitchFamily="2" charset="-78"/>
                <a:cs typeface="Cairo" pitchFamily="2" charset="-78"/>
              </a:rPr>
              <a:t>,</a:t>
            </a:r>
            <a:r>
              <a:rPr lang="en-US" sz="3600" dirty="0">
                <a:latin typeface="Cairo" pitchFamily="2" charset="-78"/>
                <a:cs typeface="Cairo" pitchFamily="2" charset="-78"/>
              </a:rPr>
              <a:t>5</a:t>
            </a:r>
            <a:r>
              <a:rPr sz="3600" dirty="0">
                <a:latin typeface="Cairo" pitchFamily="2" charset="-78"/>
                <a:cs typeface="Cairo" pitchFamily="2" charset="-78"/>
              </a:rPr>
              <a:t>0</a:t>
            </a:r>
            <a:r>
              <a:rPr lang="en-US" sz="3600" dirty="0">
                <a:latin typeface="Cairo" pitchFamily="2" charset="-78"/>
                <a:cs typeface="Cairo" pitchFamily="2" charset="-78"/>
              </a:rPr>
              <a:t>0</a:t>
            </a:r>
            <a:endParaRPr sz="3600" dirty="0">
              <a:latin typeface="Cairo" pitchFamily="2" charset="-78"/>
              <a:cs typeface="Cairo" pitchFamily="2" charset="-78"/>
            </a:endParaRPr>
          </a:p>
          <a:p>
            <a:pPr defTabSz="1371600" rtl="1">
              <a:defRPr sz="1200">
                <a:solidFill>
                  <a:srgbClr val="FFFFFF"/>
                </a:solidFill>
              </a:defRPr>
            </a:pPr>
            <a:r>
              <a:rPr lang="en-US" sz="2400" dirty="0">
                <a:latin typeface="Cairo" pitchFamily="2" charset="-78"/>
                <a:cs typeface="Cairo" pitchFamily="2" charset="-78"/>
              </a:rPr>
              <a:t>Marketing &amp; Sales</a:t>
            </a:r>
            <a:endParaRPr sz="2400" dirty="0">
              <a:latin typeface="Cairo" pitchFamily="2" charset="-78"/>
              <a:cs typeface="Cairo" pitchFamily="2" charset="-78"/>
            </a:endParaRPr>
          </a:p>
        </p:txBody>
      </p:sp>
      <p:sp>
        <p:nvSpPr>
          <p:cNvPr id="342" name="TextBox 29">
            <a:extLst>
              <a:ext uri="{FF2B5EF4-FFF2-40B4-BE49-F238E27FC236}">
                <a16:creationId xmlns:a16="http://schemas.microsoft.com/office/drawing/2014/main" id="{43531664-A14E-476E-0141-826ECFAB2D37}"/>
              </a:ext>
            </a:extLst>
          </p:cNvPr>
          <p:cNvSpPr txBox="1"/>
          <p:nvPr/>
        </p:nvSpPr>
        <p:spPr>
          <a:xfrm>
            <a:off x="13007767" y="4038714"/>
            <a:ext cx="2383369" cy="9710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68578" tIns="68578" rIns="68578" bIns="68578">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defTabSz="1371600" rtl="1">
              <a:defRPr sz="1200"/>
            </a:pPr>
            <a:r>
              <a:rPr lang="en-US" sz="3000" dirty="0">
                <a:solidFill>
                  <a:schemeClr val="bg1"/>
                </a:solidFill>
                <a:latin typeface="Cairo" pitchFamily="2" charset="-78"/>
                <a:cs typeface="Cairo" pitchFamily="2" charset="-78"/>
              </a:rPr>
              <a:t>$170</a:t>
            </a:r>
            <a:r>
              <a:rPr sz="3000" dirty="0">
                <a:solidFill>
                  <a:schemeClr val="bg1"/>
                </a:solidFill>
                <a:latin typeface="Cairo" pitchFamily="2" charset="-78"/>
                <a:cs typeface="Cairo" pitchFamily="2" charset="-78"/>
              </a:rPr>
              <a:t>,000</a:t>
            </a:r>
            <a:endParaRPr lang="en-SA" sz="3000" dirty="0">
              <a:solidFill>
                <a:schemeClr val="bg1"/>
              </a:solidFill>
              <a:latin typeface="Cairo" pitchFamily="2" charset="-78"/>
              <a:cs typeface="Cairo" pitchFamily="2" charset="-78"/>
            </a:endParaRPr>
          </a:p>
          <a:p>
            <a:pPr defTabSz="1371600" rtl="1">
              <a:defRPr sz="1200"/>
            </a:pPr>
            <a:r>
              <a:rPr lang="en-US" sz="2400" dirty="0">
                <a:solidFill>
                  <a:schemeClr val="bg1"/>
                </a:solidFill>
                <a:latin typeface="Cairo" pitchFamily="2" charset="-78"/>
                <a:cs typeface="Cairo" pitchFamily="2" charset="-78"/>
              </a:rPr>
              <a:t>Developments </a:t>
            </a:r>
            <a:endParaRPr lang="ar-SA" sz="2400" dirty="0">
              <a:solidFill>
                <a:schemeClr val="bg1"/>
              </a:solidFill>
              <a:latin typeface="Cairo" pitchFamily="2" charset="-78"/>
              <a:cs typeface="Cairo" pitchFamily="2" charset="-78"/>
            </a:endParaRPr>
          </a:p>
        </p:txBody>
      </p:sp>
      <p:sp>
        <p:nvSpPr>
          <p:cNvPr id="339" name="TextBox 25">
            <a:extLst>
              <a:ext uri="{FF2B5EF4-FFF2-40B4-BE49-F238E27FC236}">
                <a16:creationId xmlns:a16="http://schemas.microsoft.com/office/drawing/2014/main" id="{AC04F46D-66EE-0583-B4E4-FF17C00C5ADD}"/>
              </a:ext>
            </a:extLst>
          </p:cNvPr>
          <p:cNvSpPr txBox="1"/>
          <p:nvPr/>
        </p:nvSpPr>
        <p:spPr>
          <a:xfrm>
            <a:off x="10877372" y="2774665"/>
            <a:ext cx="2383369" cy="9387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68578" tIns="68578" rIns="68578" bIns="68578">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algn="ctr" defTabSz="1371600" rtl="1">
              <a:defRPr sz="1200"/>
            </a:pPr>
            <a:r>
              <a:rPr lang="en-US" sz="3000" dirty="0">
                <a:solidFill>
                  <a:schemeClr val="bg1"/>
                </a:solidFill>
                <a:latin typeface="Cairo" pitchFamily="2" charset="-78"/>
                <a:cs typeface="Cairo" pitchFamily="2" charset="-78"/>
              </a:rPr>
              <a:t>$200</a:t>
            </a:r>
            <a:r>
              <a:rPr sz="3000" dirty="0">
                <a:solidFill>
                  <a:schemeClr val="bg1"/>
                </a:solidFill>
                <a:latin typeface="Cairo" pitchFamily="2" charset="-78"/>
                <a:cs typeface="Cairo" pitchFamily="2" charset="-78"/>
              </a:rPr>
              <a:t>,</a:t>
            </a:r>
            <a:r>
              <a:rPr lang="en-US" sz="3000" dirty="0">
                <a:solidFill>
                  <a:schemeClr val="bg1"/>
                </a:solidFill>
                <a:latin typeface="Cairo" pitchFamily="2" charset="-78"/>
                <a:cs typeface="Cairo" pitchFamily="2" charset="-78"/>
              </a:rPr>
              <a:t>5</a:t>
            </a:r>
            <a:r>
              <a:rPr sz="3000" dirty="0">
                <a:solidFill>
                  <a:schemeClr val="bg1"/>
                </a:solidFill>
                <a:latin typeface="Cairo" pitchFamily="2" charset="-78"/>
                <a:cs typeface="Cairo" pitchFamily="2" charset="-78"/>
              </a:rPr>
              <a:t>0</a:t>
            </a:r>
            <a:r>
              <a:rPr lang="en-US" sz="3000" dirty="0">
                <a:solidFill>
                  <a:schemeClr val="bg1"/>
                </a:solidFill>
                <a:latin typeface="Cairo" pitchFamily="2" charset="-78"/>
                <a:cs typeface="Cairo" pitchFamily="2" charset="-78"/>
              </a:rPr>
              <a:t>0</a:t>
            </a:r>
            <a:endParaRPr sz="3000" dirty="0">
              <a:solidFill>
                <a:schemeClr val="bg1"/>
              </a:solidFill>
              <a:latin typeface="Cairo" pitchFamily="2" charset="-78"/>
              <a:cs typeface="Cairo" pitchFamily="2" charset="-78"/>
            </a:endParaRPr>
          </a:p>
          <a:p>
            <a:pPr algn="ctr" defTabSz="1371600" rtl="1">
              <a:defRPr sz="1200"/>
            </a:pPr>
            <a:r>
              <a:rPr lang="en-US" sz="2200" dirty="0">
                <a:solidFill>
                  <a:schemeClr val="bg1"/>
                </a:solidFill>
                <a:latin typeface="Cairo" pitchFamily="2" charset="-78"/>
                <a:cs typeface="Cairo" pitchFamily="2" charset="-78"/>
              </a:rPr>
              <a:t>Administration</a:t>
            </a:r>
            <a:endParaRPr sz="2200" dirty="0">
              <a:solidFill>
                <a:schemeClr val="bg1"/>
              </a:solidFill>
              <a:latin typeface="Cairo" pitchFamily="2" charset="-78"/>
              <a:cs typeface="Cairo" pitchFamily="2" charset="-78"/>
            </a:endParaRPr>
          </a:p>
        </p:txBody>
      </p:sp>
      <p:sp>
        <p:nvSpPr>
          <p:cNvPr id="338" name="TextBox 23">
            <a:extLst>
              <a:ext uri="{FF2B5EF4-FFF2-40B4-BE49-F238E27FC236}">
                <a16:creationId xmlns:a16="http://schemas.microsoft.com/office/drawing/2014/main" id="{FD73E008-8553-22AB-084D-C38761E25EFB}"/>
              </a:ext>
            </a:extLst>
          </p:cNvPr>
          <p:cNvSpPr txBox="1"/>
          <p:nvPr/>
        </p:nvSpPr>
        <p:spPr>
          <a:xfrm>
            <a:off x="9319541" y="4012378"/>
            <a:ext cx="2383369" cy="9710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68578" tIns="68578" rIns="68578" bIns="68578">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algn="ctr" defTabSz="1371600" rtl="1">
              <a:defRPr sz="1200"/>
            </a:pPr>
            <a:r>
              <a:rPr lang="en-US" sz="3000" dirty="0">
                <a:solidFill>
                  <a:schemeClr val="bg1"/>
                </a:solidFill>
                <a:latin typeface="Cairo" pitchFamily="2" charset="-78"/>
                <a:cs typeface="Cairo" pitchFamily="2" charset="-78"/>
              </a:rPr>
              <a:t>$88</a:t>
            </a:r>
            <a:r>
              <a:rPr sz="3000" dirty="0">
                <a:solidFill>
                  <a:schemeClr val="bg1"/>
                </a:solidFill>
                <a:latin typeface="Cairo" pitchFamily="2" charset="-78"/>
                <a:cs typeface="Cairo" pitchFamily="2" charset="-78"/>
              </a:rPr>
              <a:t>,000</a:t>
            </a:r>
          </a:p>
          <a:p>
            <a:pPr algn="ctr" defTabSz="1371600" rtl="1">
              <a:defRPr sz="1200"/>
            </a:pPr>
            <a:r>
              <a:rPr lang="en-US" sz="2400" dirty="0">
                <a:solidFill>
                  <a:schemeClr val="bg1"/>
                </a:solidFill>
                <a:latin typeface="Cairo" pitchFamily="2" charset="-78"/>
                <a:cs typeface="Cairo" pitchFamily="2" charset="-78"/>
              </a:rPr>
              <a:t>Operation</a:t>
            </a:r>
            <a:endParaRPr sz="2400" dirty="0">
              <a:solidFill>
                <a:schemeClr val="bg1"/>
              </a:solidFill>
              <a:latin typeface="Cairo" pitchFamily="2" charset="-78"/>
              <a:cs typeface="Cairo" pitchFamily="2" charset="-78"/>
            </a:endParaRPr>
          </a:p>
        </p:txBody>
      </p:sp>
      <p:sp>
        <p:nvSpPr>
          <p:cNvPr id="341" name="TextBox 27">
            <a:extLst>
              <a:ext uri="{FF2B5EF4-FFF2-40B4-BE49-F238E27FC236}">
                <a16:creationId xmlns:a16="http://schemas.microsoft.com/office/drawing/2014/main" id="{F304963F-4BEB-7B1D-4BB8-7C81E4A69BA2}"/>
              </a:ext>
            </a:extLst>
          </p:cNvPr>
          <p:cNvSpPr txBox="1"/>
          <p:nvPr/>
        </p:nvSpPr>
        <p:spPr>
          <a:xfrm rot="181901">
            <a:off x="9256821" y="5231915"/>
            <a:ext cx="2760375" cy="6001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68578" tIns="68578" rIns="68578" bIns="68578">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defTabSz="1371600" rtl="1">
              <a:defRPr sz="1200"/>
            </a:pPr>
            <a:r>
              <a:rPr lang="en-US" sz="3000" dirty="0">
                <a:solidFill>
                  <a:schemeClr val="bg1"/>
                </a:solidFill>
                <a:latin typeface="Cairo" pitchFamily="2" charset="-78"/>
                <a:cs typeface="Cairo" pitchFamily="2" charset="-78"/>
              </a:rPr>
              <a:t>$15</a:t>
            </a:r>
            <a:r>
              <a:rPr sz="3000" dirty="0">
                <a:solidFill>
                  <a:schemeClr val="bg1"/>
                </a:solidFill>
                <a:latin typeface="Cairo" pitchFamily="2" charset="-78"/>
                <a:cs typeface="Cairo" pitchFamily="2" charset="-78"/>
              </a:rPr>
              <a:t>,000</a:t>
            </a:r>
            <a:r>
              <a:rPr lang="en-US" sz="3000" dirty="0">
                <a:solidFill>
                  <a:schemeClr val="bg1"/>
                </a:solidFill>
                <a:latin typeface="Cairo" pitchFamily="2" charset="-78"/>
                <a:cs typeface="Cairo" pitchFamily="2" charset="-78"/>
              </a:rPr>
              <a:t> </a:t>
            </a:r>
            <a:r>
              <a:rPr lang="en-US" sz="2000" dirty="0">
                <a:solidFill>
                  <a:schemeClr val="bg1"/>
                </a:solidFill>
                <a:latin typeface="Cairo" pitchFamily="2" charset="-78"/>
                <a:cs typeface="Cairo" pitchFamily="2" charset="-78"/>
              </a:rPr>
              <a:t>Others</a:t>
            </a:r>
            <a:endParaRPr sz="2000" dirty="0">
              <a:solidFill>
                <a:schemeClr val="bg1"/>
              </a:solidFill>
              <a:latin typeface="Cairo" pitchFamily="2" charset="-78"/>
              <a:cs typeface="Cairo" pitchFamily="2" charset="-78"/>
            </a:endParaRPr>
          </a:p>
        </p:txBody>
      </p:sp>
      <p:cxnSp>
        <p:nvCxnSpPr>
          <p:cNvPr id="38" name="Connector: Elbow 37">
            <a:extLst>
              <a:ext uri="{FF2B5EF4-FFF2-40B4-BE49-F238E27FC236}">
                <a16:creationId xmlns:a16="http://schemas.microsoft.com/office/drawing/2014/main" id="{103B17DB-E471-0FAF-C593-06238B9C2ADC}"/>
              </a:ext>
            </a:extLst>
          </p:cNvPr>
          <p:cNvCxnSpPr>
            <a:cxnSpLocks/>
          </p:cNvCxnSpPr>
          <p:nvPr/>
        </p:nvCxnSpPr>
        <p:spPr>
          <a:xfrm rot="10800000">
            <a:off x="8057384" y="4524262"/>
            <a:ext cx="1262157" cy="635619"/>
          </a:xfrm>
          <a:prstGeom prst="bentConnector3">
            <a:avLst>
              <a:gd name="adj1" fmla="val 50000"/>
            </a:avLst>
          </a:prstGeom>
          <a:ln w="19050">
            <a:solidFill>
              <a:srgbClr val="C1BACA"/>
            </a:solidFill>
            <a:tailEnd type="oval"/>
          </a:ln>
        </p:spPr>
        <p:style>
          <a:lnRef idx="1">
            <a:schemeClr val="accent1"/>
          </a:lnRef>
          <a:fillRef idx="0">
            <a:schemeClr val="accent1"/>
          </a:fillRef>
          <a:effectRef idx="0">
            <a:schemeClr val="accent1"/>
          </a:effectRef>
          <a:fontRef idx="minor">
            <a:schemeClr val="tx1"/>
          </a:fontRef>
        </p:style>
      </p:cxnSp>
      <p:cxnSp>
        <p:nvCxnSpPr>
          <p:cNvPr id="41" name="Connector: Elbow 40">
            <a:extLst>
              <a:ext uri="{FF2B5EF4-FFF2-40B4-BE49-F238E27FC236}">
                <a16:creationId xmlns:a16="http://schemas.microsoft.com/office/drawing/2014/main" id="{FFA96B60-2C0F-A615-3E38-E08ECE5DD3B8}"/>
              </a:ext>
            </a:extLst>
          </p:cNvPr>
          <p:cNvCxnSpPr>
            <a:cxnSpLocks/>
          </p:cNvCxnSpPr>
          <p:nvPr/>
        </p:nvCxnSpPr>
        <p:spPr>
          <a:xfrm rot="10800000">
            <a:off x="8741305" y="3044856"/>
            <a:ext cx="1262157" cy="635619"/>
          </a:xfrm>
          <a:prstGeom prst="bentConnector3">
            <a:avLst>
              <a:gd name="adj1" fmla="val 50000"/>
            </a:avLst>
          </a:prstGeom>
          <a:ln w="19050">
            <a:solidFill>
              <a:srgbClr val="9F90B0"/>
            </a:solidFill>
            <a:tailEnd type="oval"/>
          </a:ln>
        </p:spPr>
        <p:style>
          <a:lnRef idx="1">
            <a:schemeClr val="accent1"/>
          </a:lnRef>
          <a:fillRef idx="0">
            <a:schemeClr val="accent1"/>
          </a:fillRef>
          <a:effectRef idx="0">
            <a:schemeClr val="accent1"/>
          </a:effectRef>
          <a:fontRef idx="minor">
            <a:schemeClr val="tx1"/>
          </a:fontRef>
        </p:style>
      </p:cxnSp>
      <p:cxnSp>
        <p:nvCxnSpPr>
          <p:cNvPr id="42" name="Connector: Elbow 41">
            <a:extLst>
              <a:ext uri="{FF2B5EF4-FFF2-40B4-BE49-F238E27FC236}">
                <a16:creationId xmlns:a16="http://schemas.microsoft.com/office/drawing/2014/main" id="{01D25DA9-E4E7-A96F-13C9-330A45A93C5D}"/>
              </a:ext>
            </a:extLst>
          </p:cNvPr>
          <p:cNvCxnSpPr>
            <a:cxnSpLocks/>
          </p:cNvCxnSpPr>
          <p:nvPr/>
        </p:nvCxnSpPr>
        <p:spPr>
          <a:xfrm rot="10800000">
            <a:off x="11400934" y="1773102"/>
            <a:ext cx="1262157" cy="739254"/>
          </a:xfrm>
          <a:prstGeom prst="bentConnector3">
            <a:avLst>
              <a:gd name="adj1" fmla="val 50000"/>
            </a:avLst>
          </a:prstGeom>
          <a:ln w="19050">
            <a:solidFill>
              <a:srgbClr val="856FA0"/>
            </a:solidFill>
            <a:tailEnd type="oval"/>
          </a:ln>
        </p:spPr>
        <p:style>
          <a:lnRef idx="1">
            <a:schemeClr val="accent1"/>
          </a:lnRef>
          <a:fillRef idx="0">
            <a:schemeClr val="accent1"/>
          </a:fillRef>
          <a:effectRef idx="0">
            <a:schemeClr val="accent1"/>
          </a:effectRef>
          <a:fontRef idx="minor">
            <a:schemeClr val="tx1"/>
          </a:fontRef>
        </p:style>
      </p:cxnSp>
      <p:cxnSp>
        <p:nvCxnSpPr>
          <p:cNvPr id="44" name="Connector: Elbow 43">
            <a:extLst>
              <a:ext uri="{FF2B5EF4-FFF2-40B4-BE49-F238E27FC236}">
                <a16:creationId xmlns:a16="http://schemas.microsoft.com/office/drawing/2014/main" id="{6F38A445-20A5-7BDC-5F53-03709FB9E62C}"/>
              </a:ext>
            </a:extLst>
          </p:cNvPr>
          <p:cNvCxnSpPr>
            <a:cxnSpLocks/>
          </p:cNvCxnSpPr>
          <p:nvPr/>
        </p:nvCxnSpPr>
        <p:spPr>
          <a:xfrm flipV="1">
            <a:off x="14849711" y="2990814"/>
            <a:ext cx="1459799" cy="532761"/>
          </a:xfrm>
          <a:prstGeom prst="bentConnector3">
            <a:avLst>
              <a:gd name="adj1" fmla="val 50000"/>
            </a:avLst>
          </a:prstGeom>
          <a:ln w="19050">
            <a:solidFill>
              <a:srgbClr val="74509F"/>
            </a:solidFill>
            <a:tailEnd type="oval"/>
          </a:ln>
        </p:spPr>
        <p:style>
          <a:lnRef idx="1">
            <a:schemeClr val="accent1"/>
          </a:lnRef>
          <a:fillRef idx="0">
            <a:schemeClr val="accent1"/>
          </a:fillRef>
          <a:effectRef idx="0">
            <a:schemeClr val="accent1"/>
          </a:effectRef>
          <a:fontRef idx="minor">
            <a:schemeClr val="tx1"/>
          </a:fontRef>
        </p:style>
      </p:cxnSp>
      <p:cxnSp>
        <p:nvCxnSpPr>
          <p:cNvPr id="46" name="Connector: Elbow 45">
            <a:extLst>
              <a:ext uri="{FF2B5EF4-FFF2-40B4-BE49-F238E27FC236}">
                <a16:creationId xmlns:a16="http://schemas.microsoft.com/office/drawing/2014/main" id="{9452AF27-59FE-1986-DEDB-80788704688E}"/>
              </a:ext>
            </a:extLst>
          </p:cNvPr>
          <p:cNvCxnSpPr>
            <a:cxnSpLocks/>
          </p:cNvCxnSpPr>
          <p:nvPr/>
        </p:nvCxnSpPr>
        <p:spPr>
          <a:xfrm flipV="1">
            <a:off x="15302842" y="6847424"/>
            <a:ext cx="1945342" cy="560972"/>
          </a:xfrm>
          <a:prstGeom prst="bentConnector3">
            <a:avLst>
              <a:gd name="adj1" fmla="val 50000"/>
            </a:avLst>
          </a:prstGeom>
          <a:ln w="19050">
            <a:solidFill>
              <a:srgbClr val="41295D"/>
            </a:solidFill>
            <a:tailEnd type="ova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
            <p14:nvContentPartPr>
              <p14:cNvPr id="10" name="Ink 9">
                <a:extLst>
                  <a:ext uri="{FF2B5EF4-FFF2-40B4-BE49-F238E27FC236}">
                    <a16:creationId xmlns:a16="http://schemas.microsoft.com/office/drawing/2014/main" id="{D427E127-B99B-2328-9CE4-805CFB916AA6}"/>
                  </a:ext>
                </a:extLst>
              </p14:cNvPr>
              <p14:cNvContentPartPr/>
              <p14:nvPr/>
            </p14:nvContentPartPr>
            <p14:xfrm>
              <a:off x="1349074" y="6550097"/>
              <a:ext cx="4869720" cy="393480"/>
            </p14:xfrm>
          </p:contentPart>
        </mc:Choice>
        <mc:Fallback xmlns="">
          <p:pic>
            <p:nvPicPr>
              <p:cNvPr id="10" name="Ink 9">
                <a:extLst>
                  <a:ext uri="{FF2B5EF4-FFF2-40B4-BE49-F238E27FC236}">
                    <a16:creationId xmlns:a16="http://schemas.microsoft.com/office/drawing/2014/main" id="{D427E127-B99B-2328-9CE4-805CFB916AA6}"/>
                  </a:ext>
                </a:extLst>
              </p:cNvPr>
              <p:cNvPicPr/>
              <p:nvPr/>
            </p:nvPicPr>
            <p:blipFill>
              <a:blip r:embed="rId3"/>
              <a:stretch>
                <a:fillRect/>
              </a:stretch>
            </p:blipFill>
            <p:spPr>
              <a:xfrm>
                <a:off x="1295074" y="6442097"/>
                <a:ext cx="4977360" cy="609120"/>
              </a:xfrm>
              <a:prstGeom prst="rect">
                <a:avLst/>
              </a:prstGeom>
            </p:spPr>
          </p:pic>
        </mc:Fallback>
      </mc:AlternateContent>
      <p:sp>
        <p:nvSpPr>
          <p:cNvPr id="4" name="TextBox 3">
            <a:extLst>
              <a:ext uri="{FF2B5EF4-FFF2-40B4-BE49-F238E27FC236}">
                <a16:creationId xmlns:a16="http://schemas.microsoft.com/office/drawing/2014/main" id="{A1536966-2865-9177-B750-C17EDD26E0DB}"/>
              </a:ext>
            </a:extLst>
          </p:cNvPr>
          <p:cNvSpPr txBox="1"/>
          <p:nvPr/>
        </p:nvSpPr>
        <p:spPr>
          <a:xfrm>
            <a:off x="4852316" y="4927039"/>
            <a:ext cx="1414989" cy="523220"/>
          </a:xfrm>
          <a:prstGeom prst="rect">
            <a:avLst/>
          </a:prstGeom>
          <a:noFill/>
        </p:spPr>
        <p:txBody>
          <a:bodyPr wrap="square" rtlCol="0">
            <a:spAutoFit/>
          </a:bodyPr>
          <a:lstStyle/>
          <a:p>
            <a:r>
              <a:rPr lang="en-US" sz="2800" dirty="0">
                <a:solidFill>
                  <a:schemeClr val="tx1">
                    <a:lumMod val="85000"/>
                    <a:lumOff val="15000"/>
                  </a:schemeClr>
                </a:solidFill>
                <a:latin typeface="Cairo" pitchFamily="2" charset="-78"/>
                <a:cs typeface="Cairo" pitchFamily="2" charset="-78"/>
              </a:rPr>
              <a:t>Asks for</a:t>
            </a:r>
          </a:p>
        </p:txBody>
      </p:sp>
      <p:pic>
        <p:nvPicPr>
          <p:cNvPr id="5" name="Graphic 4">
            <a:extLst>
              <a:ext uri="{FF2B5EF4-FFF2-40B4-BE49-F238E27FC236}">
                <a16:creationId xmlns:a16="http://schemas.microsoft.com/office/drawing/2014/main" id="{EB471178-EA8D-05DC-9436-EBEF22FCD66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74452" y="4586719"/>
            <a:ext cx="2637406" cy="1108475"/>
          </a:xfrm>
          <a:prstGeom prst="rect">
            <a:avLst/>
          </a:prstGeom>
        </p:spPr>
      </p:pic>
      <p:sp>
        <p:nvSpPr>
          <p:cNvPr id="6" name="TextBox 5">
            <a:extLst>
              <a:ext uri="{FF2B5EF4-FFF2-40B4-BE49-F238E27FC236}">
                <a16:creationId xmlns:a16="http://schemas.microsoft.com/office/drawing/2014/main" id="{58BC95B2-89EF-E59E-9B1F-F6B6D9ECF0A5}"/>
              </a:ext>
            </a:extLst>
          </p:cNvPr>
          <p:cNvSpPr txBox="1"/>
          <p:nvPr/>
        </p:nvSpPr>
        <p:spPr>
          <a:xfrm>
            <a:off x="1423158" y="6169104"/>
            <a:ext cx="4988195" cy="1107996"/>
          </a:xfrm>
          <a:prstGeom prst="rect">
            <a:avLst/>
          </a:prstGeom>
          <a:noFill/>
        </p:spPr>
        <p:txBody>
          <a:bodyPr wrap="square" rtlCol="0">
            <a:spAutoFit/>
          </a:bodyPr>
          <a:lstStyle/>
          <a:p>
            <a:pPr algn="ctr"/>
            <a:r>
              <a:rPr lang="en-US" sz="6600" b="1" dirty="0">
                <a:solidFill>
                  <a:srgbClr val="74509F"/>
                </a:solidFill>
                <a:latin typeface="Cairo" pitchFamily="2" charset="-78"/>
                <a:cs typeface="Cairo" pitchFamily="2" charset="-78"/>
              </a:rPr>
              <a:t>1,100,000$</a:t>
            </a:r>
          </a:p>
        </p:txBody>
      </p:sp>
      <p:grpSp>
        <p:nvGrpSpPr>
          <p:cNvPr id="19" name="Group 18">
            <a:extLst>
              <a:ext uri="{FF2B5EF4-FFF2-40B4-BE49-F238E27FC236}">
                <a16:creationId xmlns:a16="http://schemas.microsoft.com/office/drawing/2014/main" id="{1A180839-0997-A515-EEBE-0C2DD69EB930}"/>
              </a:ext>
            </a:extLst>
          </p:cNvPr>
          <p:cNvGrpSpPr/>
          <p:nvPr/>
        </p:nvGrpSpPr>
        <p:grpSpPr>
          <a:xfrm>
            <a:off x="1054016" y="4615906"/>
            <a:ext cx="533400" cy="679994"/>
            <a:chOff x="1143000" y="4073012"/>
            <a:chExt cx="533400" cy="679994"/>
          </a:xfrm>
        </p:grpSpPr>
        <p:cxnSp>
          <p:nvCxnSpPr>
            <p:cNvPr id="16" name="Straight Connector 15">
              <a:extLst>
                <a:ext uri="{FF2B5EF4-FFF2-40B4-BE49-F238E27FC236}">
                  <a16:creationId xmlns:a16="http://schemas.microsoft.com/office/drawing/2014/main" id="{09DEDF5F-25BD-82CC-07DC-B2E85D4AF1A5}"/>
                </a:ext>
              </a:extLst>
            </p:cNvPr>
            <p:cNvCxnSpPr/>
            <p:nvPr/>
          </p:nvCxnSpPr>
          <p:spPr>
            <a:xfrm flipH="1">
              <a:off x="1143000" y="4073012"/>
              <a:ext cx="533400" cy="0"/>
            </a:xfrm>
            <a:prstGeom prst="line">
              <a:avLst/>
            </a:prstGeom>
            <a:ln w="63500">
              <a:solidFill>
                <a:srgbClr val="67429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A24E218-2283-1AF2-2452-75DC879E55E6}"/>
                </a:ext>
              </a:extLst>
            </p:cNvPr>
            <p:cNvCxnSpPr>
              <a:cxnSpLocks/>
            </p:cNvCxnSpPr>
            <p:nvPr/>
          </p:nvCxnSpPr>
          <p:spPr>
            <a:xfrm>
              <a:off x="1143000" y="4076700"/>
              <a:ext cx="0" cy="676306"/>
            </a:xfrm>
            <a:prstGeom prst="line">
              <a:avLst/>
            </a:prstGeom>
            <a:ln w="63500">
              <a:solidFill>
                <a:srgbClr val="674292"/>
              </a:solidFill>
            </a:ln>
          </p:spPr>
          <p:style>
            <a:lnRef idx="1">
              <a:schemeClr val="accent1"/>
            </a:lnRef>
            <a:fillRef idx="0">
              <a:schemeClr val="accent1"/>
            </a:fillRef>
            <a:effectRef idx="0">
              <a:schemeClr val="accent1"/>
            </a:effectRef>
            <a:fontRef idx="minor">
              <a:schemeClr val="tx1"/>
            </a:fontRef>
          </p:style>
        </p:cxnSp>
      </p:grpSp>
      <p:grpSp>
        <p:nvGrpSpPr>
          <p:cNvPr id="20" name="Group 19">
            <a:extLst>
              <a:ext uri="{FF2B5EF4-FFF2-40B4-BE49-F238E27FC236}">
                <a16:creationId xmlns:a16="http://schemas.microsoft.com/office/drawing/2014/main" id="{F494CC30-51C7-7529-109C-7EDA51A8E695}"/>
              </a:ext>
            </a:extLst>
          </p:cNvPr>
          <p:cNvGrpSpPr/>
          <p:nvPr/>
        </p:nvGrpSpPr>
        <p:grpSpPr>
          <a:xfrm rot="10800000">
            <a:off x="6248400" y="7276927"/>
            <a:ext cx="533400" cy="679994"/>
            <a:chOff x="1143000" y="4073012"/>
            <a:chExt cx="533400" cy="679994"/>
          </a:xfrm>
        </p:grpSpPr>
        <p:cxnSp>
          <p:nvCxnSpPr>
            <p:cNvPr id="21" name="Straight Connector 20">
              <a:extLst>
                <a:ext uri="{FF2B5EF4-FFF2-40B4-BE49-F238E27FC236}">
                  <a16:creationId xmlns:a16="http://schemas.microsoft.com/office/drawing/2014/main" id="{0EF27166-8196-2F9F-6306-F219E0FA13E4}"/>
                </a:ext>
              </a:extLst>
            </p:cNvPr>
            <p:cNvCxnSpPr/>
            <p:nvPr/>
          </p:nvCxnSpPr>
          <p:spPr>
            <a:xfrm flipH="1">
              <a:off x="1143000" y="4073012"/>
              <a:ext cx="533400" cy="0"/>
            </a:xfrm>
            <a:prstGeom prst="line">
              <a:avLst/>
            </a:prstGeom>
            <a:ln w="63500">
              <a:solidFill>
                <a:srgbClr val="674292"/>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ECB8C8F-F70F-8873-4ECE-9C438945B912}"/>
                </a:ext>
              </a:extLst>
            </p:cNvPr>
            <p:cNvCxnSpPr>
              <a:cxnSpLocks/>
            </p:cNvCxnSpPr>
            <p:nvPr/>
          </p:nvCxnSpPr>
          <p:spPr>
            <a:xfrm>
              <a:off x="1143000" y="4076700"/>
              <a:ext cx="0" cy="676306"/>
            </a:xfrm>
            <a:prstGeom prst="line">
              <a:avLst/>
            </a:prstGeom>
            <a:ln w="63500">
              <a:solidFill>
                <a:srgbClr val="674292"/>
              </a:solidFill>
            </a:ln>
          </p:spPr>
          <p:style>
            <a:lnRef idx="1">
              <a:schemeClr val="accent1"/>
            </a:lnRef>
            <a:fillRef idx="0">
              <a:schemeClr val="accent1"/>
            </a:fillRef>
            <a:effectRef idx="0">
              <a:schemeClr val="accent1"/>
            </a:effectRef>
            <a:fontRef idx="minor">
              <a:schemeClr val="tx1"/>
            </a:fontRef>
          </p:style>
        </p:cxnSp>
      </p:grpSp>
      <p:sp>
        <p:nvSpPr>
          <p:cNvPr id="28" name="Oval 16">
            <a:extLst>
              <a:ext uri="{FF2B5EF4-FFF2-40B4-BE49-F238E27FC236}">
                <a16:creationId xmlns:a16="http://schemas.microsoft.com/office/drawing/2014/main" id="{FF1F295F-ED39-9642-CECE-C5279F7AFA21}"/>
              </a:ext>
            </a:extLst>
          </p:cNvPr>
          <p:cNvSpPr/>
          <p:nvPr/>
        </p:nvSpPr>
        <p:spPr>
          <a:xfrm>
            <a:off x="998025" y="1976157"/>
            <a:ext cx="3074584" cy="1467511"/>
          </a:xfrm>
          <a:custGeom>
            <a:avLst/>
            <a:gdLst>
              <a:gd name="connsiteX0" fmla="*/ 0 w 2729547"/>
              <a:gd name="connsiteY0" fmla="*/ 1364774 h 2729547"/>
              <a:gd name="connsiteX1" fmla="*/ 1364774 w 2729547"/>
              <a:gd name="connsiteY1" fmla="*/ 0 h 2729547"/>
              <a:gd name="connsiteX2" fmla="*/ 2729548 w 2729547"/>
              <a:gd name="connsiteY2" fmla="*/ 1364774 h 2729547"/>
              <a:gd name="connsiteX3" fmla="*/ 1364774 w 2729547"/>
              <a:gd name="connsiteY3" fmla="*/ 2729548 h 2729547"/>
              <a:gd name="connsiteX4" fmla="*/ 0 w 2729547"/>
              <a:gd name="connsiteY4" fmla="*/ 1364774 h 2729547"/>
              <a:gd name="connsiteX0" fmla="*/ 0 w 2729548"/>
              <a:gd name="connsiteY0" fmla="*/ 525861 h 1890635"/>
              <a:gd name="connsiteX1" fmla="*/ 1364774 w 2729548"/>
              <a:gd name="connsiteY1" fmla="*/ 50087 h 1890635"/>
              <a:gd name="connsiteX2" fmla="*/ 2729548 w 2729548"/>
              <a:gd name="connsiteY2" fmla="*/ 525861 h 1890635"/>
              <a:gd name="connsiteX3" fmla="*/ 1364774 w 2729548"/>
              <a:gd name="connsiteY3" fmla="*/ 1890635 h 1890635"/>
              <a:gd name="connsiteX4" fmla="*/ 0 w 2729548"/>
              <a:gd name="connsiteY4" fmla="*/ 525861 h 1890635"/>
              <a:gd name="connsiteX0" fmla="*/ 48 w 2729596"/>
              <a:gd name="connsiteY0" fmla="*/ 525861 h 1084565"/>
              <a:gd name="connsiteX1" fmla="*/ 1364822 w 2729596"/>
              <a:gd name="connsiteY1" fmla="*/ 50087 h 1084565"/>
              <a:gd name="connsiteX2" fmla="*/ 2729596 w 2729596"/>
              <a:gd name="connsiteY2" fmla="*/ 525861 h 1084565"/>
              <a:gd name="connsiteX3" fmla="*/ 1402922 w 2729596"/>
              <a:gd name="connsiteY3" fmla="*/ 1052435 h 1084565"/>
              <a:gd name="connsiteX4" fmla="*/ 48 w 2729596"/>
              <a:gd name="connsiteY4" fmla="*/ 525861 h 1084565"/>
              <a:gd name="connsiteX0" fmla="*/ 25 w 3072473"/>
              <a:gd name="connsiteY0" fmla="*/ 559844 h 1084474"/>
              <a:gd name="connsiteX1" fmla="*/ 1707699 w 3072473"/>
              <a:gd name="connsiteY1" fmla="*/ 52320 h 1084474"/>
              <a:gd name="connsiteX2" fmla="*/ 3072473 w 3072473"/>
              <a:gd name="connsiteY2" fmla="*/ 528094 h 1084474"/>
              <a:gd name="connsiteX3" fmla="*/ 1745799 w 3072473"/>
              <a:gd name="connsiteY3" fmla="*/ 1054668 h 1084474"/>
              <a:gd name="connsiteX4" fmla="*/ 25 w 3072473"/>
              <a:gd name="connsiteY4" fmla="*/ 559844 h 1084474"/>
              <a:gd name="connsiteX0" fmla="*/ 862 w 3073310"/>
              <a:gd name="connsiteY0" fmla="*/ 680077 h 1358075"/>
              <a:gd name="connsiteX1" fmla="*/ 1708536 w 3073310"/>
              <a:gd name="connsiteY1" fmla="*/ 172553 h 1358075"/>
              <a:gd name="connsiteX2" fmla="*/ 3073310 w 3073310"/>
              <a:gd name="connsiteY2" fmla="*/ 648327 h 1358075"/>
              <a:gd name="connsiteX3" fmla="*/ 1746636 w 3073310"/>
              <a:gd name="connsiteY3" fmla="*/ 1174901 h 1358075"/>
              <a:gd name="connsiteX4" fmla="*/ 862 w 3073310"/>
              <a:gd name="connsiteY4" fmla="*/ 680077 h 1358075"/>
              <a:gd name="connsiteX0" fmla="*/ 862 w 3074493"/>
              <a:gd name="connsiteY0" fmla="*/ 753746 h 1431744"/>
              <a:gd name="connsiteX1" fmla="*/ 1708536 w 3074493"/>
              <a:gd name="connsiteY1" fmla="*/ 246222 h 1431744"/>
              <a:gd name="connsiteX2" fmla="*/ 3073310 w 3074493"/>
              <a:gd name="connsiteY2" fmla="*/ 721996 h 1431744"/>
              <a:gd name="connsiteX3" fmla="*/ 1746636 w 3074493"/>
              <a:gd name="connsiteY3" fmla="*/ 1248570 h 1431744"/>
              <a:gd name="connsiteX4" fmla="*/ 862 w 3074493"/>
              <a:gd name="connsiteY4" fmla="*/ 753746 h 1431744"/>
              <a:gd name="connsiteX0" fmla="*/ 862 w 3074493"/>
              <a:gd name="connsiteY0" fmla="*/ 753746 h 1431744"/>
              <a:gd name="connsiteX1" fmla="*/ 1708536 w 3074493"/>
              <a:gd name="connsiteY1" fmla="*/ 246222 h 1431744"/>
              <a:gd name="connsiteX2" fmla="*/ 3073310 w 3074493"/>
              <a:gd name="connsiteY2" fmla="*/ 721996 h 1431744"/>
              <a:gd name="connsiteX3" fmla="*/ 1746636 w 3074493"/>
              <a:gd name="connsiteY3" fmla="*/ 1248570 h 1431744"/>
              <a:gd name="connsiteX4" fmla="*/ 862 w 3074493"/>
              <a:gd name="connsiteY4" fmla="*/ 753746 h 1431744"/>
              <a:gd name="connsiteX0" fmla="*/ 894 w 3074584"/>
              <a:gd name="connsiteY0" fmla="*/ 752905 h 1430903"/>
              <a:gd name="connsiteX1" fmla="*/ 1708568 w 3074584"/>
              <a:gd name="connsiteY1" fmla="*/ 245381 h 1430903"/>
              <a:gd name="connsiteX2" fmla="*/ 3073342 w 3074584"/>
              <a:gd name="connsiteY2" fmla="*/ 721155 h 1430903"/>
              <a:gd name="connsiteX3" fmla="*/ 1746668 w 3074584"/>
              <a:gd name="connsiteY3" fmla="*/ 1247729 h 1430903"/>
              <a:gd name="connsiteX4" fmla="*/ 894 w 3074584"/>
              <a:gd name="connsiteY4" fmla="*/ 752905 h 1430903"/>
              <a:gd name="connsiteX0" fmla="*/ 894 w 3074584"/>
              <a:gd name="connsiteY0" fmla="*/ 752905 h 1467511"/>
              <a:gd name="connsiteX1" fmla="*/ 1708568 w 3074584"/>
              <a:gd name="connsiteY1" fmla="*/ 245381 h 1467511"/>
              <a:gd name="connsiteX2" fmla="*/ 3073342 w 3074584"/>
              <a:gd name="connsiteY2" fmla="*/ 721155 h 1467511"/>
              <a:gd name="connsiteX3" fmla="*/ 1746668 w 3074584"/>
              <a:gd name="connsiteY3" fmla="*/ 1247729 h 1467511"/>
              <a:gd name="connsiteX4" fmla="*/ 894 w 3074584"/>
              <a:gd name="connsiteY4" fmla="*/ 752905 h 1467511"/>
              <a:gd name="connsiteX0" fmla="*/ 894 w 3074223"/>
              <a:gd name="connsiteY0" fmla="*/ 752905 h 1467511"/>
              <a:gd name="connsiteX1" fmla="*/ 1708568 w 3074223"/>
              <a:gd name="connsiteY1" fmla="*/ 245381 h 1467511"/>
              <a:gd name="connsiteX2" fmla="*/ 3073342 w 3074223"/>
              <a:gd name="connsiteY2" fmla="*/ 721155 h 1467511"/>
              <a:gd name="connsiteX3" fmla="*/ 1746668 w 3074223"/>
              <a:gd name="connsiteY3" fmla="*/ 1247729 h 1467511"/>
              <a:gd name="connsiteX4" fmla="*/ 894 w 3074223"/>
              <a:gd name="connsiteY4" fmla="*/ 752905 h 1467511"/>
              <a:gd name="connsiteX0" fmla="*/ 894 w 3074223"/>
              <a:gd name="connsiteY0" fmla="*/ 752905 h 1467511"/>
              <a:gd name="connsiteX1" fmla="*/ 1708568 w 3074223"/>
              <a:gd name="connsiteY1" fmla="*/ 245381 h 1467511"/>
              <a:gd name="connsiteX2" fmla="*/ 3073342 w 3074223"/>
              <a:gd name="connsiteY2" fmla="*/ 721155 h 1467511"/>
              <a:gd name="connsiteX3" fmla="*/ 1746668 w 3074223"/>
              <a:gd name="connsiteY3" fmla="*/ 1247729 h 1467511"/>
              <a:gd name="connsiteX4" fmla="*/ 894 w 3074223"/>
              <a:gd name="connsiteY4" fmla="*/ 752905 h 1467511"/>
              <a:gd name="connsiteX0" fmla="*/ 894 w 3074584"/>
              <a:gd name="connsiteY0" fmla="*/ 752905 h 1467511"/>
              <a:gd name="connsiteX1" fmla="*/ 1708568 w 3074584"/>
              <a:gd name="connsiteY1" fmla="*/ 245381 h 1467511"/>
              <a:gd name="connsiteX2" fmla="*/ 3073342 w 3074584"/>
              <a:gd name="connsiteY2" fmla="*/ 721155 h 1467511"/>
              <a:gd name="connsiteX3" fmla="*/ 1746668 w 3074584"/>
              <a:gd name="connsiteY3" fmla="*/ 1247729 h 1467511"/>
              <a:gd name="connsiteX4" fmla="*/ 894 w 3074584"/>
              <a:gd name="connsiteY4" fmla="*/ 752905 h 1467511"/>
              <a:gd name="connsiteX0" fmla="*/ 894 w 3074584"/>
              <a:gd name="connsiteY0" fmla="*/ 752905 h 1467511"/>
              <a:gd name="connsiteX1" fmla="*/ 1708568 w 3074584"/>
              <a:gd name="connsiteY1" fmla="*/ 245381 h 1467511"/>
              <a:gd name="connsiteX2" fmla="*/ 3073342 w 3074584"/>
              <a:gd name="connsiteY2" fmla="*/ 721155 h 1467511"/>
              <a:gd name="connsiteX3" fmla="*/ 1746668 w 3074584"/>
              <a:gd name="connsiteY3" fmla="*/ 1247729 h 1467511"/>
              <a:gd name="connsiteX4" fmla="*/ 894 w 3074584"/>
              <a:gd name="connsiteY4" fmla="*/ 752905 h 14675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4584" h="1467511">
                <a:moveTo>
                  <a:pt x="894" y="752905"/>
                </a:moveTo>
                <a:cubicBezTo>
                  <a:pt x="-37206" y="-385703"/>
                  <a:pt x="1152043" y="53823"/>
                  <a:pt x="1708568" y="245381"/>
                </a:cubicBezTo>
                <a:cubicBezTo>
                  <a:pt x="2265093" y="436939"/>
                  <a:pt x="3111442" y="-585039"/>
                  <a:pt x="3073342" y="721155"/>
                </a:cubicBezTo>
                <a:cubicBezTo>
                  <a:pt x="3054292" y="2033699"/>
                  <a:pt x="2271443" y="1140837"/>
                  <a:pt x="1746668" y="1247729"/>
                </a:cubicBezTo>
                <a:cubicBezTo>
                  <a:pt x="1221893" y="1354621"/>
                  <a:pt x="38994" y="1891513"/>
                  <a:pt x="894" y="752905"/>
                </a:cubicBezTo>
                <a:close/>
              </a:path>
            </a:pathLst>
          </a:custGeom>
          <a:noFill/>
          <a:ln w="63500">
            <a:gradFill>
              <a:gsLst>
                <a:gs pos="0">
                  <a:schemeClr val="bg1"/>
                </a:gs>
                <a:gs pos="42196">
                  <a:schemeClr val="bg1"/>
                </a:gs>
                <a:gs pos="77000">
                  <a:srgbClr val="9A00FF"/>
                </a:gs>
              </a:gsLst>
              <a:lin ang="150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TextBox 14">
            <a:extLst>
              <a:ext uri="{FF2B5EF4-FFF2-40B4-BE49-F238E27FC236}">
                <a16:creationId xmlns:a16="http://schemas.microsoft.com/office/drawing/2014/main" id="{27BEAE15-C3EB-5404-5A80-1C8B4B27DF65}"/>
              </a:ext>
            </a:extLst>
          </p:cNvPr>
          <p:cNvSpPr txBox="1"/>
          <p:nvPr/>
        </p:nvSpPr>
        <p:spPr>
          <a:xfrm>
            <a:off x="769425" y="2327064"/>
            <a:ext cx="4138338" cy="782265"/>
          </a:xfrm>
          <a:prstGeom prst="rect">
            <a:avLst/>
          </a:prstGeom>
        </p:spPr>
        <p:txBody>
          <a:bodyPr wrap="square" lIns="0" tIns="0" rIns="0" bIns="0" rtlCol="0" anchor="t">
            <a:spAutoFit/>
          </a:bodyPr>
          <a:lstStyle/>
          <a:p>
            <a:pPr algn="ctr">
              <a:lnSpc>
                <a:spcPts val="6100"/>
              </a:lnSpc>
            </a:pPr>
            <a:r>
              <a:rPr lang="en-US" sz="4400" b="1" dirty="0">
                <a:solidFill>
                  <a:srgbClr val="513573"/>
                </a:solidFill>
                <a:latin typeface="Cairo" pitchFamily="2" charset="-78"/>
                <a:ea typeface="GE Dinar One" panose="020A0503020102020204" pitchFamily="18" charset="-78"/>
                <a:cs typeface="Cairo" pitchFamily="2" charset="-78"/>
                <a:sym typeface="TT Norms Bold"/>
                <a:rtl/>
              </a:rPr>
              <a:t>Investment</a:t>
            </a:r>
          </a:p>
        </p:txBody>
      </p:sp>
      <p:grpSp>
        <p:nvGrpSpPr>
          <p:cNvPr id="18" name="Group 17">
            <a:extLst>
              <a:ext uri="{FF2B5EF4-FFF2-40B4-BE49-F238E27FC236}">
                <a16:creationId xmlns:a16="http://schemas.microsoft.com/office/drawing/2014/main" id="{8869A14A-2242-B560-DA76-4D9AAAC2D67C}"/>
              </a:ext>
            </a:extLst>
          </p:cNvPr>
          <p:cNvGrpSpPr/>
          <p:nvPr/>
        </p:nvGrpSpPr>
        <p:grpSpPr>
          <a:xfrm>
            <a:off x="-602115" y="-2315013"/>
            <a:ext cx="3968970" cy="8724328"/>
            <a:chOff x="-602115" y="-2315013"/>
            <a:chExt cx="3968970" cy="8724328"/>
          </a:xfrm>
        </p:grpSpPr>
        <p:sp>
          <p:nvSpPr>
            <p:cNvPr id="8" name="Freeform 5">
              <a:extLst>
                <a:ext uri="{FF2B5EF4-FFF2-40B4-BE49-F238E27FC236}">
                  <a16:creationId xmlns:a16="http://schemas.microsoft.com/office/drawing/2014/main" id="{867925D6-2271-1F75-32E1-8542CF6737C5}"/>
                </a:ext>
              </a:extLst>
            </p:cNvPr>
            <p:cNvSpPr/>
            <p:nvPr/>
          </p:nvSpPr>
          <p:spPr>
            <a:xfrm rot="16955039" flipH="1">
              <a:off x="-2317862" y="-599266"/>
              <a:ext cx="7315200" cy="3883706"/>
            </a:xfrm>
            <a:custGeom>
              <a:avLst/>
              <a:gdLst/>
              <a:ahLst/>
              <a:cxnLst/>
              <a:rect l="l" t="t" r="r" b="b"/>
              <a:pathLst>
                <a:path w="7315200" h="3883706">
                  <a:moveTo>
                    <a:pt x="0" y="0"/>
                  </a:moveTo>
                  <a:lnTo>
                    <a:pt x="7315200" y="0"/>
                  </a:lnTo>
                  <a:lnTo>
                    <a:pt x="7315200" y="3883706"/>
                  </a:lnTo>
                  <a:lnTo>
                    <a:pt x="0" y="3883706"/>
                  </a:lnTo>
                  <a:lnTo>
                    <a:pt x="0" y="0"/>
                  </a:lnTo>
                  <a:close/>
                </a:path>
              </a:pathLst>
            </a:custGeom>
            <a:blipFill>
              <a:blip r:embed="rId6">
                <a:alphaModFix amt="43000"/>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5" name="Freeform 6">
              <a:extLst>
                <a:ext uri="{FF2B5EF4-FFF2-40B4-BE49-F238E27FC236}">
                  <a16:creationId xmlns:a16="http://schemas.microsoft.com/office/drawing/2014/main" id="{81FC29C2-D2F2-43FD-4C91-FCF389EE0555}"/>
                </a:ext>
              </a:extLst>
            </p:cNvPr>
            <p:cNvSpPr/>
            <p:nvPr/>
          </p:nvSpPr>
          <p:spPr>
            <a:xfrm rot="16955039" flipH="1">
              <a:off x="-2232598" y="809862"/>
              <a:ext cx="7315200" cy="3883706"/>
            </a:xfrm>
            <a:custGeom>
              <a:avLst/>
              <a:gdLst/>
              <a:ahLst/>
              <a:cxnLst/>
              <a:rect l="l" t="t" r="r" b="b"/>
              <a:pathLst>
                <a:path w="7315200" h="3883706">
                  <a:moveTo>
                    <a:pt x="0" y="0"/>
                  </a:moveTo>
                  <a:lnTo>
                    <a:pt x="7315200" y="0"/>
                  </a:lnTo>
                  <a:lnTo>
                    <a:pt x="7315200" y="3883706"/>
                  </a:lnTo>
                  <a:lnTo>
                    <a:pt x="0" y="3883706"/>
                  </a:lnTo>
                  <a:lnTo>
                    <a:pt x="0" y="0"/>
                  </a:lnTo>
                  <a:close/>
                </a:path>
              </a:pathLst>
            </a:custGeom>
            <a:blipFill>
              <a:blip r:embed="rId6">
                <a:alphaModFix amt="43000"/>
                <a:extLst>
                  <a:ext uri="{96DAC541-7B7A-43D3-8B79-37D633B846F1}">
                    <asvg:svgBlip xmlns:asvg="http://schemas.microsoft.com/office/drawing/2016/SVG/main" r:embed="rId7"/>
                  </a:ext>
                </a:extLst>
              </a:blip>
              <a:stretch>
                <a:fillRect/>
              </a:stretch>
            </a:blipFill>
          </p:spPr>
          <p:txBody>
            <a:bodyPr/>
            <a:lstStyle/>
            <a:p>
              <a:endParaRPr lang="en-US"/>
            </a:p>
          </p:txBody>
        </p:sp>
      </p:grpSp>
      <p:grpSp>
        <p:nvGrpSpPr>
          <p:cNvPr id="32" name="Group 31">
            <a:extLst>
              <a:ext uri="{FF2B5EF4-FFF2-40B4-BE49-F238E27FC236}">
                <a16:creationId xmlns:a16="http://schemas.microsoft.com/office/drawing/2014/main" id="{0A2A6B23-3854-A4D2-2551-BA27BD4F7704}"/>
              </a:ext>
            </a:extLst>
          </p:cNvPr>
          <p:cNvGrpSpPr/>
          <p:nvPr/>
        </p:nvGrpSpPr>
        <p:grpSpPr>
          <a:xfrm>
            <a:off x="12813079" y="126750"/>
            <a:ext cx="5330378" cy="590233"/>
            <a:chOff x="12270325" y="532765"/>
            <a:chExt cx="5330378" cy="590233"/>
          </a:xfrm>
        </p:grpSpPr>
        <p:grpSp>
          <p:nvGrpSpPr>
            <p:cNvPr id="23" name="Group 5">
              <a:extLst>
                <a:ext uri="{FF2B5EF4-FFF2-40B4-BE49-F238E27FC236}">
                  <a16:creationId xmlns:a16="http://schemas.microsoft.com/office/drawing/2014/main" id="{80A4DFE9-214E-36D6-94FF-3AC366E53E57}"/>
                </a:ext>
              </a:extLst>
            </p:cNvPr>
            <p:cNvGrpSpPr/>
            <p:nvPr/>
          </p:nvGrpSpPr>
          <p:grpSpPr>
            <a:xfrm>
              <a:off x="12270325" y="532765"/>
              <a:ext cx="5330378" cy="590233"/>
              <a:chOff x="0" y="-38100"/>
              <a:chExt cx="7107172" cy="786976"/>
            </a:xfrm>
          </p:grpSpPr>
          <p:sp>
            <p:nvSpPr>
              <p:cNvPr id="30" name="TextBox 6">
                <a:extLst>
                  <a:ext uri="{FF2B5EF4-FFF2-40B4-BE49-F238E27FC236}">
                    <a16:creationId xmlns:a16="http://schemas.microsoft.com/office/drawing/2014/main" id="{9BC376C3-DC95-A71E-1989-F30A35D10C36}"/>
                  </a:ext>
                </a:extLst>
              </p:cNvPr>
              <p:cNvSpPr txBox="1"/>
              <p:nvPr/>
            </p:nvSpPr>
            <p:spPr>
              <a:xfrm>
                <a:off x="2563246" y="-38100"/>
                <a:ext cx="4543926" cy="443626"/>
              </a:xfrm>
              <a:prstGeom prst="rect">
                <a:avLst/>
              </a:prstGeom>
            </p:spPr>
            <p:txBody>
              <a:bodyPr lIns="0" tIns="0" rIns="0" bIns="0" rtlCol="0" anchor="t">
                <a:spAutoFit/>
              </a:bodyPr>
              <a:lstStyle/>
              <a:p>
                <a:pPr algn="r">
                  <a:lnSpc>
                    <a:spcPts val="2659"/>
                  </a:lnSpc>
                </a:pPr>
                <a:r>
                  <a:rPr lang="en-US" sz="1899" b="1" dirty="0">
                    <a:solidFill>
                      <a:srgbClr val="000000"/>
                    </a:solidFill>
                    <a:latin typeface="TT Fors Bold"/>
                    <a:ea typeface="TT Fors Bold"/>
                    <a:cs typeface="TT Fors Bold"/>
                    <a:sym typeface="TT Fors Bold"/>
                  </a:rPr>
                  <a:t>SHAFRAH APP</a:t>
                </a:r>
              </a:p>
            </p:txBody>
          </p:sp>
          <p:sp>
            <p:nvSpPr>
              <p:cNvPr id="31" name="TextBox 7">
                <a:extLst>
                  <a:ext uri="{FF2B5EF4-FFF2-40B4-BE49-F238E27FC236}">
                    <a16:creationId xmlns:a16="http://schemas.microsoft.com/office/drawing/2014/main" id="{7A064B9E-AEB2-5F70-F78E-8867BF2F659C}"/>
                  </a:ext>
                </a:extLst>
              </p:cNvPr>
              <p:cNvSpPr txBox="1"/>
              <p:nvPr/>
            </p:nvSpPr>
            <p:spPr>
              <a:xfrm>
                <a:off x="0" y="396663"/>
                <a:ext cx="7007567" cy="352213"/>
              </a:xfrm>
              <a:prstGeom prst="rect">
                <a:avLst/>
              </a:prstGeom>
            </p:spPr>
            <p:txBody>
              <a:bodyPr lIns="0" tIns="0" rIns="0" bIns="0" rtlCol="0" anchor="t">
                <a:spAutoFit/>
              </a:bodyPr>
              <a:lstStyle/>
              <a:p>
                <a:pPr algn="r">
                  <a:lnSpc>
                    <a:spcPts val="2239"/>
                  </a:lnSpc>
                </a:pPr>
                <a:r>
                  <a:rPr lang="en-US" sz="1599" dirty="0">
                    <a:solidFill>
                      <a:srgbClr val="545454"/>
                    </a:solidFill>
                    <a:latin typeface="TT Fors"/>
                    <a:ea typeface="TT Fors"/>
                    <a:cs typeface="TT Fors"/>
                    <a:sym typeface="TT Fors"/>
                  </a:rPr>
                  <a:t>www.Shafarh.net</a:t>
                </a:r>
              </a:p>
            </p:txBody>
          </p:sp>
        </p:grpSp>
        <p:sp>
          <p:nvSpPr>
            <p:cNvPr id="24" name="object 2">
              <a:extLst>
                <a:ext uri="{FF2B5EF4-FFF2-40B4-BE49-F238E27FC236}">
                  <a16:creationId xmlns:a16="http://schemas.microsoft.com/office/drawing/2014/main" id="{DBAEE1C4-7CEF-882F-C874-86E7F92A1CC9}"/>
                </a:ext>
              </a:extLst>
            </p:cNvPr>
            <p:cNvSpPr/>
            <p:nvPr/>
          </p:nvSpPr>
          <p:spPr>
            <a:xfrm>
              <a:off x="15557500" y="582844"/>
              <a:ext cx="264528" cy="540153"/>
            </a:xfrm>
            <a:custGeom>
              <a:avLst/>
              <a:gdLst/>
              <a:ahLst/>
              <a:cxnLst/>
              <a:rect l="l" t="t" r="r" b="b"/>
              <a:pathLst>
                <a:path w="170179" h="362584">
                  <a:moveTo>
                    <a:pt x="134048" y="0"/>
                  </a:moveTo>
                  <a:lnTo>
                    <a:pt x="35877" y="0"/>
                  </a:lnTo>
                  <a:lnTo>
                    <a:pt x="30772" y="5105"/>
                  </a:lnTo>
                  <a:lnTo>
                    <a:pt x="30772" y="27368"/>
                  </a:lnTo>
                  <a:lnTo>
                    <a:pt x="3556" y="27368"/>
                  </a:lnTo>
                  <a:lnTo>
                    <a:pt x="0" y="30772"/>
                  </a:lnTo>
                  <a:lnTo>
                    <a:pt x="0" y="173316"/>
                  </a:lnTo>
                  <a:lnTo>
                    <a:pt x="109461" y="282790"/>
                  </a:lnTo>
                  <a:lnTo>
                    <a:pt x="110553" y="285724"/>
                  </a:lnTo>
                  <a:lnTo>
                    <a:pt x="110553" y="291592"/>
                  </a:lnTo>
                  <a:lnTo>
                    <a:pt x="109461" y="294538"/>
                  </a:lnTo>
                  <a:lnTo>
                    <a:pt x="95084" y="308914"/>
                  </a:lnTo>
                  <a:lnTo>
                    <a:pt x="94475" y="311073"/>
                  </a:lnTo>
                  <a:lnTo>
                    <a:pt x="95250" y="316484"/>
                  </a:lnTo>
                  <a:lnTo>
                    <a:pt x="97866" y="319278"/>
                  </a:lnTo>
                  <a:lnTo>
                    <a:pt x="107149" y="319278"/>
                  </a:lnTo>
                  <a:lnTo>
                    <a:pt x="110401" y="322211"/>
                  </a:lnTo>
                  <a:lnTo>
                    <a:pt x="110705" y="330098"/>
                  </a:lnTo>
                  <a:lnTo>
                    <a:pt x="107454" y="333502"/>
                  </a:lnTo>
                  <a:lnTo>
                    <a:pt x="62776" y="333502"/>
                  </a:lnTo>
                  <a:lnTo>
                    <a:pt x="59524" y="330555"/>
                  </a:lnTo>
                  <a:lnTo>
                    <a:pt x="59220" y="322668"/>
                  </a:lnTo>
                  <a:lnTo>
                    <a:pt x="62471" y="319278"/>
                  </a:lnTo>
                  <a:lnTo>
                    <a:pt x="72047" y="319278"/>
                  </a:lnTo>
                  <a:lnTo>
                    <a:pt x="74676" y="316484"/>
                  </a:lnTo>
                  <a:lnTo>
                    <a:pt x="75450" y="311073"/>
                  </a:lnTo>
                  <a:lnTo>
                    <a:pt x="74841" y="308914"/>
                  </a:lnTo>
                  <a:lnTo>
                    <a:pt x="60452" y="294538"/>
                  </a:lnTo>
                  <a:lnTo>
                    <a:pt x="59372" y="291592"/>
                  </a:lnTo>
                  <a:lnTo>
                    <a:pt x="59372" y="285724"/>
                  </a:lnTo>
                  <a:lnTo>
                    <a:pt x="60452" y="282790"/>
                  </a:lnTo>
                  <a:lnTo>
                    <a:pt x="71272" y="271957"/>
                  </a:lnTo>
                  <a:lnTo>
                    <a:pt x="0" y="200837"/>
                  </a:lnTo>
                  <a:lnTo>
                    <a:pt x="0" y="331800"/>
                  </a:lnTo>
                  <a:lnTo>
                    <a:pt x="3556" y="335203"/>
                  </a:lnTo>
                  <a:lnTo>
                    <a:pt x="30772" y="335203"/>
                  </a:lnTo>
                  <a:lnTo>
                    <a:pt x="30772" y="357466"/>
                  </a:lnTo>
                  <a:lnTo>
                    <a:pt x="35877" y="362559"/>
                  </a:lnTo>
                  <a:lnTo>
                    <a:pt x="134048" y="362559"/>
                  </a:lnTo>
                  <a:lnTo>
                    <a:pt x="139153" y="357466"/>
                  </a:lnTo>
                  <a:lnTo>
                    <a:pt x="139153" y="335203"/>
                  </a:lnTo>
                  <a:lnTo>
                    <a:pt x="166370" y="335203"/>
                  </a:lnTo>
                  <a:lnTo>
                    <a:pt x="169926" y="331800"/>
                  </a:lnTo>
                  <a:lnTo>
                    <a:pt x="169926" y="189242"/>
                  </a:lnTo>
                  <a:lnTo>
                    <a:pt x="60452" y="79933"/>
                  </a:lnTo>
                  <a:lnTo>
                    <a:pt x="59372" y="76847"/>
                  </a:lnTo>
                  <a:lnTo>
                    <a:pt x="59372" y="70967"/>
                  </a:lnTo>
                  <a:lnTo>
                    <a:pt x="60452" y="68033"/>
                  </a:lnTo>
                  <a:lnTo>
                    <a:pt x="74371" y="54114"/>
                  </a:lnTo>
                  <a:lnTo>
                    <a:pt x="75145" y="52730"/>
                  </a:lnTo>
                  <a:lnTo>
                    <a:pt x="75603" y="47155"/>
                  </a:lnTo>
                  <a:lnTo>
                    <a:pt x="72669" y="43294"/>
                  </a:lnTo>
                  <a:lnTo>
                    <a:pt x="62776" y="43294"/>
                  </a:lnTo>
                  <a:lnTo>
                    <a:pt x="59524" y="40360"/>
                  </a:lnTo>
                  <a:lnTo>
                    <a:pt x="59220" y="32473"/>
                  </a:lnTo>
                  <a:lnTo>
                    <a:pt x="62471" y="29070"/>
                  </a:lnTo>
                  <a:lnTo>
                    <a:pt x="107454" y="29070"/>
                  </a:lnTo>
                  <a:lnTo>
                    <a:pt x="110705" y="32473"/>
                  </a:lnTo>
                  <a:lnTo>
                    <a:pt x="110401" y="40360"/>
                  </a:lnTo>
                  <a:lnTo>
                    <a:pt x="107149" y="43294"/>
                  </a:lnTo>
                  <a:lnTo>
                    <a:pt x="97256" y="43294"/>
                  </a:lnTo>
                  <a:lnTo>
                    <a:pt x="94310" y="47155"/>
                  </a:lnTo>
                  <a:lnTo>
                    <a:pt x="94932" y="52730"/>
                  </a:lnTo>
                  <a:lnTo>
                    <a:pt x="95554" y="54114"/>
                  </a:lnTo>
                  <a:lnTo>
                    <a:pt x="109461" y="68033"/>
                  </a:lnTo>
                  <a:lnTo>
                    <a:pt x="110553" y="70967"/>
                  </a:lnTo>
                  <a:lnTo>
                    <a:pt x="110553" y="76847"/>
                  </a:lnTo>
                  <a:lnTo>
                    <a:pt x="109461" y="79933"/>
                  </a:lnTo>
                  <a:lnTo>
                    <a:pt x="98640" y="90601"/>
                  </a:lnTo>
                  <a:lnTo>
                    <a:pt x="169926" y="161721"/>
                  </a:lnTo>
                  <a:lnTo>
                    <a:pt x="169926" y="30772"/>
                  </a:lnTo>
                  <a:lnTo>
                    <a:pt x="166370" y="27368"/>
                  </a:lnTo>
                  <a:lnTo>
                    <a:pt x="162191" y="27368"/>
                  </a:lnTo>
                  <a:lnTo>
                    <a:pt x="139153" y="27368"/>
                  </a:lnTo>
                  <a:lnTo>
                    <a:pt x="139153" y="5105"/>
                  </a:lnTo>
                  <a:lnTo>
                    <a:pt x="134048" y="0"/>
                  </a:lnTo>
                  <a:close/>
                </a:path>
              </a:pathLst>
            </a:custGeom>
            <a:solidFill>
              <a:srgbClr val="674292"/>
            </a:solidFill>
          </p:spPr>
          <p:txBody>
            <a:bodyPr wrap="square" lIns="0" tIns="0" rIns="0" bIns="0" rtlCol="0"/>
            <a:lstStyle/>
            <a:p>
              <a:endParaRPr/>
            </a:p>
          </p:txBody>
        </p:sp>
      </p:grpSp>
      <p:grpSp>
        <p:nvGrpSpPr>
          <p:cNvPr id="39" name="Group 38">
            <a:extLst>
              <a:ext uri="{FF2B5EF4-FFF2-40B4-BE49-F238E27FC236}">
                <a16:creationId xmlns:a16="http://schemas.microsoft.com/office/drawing/2014/main" id="{03A8A270-A063-1B7A-887C-E7A9B82B1C86}"/>
              </a:ext>
            </a:extLst>
          </p:cNvPr>
          <p:cNvGrpSpPr/>
          <p:nvPr/>
        </p:nvGrpSpPr>
        <p:grpSpPr>
          <a:xfrm rot="16200000">
            <a:off x="1127313" y="7259651"/>
            <a:ext cx="533400" cy="679994"/>
            <a:chOff x="1143000" y="4073012"/>
            <a:chExt cx="533400" cy="679994"/>
          </a:xfrm>
        </p:grpSpPr>
        <p:cxnSp>
          <p:nvCxnSpPr>
            <p:cNvPr id="36" name="Straight Connector 35">
              <a:extLst>
                <a:ext uri="{FF2B5EF4-FFF2-40B4-BE49-F238E27FC236}">
                  <a16:creationId xmlns:a16="http://schemas.microsoft.com/office/drawing/2014/main" id="{2DFF2DC9-2C6A-048A-1819-E493357B9862}"/>
                </a:ext>
              </a:extLst>
            </p:cNvPr>
            <p:cNvCxnSpPr/>
            <p:nvPr/>
          </p:nvCxnSpPr>
          <p:spPr>
            <a:xfrm flipH="1">
              <a:off x="1143000" y="4073012"/>
              <a:ext cx="533400" cy="0"/>
            </a:xfrm>
            <a:prstGeom prst="line">
              <a:avLst/>
            </a:prstGeom>
            <a:ln w="63500">
              <a:solidFill>
                <a:srgbClr val="674292"/>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A9275FF8-23D0-096F-1F55-50E97ABF1EAA}"/>
                </a:ext>
              </a:extLst>
            </p:cNvPr>
            <p:cNvCxnSpPr>
              <a:cxnSpLocks/>
            </p:cNvCxnSpPr>
            <p:nvPr/>
          </p:nvCxnSpPr>
          <p:spPr>
            <a:xfrm>
              <a:off x="1143000" y="4076700"/>
              <a:ext cx="0" cy="676306"/>
            </a:xfrm>
            <a:prstGeom prst="line">
              <a:avLst/>
            </a:prstGeom>
            <a:ln w="63500">
              <a:solidFill>
                <a:srgbClr val="674292"/>
              </a:solidFill>
            </a:ln>
          </p:spPr>
          <p:style>
            <a:lnRef idx="1">
              <a:schemeClr val="accent1"/>
            </a:lnRef>
            <a:fillRef idx="0">
              <a:schemeClr val="accent1"/>
            </a:fillRef>
            <a:effectRef idx="0">
              <a:schemeClr val="accent1"/>
            </a:effectRef>
            <a:fontRef idx="minor">
              <a:schemeClr val="tx1"/>
            </a:fontRef>
          </p:style>
        </p:cxnSp>
      </p:grpSp>
      <p:grpSp>
        <p:nvGrpSpPr>
          <p:cNvPr id="47" name="Group 46">
            <a:extLst>
              <a:ext uri="{FF2B5EF4-FFF2-40B4-BE49-F238E27FC236}">
                <a16:creationId xmlns:a16="http://schemas.microsoft.com/office/drawing/2014/main" id="{88CE6FBA-54A2-F18F-840D-F82CFA80D30D}"/>
              </a:ext>
            </a:extLst>
          </p:cNvPr>
          <p:cNvGrpSpPr/>
          <p:nvPr/>
        </p:nvGrpSpPr>
        <p:grpSpPr>
          <a:xfrm rot="5400000">
            <a:off x="6142937" y="4541518"/>
            <a:ext cx="533400" cy="679994"/>
            <a:chOff x="1143000" y="4073012"/>
            <a:chExt cx="533400" cy="679994"/>
          </a:xfrm>
        </p:grpSpPr>
        <p:cxnSp>
          <p:nvCxnSpPr>
            <p:cNvPr id="43" name="Straight Connector 42">
              <a:extLst>
                <a:ext uri="{FF2B5EF4-FFF2-40B4-BE49-F238E27FC236}">
                  <a16:creationId xmlns:a16="http://schemas.microsoft.com/office/drawing/2014/main" id="{E01F033E-2C1B-E71B-4504-8B35B1231B40}"/>
                </a:ext>
              </a:extLst>
            </p:cNvPr>
            <p:cNvCxnSpPr/>
            <p:nvPr/>
          </p:nvCxnSpPr>
          <p:spPr>
            <a:xfrm flipH="1">
              <a:off x="1143000" y="4073012"/>
              <a:ext cx="533400" cy="0"/>
            </a:xfrm>
            <a:prstGeom prst="line">
              <a:avLst/>
            </a:prstGeom>
            <a:ln w="63500">
              <a:solidFill>
                <a:srgbClr val="674292"/>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D0B96BED-8103-93CC-A6DC-6165FA3DD7B1}"/>
                </a:ext>
              </a:extLst>
            </p:cNvPr>
            <p:cNvCxnSpPr>
              <a:cxnSpLocks/>
            </p:cNvCxnSpPr>
            <p:nvPr/>
          </p:nvCxnSpPr>
          <p:spPr>
            <a:xfrm>
              <a:off x="1143000" y="4076700"/>
              <a:ext cx="0" cy="676306"/>
            </a:xfrm>
            <a:prstGeom prst="line">
              <a:avLst/>
            </a:prstGeom>
            <a:ln w="63500">
              <a:solidFill>
                <a:srgbClr val="67429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439618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a:extLst>
              <a:ext uri="{FF2B5EF4-FFF2-40B4-BE49-F238E27FC236}">
                <a16:creationId xmlns:a16="http://schemas.microsoft.com/office/drawing/2014/main" id="{F7F221E7-E978-1539-E7DA-49069F90B5A4}"/>
              </a:ext>
            </a:extLst>
          </p:cNvPr>
          <p:cNvGrpSpPr/>
          <p:nvPr/>
        </p:nvGrpSpPr>
        <p:grpSpPr>
          <a:xfrm>
            <a:off x="-602115" y="-2315013"/>
            <a:ext cx="3968970" cy="8724328"/>
            <a:chOff x="-602115" y="-2315013"/>
            <a:chExt cx="3968970" cy="8724328"/>
          </a:xfrm>
        </p:grpSpPr>
        <p:sp>
          <p:nvSpPr>
            <p:cNvPr id="9" name="Freeform 5">
              <a:extLst>
                <a:ext uri="{FF2B5EF4-FFF2-40B4-BE49-F238E27FC236}">
                  <a16:creationId xmlns:a16="http://schemas.microsoft.com/office/drawing/2014/main" id="{A3F0B590-7577-F526-E300-DE41D3711AD8}"/>
                </a:ext>
              </a:extLst>
            </p:cNvPr>
            <p:cNvSpPr/>
            <p:nvPr/>
          </p:nvSpPr>
          <p:spPr>
            <a:xfrm rot="16955039" flipH="1">
              <a:off x="-2317862" y="-599266"/>
              <a:ext cx="7315200" cy="3883706"/>
            </a:xfrm>
            <a:custGeom>
              <a:avLst/>
              <a:gdLst/>
              <a:ahLst/>
              <a:cxnLst/>
              <a:rect l="l" t="t" r="r" b="b"/>
              <a:pathLst>
                <a:path w="7315200" h="3883706">
                  <a:moveTo>
                    <a:pt x="0" y="0"/>
                  </a:moveTo>
                  <a:lnTo>
                    <a:pt x="7315200" y="0"/>
                  </a:lnTo>
                  <a:lnTo>
                    <a:pt x="7315200" y="3883706"/>
                  </a:lnTo>
                  <a:lnTo>
                    <a:pt x="0" y="3883706"/>
                  </a:lnTo>
                  <a:lnTo>
                    <a:pt x="0" y="0"/>
                  </a:lnTo>
                  <a:close/>
                </a:path>
              </a:pathLst>
            </a:custGeom>
            <a:blipFill>
              <a:blip r:embed="rId2">
                <a:alphaModFix amt="43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1" name="Freeform 6">
              <a:extLst>
                <a:ext uri="{FF2B5EF4-FFF2-40B4-BE49-F238E27FC236}">
                  <a16:creationId xmlns:a16="http://schemas.microsoft.com/office/drawing/2014/main" id="{32DEE26D-2C53-7196-9EE3-4196B21DEBEB}"/>
                </a:ext>
              </a:extLst>
            </p:cNvPr>
            <p:cNvSpPr/>
            <p:nvPr/>
          </p:nvSpPr>
          <p:spPr>
            <a:xfrm rot="16955039" flipH="1">
              <a:off x="-2232598" y="809862"/>
              <a:ext cx="7315200" cy="3883706"/>
            </a:xfrm>
            <a:custGeom>
              <a:avLst/>
              <a:gdLst/>
              <a:ahLst/>
              <a:cxnLst/>
              <a:rect l="l" t="t" r="r" b="b"/>
              <a:pathLst>
                <a:path w="7315200" h="3883706">
                  <a:moveTo>
                    <a:pt x="0" y="0"/>
                  </a:moveTo>
                  <a:lnTo>
                    <a:pt x="7315200" y="0"/>
                  </a:lnTo>
                  <a:lnTo>
                    <a:pt x="7315200" y="3883706"/>
                  </a:lnTo>
                  <a:lnTo>
                    <a:pt x="0" y="3883706"/>
                  </a:lnTo>
                  <a:lnTo>
                    <a:pt x="0" y="0"/>
                  </a:lnTo>
                  <a:close/>
                </a:path>
              </a:pathLst>
            </a:custGeom>
            <a:blipFill>
              <a:blip r:embed="rId2">
                <a:alphaModFix amt="43000"/>
                <a:extLst>
                  <a:ext uri="{96DAC541-7B7A-43D3-8B79-37D633B846F1}">
                    <asvg:svgBlip xmlns:asvg="http://schemas.microsoft.com/office/drawing/2016/SVG/main" r:embed="rId3"/>
                  </a:ext>
                </a:extLst>
              </a:blip>
              <a:stretch>
                <a:fillRect/>
              </a:stretch>
            </a:blipFill>
          </p:spPr>
          <p:txBody>
            <a:bodyPr/>
            <a:lstStyle/>
            <a:p>
              <a:endParaRPr lang="en-US"/>
            </a:p>
          </p:txBody>
        </p:sp>
      </p:grpSp>
      <p:sp>
        <p:nvSpPr>
          <p:cNvPr id="15" name="Oval 14">
            <a:extLst>
              <a:ext uri="{FF2B5EF4-FFF2-40B4-BE49-F238E27FC236}">
                <a16:creationId xmlns:a16="http://schemas.microsoft.com/office/drawing/2014/main" id="{63E6876D-F86C-7119-5DDD-2C38A81974D4}"/>
              </a:ext>
            </a:extLst>
          </p:cNvPr>
          <p:cNvSpPr/>
          <p:nvPr/>
        </p:nvSpPr>
        <p:spPr>
          <a:xfrm>
            <a:off x="4735893" y="3736825"/>
            <a:ext cx="5040000" cy="5040000"/>
          </a:xfrm>
          <a:prstGeom prst="ellipse">
            <a:avLst/>
          </a:prstGeom>
          <a:solidFill>
            <a:srgbClr val="674292">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7FEA2920-69C5-71F5-22DA-38A9AA7FF446}"/>
              </a:ext>
            </a:extLst>
          </p:cNvPr>
          <p:cNvSpPr/>
          <p:nvPr/>
        </p:nvSpPr>
        <p:spPr>
          <a:xfrm>
            <a:off x="5275893" y="4816825"/>
            <a:ext cx="3960000" cy="3960000"/>
          </a:xfrm>
          <a:prstGeom prst="ellipse">
            <a:avLst/>
          </a:prstGeom>
          <a:solidFill>
            <a:srgbClr val="674292">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descr="An Arab man showing laptop wearing traditional clothes">
            <a:extLst>
              <a:ext uri="{FF2B5EF4-FFF2-40B4-BE49-F238E27FC236}">
                <a16:creationId xmlns:a16="http://schemas.microsoft.com/office/drawing/2014/main" id="{8AA485B9-256B-F7E7-669D-14B96F78BE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885" y="2200377"/>
            <a:ext cx="5409315" cy="8120458"/>
          </a:xfrm>
          <a:prstGeom prst="rect">
            <a:avLst/>
          </a:prstGeom>
          <a:noFill/>
          <a:extLst>
            <a:ext uri="{909E8E84-426E-40DD-AFC4-6F175D3DCCD1}">
              <a14:hiddenFill xmlns:a14="http://schemas.microsoft.com/office/drawing/2010/main">
                <a:solidFill>
                  <a:srgbClr val="FFFFFF"/>
                </a:solidFill>
              </a14:hiddenFill>
            </a:ext>
          </a:extLst>
        </p:spPr>
      </p:pic>
      <p:sp>
        <p:nvSpPr>
          <p:cNvPr id="17" name="Oval 16">
            <a:extLst>
              <a:ext uri="{FF2B5EF4-FFF2-40B4-BE49-F238E27FC236}">
                <a16:creationId xmlns:a16="http://schemas.microsoft.com/office/drawing/2014/main" id="{CE3DD735-8666-007D-BC10-ED2F776F303B}"/>
              </a:ext>
            </a:extLst>
          </p:cNvPr>
          <p:cNvSpPr/>
          <p:nvPr/>
        </p:nvSpPr>
        <p:spPr>
          <a:xfrm>
            <a:off x="5815893" y="5896825"/>
            <a:ext cx="2880000" cy="2880000"/>
          </a:xfrm>
          <a:prstGeom prst="ellipse">
            <a:avLst/>
          </a:prstGeom>
          <a:solidFill>
            <a:srgbClr val="674292">
              <a:alpha val="7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5FC7DFFC-E81B-7418-720E-E957C748764D}"/>
              </a:ext>
            </a:extLst>
          </p:cNvPr>
          <p:cNvSpPr/>
          <p:nvPr/>
        </p:nvSpPr>
        <p:spPr>
          <a:xfrm>
            <a:off x="6355893" y="6976825"/>
            <a:ext cx="1800000" cy="1800000"/>
          </a:xfrm>
          <a:prstGeom prst="ellipse">
            <a:avLst/>
          </a:prstGeom>
          <a:solidFill>
            <a:srgbClr val="6742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object 3">
            <a:extLst>
              <a:ext uri="{FF2B5EF4-FFF2-40B4-BE49-F238E27FC236}">
                <a16:creationId xmlns:a16="http://schemas.microsoft.com/office/drawing/2014/main" id="{4A0CB9ED-D941-1426-B9DA-0FFA641EE3F1}"/>
              </a:ext>
            </a:extLst>
          </p:cNvPr>
          <p:cNvSpPr txBox="1"/>
          <p:nvPr/>
        </p:nvSpPr>
        <p:spPr>
          <a:xfrm>
            <a:off x="8994773" y="7739221"/>
            <a:ext cx="5409314" cy="7194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indent="25400">
              <a:lnSpc>
                <a:spcPct val="250000"/>
              </a:lnSpc>
              <a:defRPr sz="1400"/>
            </a:pPr>
            <a:r>
              <a:rPr lang="en-US" sz="2200" dirty="0">
                <a:latin typeface="Cairo" pitchFamily="2" charset="-78"/>
                <a:cs typeface="Cairo" pitchFamily="2" charset="-78"/>
              </a:rPr>
              <a:t>Increasing bookings through the application.</a:t>
            </a:r>
          </a:p>
        </p:txBody>
      </p:sp>
      <p:sp>
        <p:nvSpPr>
          <p:cNvPr id="23" name="object 3">
            <a:extLst>
              <a:ext uri="{FF2B5EF4-FFF2-40B4-BE49-F238E27FC236}">
                <a16:creationId xmlns:a16="http://schemas.microsoft.com/office/drawing/2014/main" id="{34F87F26-E6FF-99B2-F4A9-665956A122A3}"/>
              </a:ext>
            </a:extLst>
          </p:cNvPr>
          <p:cNvSpPr txBox="1"/>
          <p:nvPr/>
        </p:nvSpPr>
        <p:spPr>
          <a:xfrm>
            <a:off x="9613844" y="4574255"/>
            <a:ext cx="4562088" cy="7194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indent="25400">
              <a:lnSpc>
                <a:spcPct val="250000"/>
              </a:lnSpc>
              <a:defRPr sz="1400"/>
            </a:pPr>
            <a:r>
              <a:rPr lang="en-US" sz="2200" dirty="0">
                <a:latin typeface="Cairo" pitchFamily="2" charset="-78"/>
                <a:cs typeface="Cairo" pitchFamily="2" charset="-78"/>
              </a:rPr>
              <a:t>Capturing new customer segments.</a:t>
            </a:r>
          </a:p>
        </p:txBody>
      </p:sp>
      <p:sp>
        <p:nvSpPr>
          <p:cNvPr id="24" name="object 3">
            <a:extLst>
              <a:ext uri="{FF2B5EF4-FFF2-40B4-BE49-F238E27FC236}">
                <a16:creationId xmlns:a16="http://schemas.microsoft.com/office/drawing/2014/main" id="{C8818BE1-574F-CA59-F17F-CB5FA0D2DA1C}"/>
              </a:ext>
            </a:extLst>
          </p:cNvPr>
          <p:cNvSpPr txBox="1"/>
          <p:nvPr/>
        </p:nvSpPr>
        <p:spPr>
          <a:xfrm>
            <a:off x="840327" y="3346652"/>
            <a:ext cx="5255673" cy="7194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indent="25400">
              <a:lnSpc>
                <a:spcPct val="250000"/>
              </a:lnSpc>
              <a:defRPr sz="1400"/>
            </a:pPr>
            <a:r>
              <a:rPr lang="en-US" sz="2200" dirty="0">
                <a:latin typeface="Cairo" pitchFamily="2" charset="-78"/>
                <a:cs typeface="Cairo" pitchFamily="2" charset="-78"/>
              </a:rPr>
              <a:t>Signing partnerships with multiple salons.</a:t>
            </a:r>
          </a:p>
        </p:txBody>
      </p:sp>
      <p:cxnSp>
        <p:nvCxnSpPr>
          <p:cNvPr id="25" name="Google Shape;10979;p78">
            <a:extLst>
              <a:ext uri="{FF2B5EF4-FFF2-40B4-BE49-F238E27FC236}">
                <a16:creationId xmlns:a16="http://schemas.microsoft.com/office/drawing/2014/main" id="{2B64CD72-F3FC-C3DA-B856-987E55B4D8BA}"/>
              </a:ext>
            </a:extLst>
          </p:cNvPr>
          <p:cNvCxnSpPr>
            <a:cxnSpLocks/>
          </p:cNvCxnSpPr>
          <p:nvPr/>
        </p:nvCxnSpPr>
        <p:spPr>
          <a:xfrm>
            <a:off x="7381573" y="8648700"/>
            <a:ext cx="6162254" cy="0"/>
          </a:xfrm>
          <a:prstGeom prst="straightConnector1">
            <a:avLst/>
          </a:prstGeom>
          <a:noFill/>
          <a:ln w="31750" cap="flat" cmpd="sng">
            <a:solidFill>
              <a:srgbClr val="674292"/>
            </a:solidFill>
            <a:prstDash val="solid"/>
            <a:round/>
            <a:headEnd type="none" w="med" len="med"/>
            <a:tailEnd type="oval" w="med" len="med"/>
          </a:ln>
        </p:spPr>
      </p:cxnSp>
      <p:cxnSp>
        <p:nvCxnSpPr>
          <p:cNvPr id="29" name="Google Shape;10979;p78">
            <a:extLst>
              <a:ext uri="{FF2B5EF4-FFF2-40B4-BE49-F238E27FC236}">
                <a16:creationId xmlns:a16="http://schemas.microsoft.com/office/drawing/2014/main" id="{9D8BD17F-D5D2-A083-4288-824317532FD3}"/>
              </a:ext>
            </a:extLst>
          </p:cNvPr>
          <p:cNvCxnSpPr>
            <a:cxnSpLocks/>
          </p:cNvCxnSpPr>
          <p:nvPr/>
        </p:nvCxnSpPr>
        <p:spPr>
          <a:xfrm>
            <a:off x="7330891" y="5600700"/>
            <a:ext cx="6162254" cy="0"/>
          </a:xfrm>
          <a:prstGeom prst="straightConnector1">
            <a:avLst/>
          </a:prstGeom>
          <a:noFill/>
          <a:ln w="31750" cap="flat" cmpd="sng">
            <a:solidFill>
              <a:srgbClr val="A089BB"/>
            </a:solidFill>
            <a:prstDash val="solid"/>
            <a:round/>
            <a:headEnd type="none" w="med" len="med"/>
            <a:tailEnd type="oval" w="med" len="med"/>
          </a:ln>
        </p:spPr>
      </p:cxnSp>
      <p:cxnSp>
        <p:nvCxnSpPr>
          <p:cNvPr id="32" name="Google Shape;10979;p78">
            <a:extLst>
              <a:ext uri="{FF2B5EF4-FFF2-40B4-BE49-F238E27FC236}">
                <a16:creationId xmlns:a16="http://schemas.microsoft.com/office/drawing/2014/main" id="{637E87AF-E77A-3872-E583-1C26A39B5743}"/>
              </a:ext>
            </a:extLst>
          </p:cNvPr>
          <p:cNvCxnSpPr>
            <a:cxnSpLocks/>
          </p:cNvCxnSpPr>
          <p:nvPr/>
        </p:nvCxnSpPr>
        <p:spPr>
          <a:xfrm flipH="1">
            <a:off x="930091" y="4390956"/>
            <a:ext cx="6203472" cy="0"/>
          </a:xfrm>
          <a:prstGeom prst="straightConnector1">
            <a:avLst/>
          </a:prstGeom>
          <a:noFill/>
          <a:ln w="31750" cap="flat" cmpd="sng">
            <a:solidFill>
              <a:srgbClr val="D9D0E4"/>
            </a:solidFill>
            <a:prstDash val="solid"/>
            <a:round/>
            <a:headEnd type="none" w="med" len="med"/>
            <a:tailEnd type="oval" w="med" len="med"/>
          </a:ln>
        </p:spPr>
      </p:cxnSp>
      <p:sp>
        <p:nvSpPr>
          <p:cNvPr id="301" name="object 3"/>
          <p:cNvSpPr txBox="1"/>
          <p:nvPr/>
        </p:nvSpPr>
        <p:spPr>
          <a:xfrm>
            <a:off x="840327" y="5734780"/>
            <a:ext cx="3960000" cy="9733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indent="25400">
              <a:lnSpc>
                <a:spcPct val="150000"/>
              </a:lnSpc>
              <a:defRPr sz="1400"/>
            </a:pPr>
            <a:r>
              <a:rPr lang="en-US" sz="2200" dirty="0">
                <a:latin typeface="Cairo" pitchFamily="2" charset="-78"/>
                <a:cs typeface="Cairo" pitchFamily="2" charset="-78"/>
              </a:rPr>
              <a:t>Enhancing user experience and interface design</a:t>
            </a:r>
            <a:endParaRPr lang="ar-EG" sz="2200" dirty="0">
              <a:latin typeface="Cairo" pitchFamily="2" charset="-78"/>
              <a:cs typeface="Cairo" pitchFamily="2" charset="-78"/>
            </a:endParaRPr>
          </a:p>
        </p:txBody>
      </p:sp>
      <p:cxnSp>
        <p:nvCxnSpPr>
          <p:cNvPr id="33" name="Google Shape;10979;p78">
            <a:extLst>
              <a:ext uri="{FF2B5EF4-FFF2-40B4-BE49-F238E27FC236}">
                <a16:creationId xmlns:a16="http://schemas.microsoft.com/office/drawing/2014/main" id="{4BC7AB31-A9CA-1D8A-A137-8AD425721788}"/>
              </a:ext>
            </a:extLst>
          </p:cNvPr>
          <p:cNvCxnSpPr>
            <a:cxnSpLocks/>
          </p:cNvCxnSpPr>
          <p:nvPr/>
        </p:nvCxnSpPr>
        <p:spPr>
          <a:xfrm flipH="1">
            <a:off x="1234733" y="6743700"/>
            <a:ext cx="6096158" cy="0"/>
          </a:xfrm>
          <a:prstGeom prst="straightConnector1">
            <a:avLst/>
          </a:prstGeom>
          <a:noFill/>
          <a:ln w="31750" cap="flat" cmpd="sng">
            <a:solidFill>
              <a:srgbClr val="75539C"/>
            </a:solidFill>
            <a:prstDash val="solid"/>
            <a:round/>
            <a:headEnd type="none" w="med" len="med"/>
            <a:tailEnd type="oval" w="med" len="med"/>
          </a:ln>
        </p:spPr>
      </p:cxnSp>
      <p:grpSp>
        <p:nvGrpSpPr>
          <p:cNvPr id="36" name="Google Shape;11659;p81">
            <a:extLst>
              <a:ext uri="{FF2B5EF4-FFF2-40B4-BE49-F238E27FC236}">
                <a16:creationId xmlns:a16="http://schemas.microsoft.com/office/drawing/2014/main" id="{A999DFFE-7D6E-3211-FECC-886142D46711}"/>
              </a:ext>
            </a:extLst>
          </p:cNvPr>
          <p:cNvGrpSpPr/>
          <p:nvPr/>
        </p:nvGrpSpPr>
        <p:grpSpPr>
          <a:xfrm>
            <a:off x="6825408" y="7122387"/>
            <a:ext cx="860969" cy="1313379"/>
            <a:chOff x="-64343900" y="2282125"/>
            <a:chExt cx="207150" cy="316000"/>
          </a:xfrm>
          <a:solidFill>
            <a:schemeClr val="bg1"/>
          </a:solidFill>
        </p:grpSpPr>
        <p:sp>
          <p:nvSpPr>
            <p:cNvPr id="37" name="Google Shape;11660;p81">
              <a:extLst>
                <a:ext uri="{FF2B5EF4-FFF2-40B4-BE49-F238E27FC236}">
                  <a16:creationId xmlns:a16="http://schemas.microsoft.com/office/drawing/2014/main" id="{41BD83FC-6F9D-A1DD-4392-41EA6C1C9B3D}"/>
                </a:ext>
              </a:extLst>
            </p:cNvPr>
            <p:cNvSpPr/>
            <p:nvPr/>
          </p:nvSpPr>
          <p:spPr>
            <a:xfrm>
              <a:off x="-64270650" y="2310475"/>
              <a:ext cx="61450" cy="147325"/>
            </a:xfrm>
            <a:custGeom>
              <a:avLst/>
              <a:gdLst/>
              <a:ahLst/>
              <a:cxnLst/>
              <a:rect l="l" t="t" r="r" b="b"/>
              <a:pathLst>
                <a:path w="2458" h="5893" extrusionOk="0">
                  <a:moveTo>
                    <a:pt x="1229" y="1"/>
                  </a:moveTo>
                  <a:cubicBezTo>
                    <a:pt x="1008" y="1"/>
                    <a:pt x="851" y="221"/>
                    <a:pt x="851" y="442"/>
                  </a:cubicBezTo>
                  <a:lnTo>
                    <a:pt x="851" y="726"/>
                  </a:lnTo>
                  <a:cubicBezTo>
                    <a:pt x="378" y="883"/>
                    <a:pt x="0" y="1356"/>
                    <a:pt x="0" y="1891"/>
                  </a:cubicBezTo>
                  <a:cubicBezTo>
                    <a:pt x="0" y="2584"/>
                    <a:pt x="567" y="2962"/>
                    <a:pt x="1008" y="3277"/>
                  </a:cubicBezTo>
                  <a:cubicBezTo>
                    <a:pt x="1323" y="3529"/>
                    <a:pt x="1670" y="3750"/>
                    <a:pt x="1670" y="4002"/>
                  </a:cubicBezTo>
                  <a:cubicBezTo>
                    <a:pt x="1670" y="4223"/>
                    <a:pt x="1481" y="4412"/>
                    <a:pt x="1229" y="4412"/>
                  </a:cubicBezTo>
                  <a:cubicBezTo>
                    <a:pt x="1008" y="4412"/>
                    <a:pt x="851" y="4223"/>
                    <a:pt x="851" y="4002"/>
                  </a:cubicBezTo>
                  <a:cubicBezTo>
                    <a:pt x="851" y="3750"/>
                    <a:pt x="630" y="3592"/>
                    <a:pt x="441" y="3592"/>
                  </a:cubicBezTo>
                  <a:cubicBezTo>
                    <a:pt x="221" y="3592"/>
                    <a:pt x="0" y="3781"/>
                    <a:pt x="0" y="4002"/>
                  </a:cubicBezTo>
                  <a:cubicBezTo>
                    <a:pt x="0" y="4538"/>
                    <a:pt x="378" y="4979"/>
                    <a:pt x="851" y="5168"/>
                  </a:cubicBezTo>
                  <a:lnTo>
                    <a:pt x="851" y="5451"/>
                  </a:lnTo>
                  <a:cubicBezTo>
                    <a:pt x="851" y="5672"/>
                    <a:pt x="1040" y="5892"/>
                    <a:pt x="1229" y="5892"/>
                  </a:cubicBezTo>
                  <a:cubicBezTo>
                    <a:pt x="1481" y="5829"/>
                    <a:pt x="1639" y="5640"/>
                    <a:pt x="1639" y="5451"/>
                  </a:cubicBezTo>
                  <a:lnTo>
                    <a:pt x="1639" y="5168"/>
                  </a:lnTo>
                  <a:cubicBezTo>
                    <a:pt x="2111" y="5010"/>
                    <a:pt x="2458" y="4538"/>
                    <a:pt x="2458" y="4002"/>
                  </a:cubicBezTo>
                  <a:cubicBezTo>
                    <a:pt x="2458" y="3309"/>
                    <a:pt x="1891" y="2931"/>
                    <a:pt x="1481" y="2616"/>
                  </a:cubicBezTo>
                  <a:cubicBezTo>
                    <a:pt x="1166" y="2364"/>
                    <a:pt x="788" y="2143"/>
                    <a:pt x="788" y="1891"/>
                  </a:cubicBezTo>
                  <a:cubicBezTo>
                    <a:pt x="788" y="1671"/>
                    <a:pt x="1008" y="1513"/>
                    <a:pt x="1197" y="1513"/>
                  </a:cubicBezTo>
                  <a:cubicBezTo>
                    <a:pt x="1418" y="1513"/>
                    <a:pt x="1639" y="1702"/>
                    <a:pt x="1639" y="1891"/>
                  </a:cubicBezTo>
                  <a:cubicBezTo>
                    <a:pt x="1639" y="2143"/>
                    <a:pt x="1828" y="2332"/>
                    <a:pt x="2017" y="2332"/>
                  </a:cubicBezTo>
                  <a:cubicBezTo>
                    <a:pt x="2269" y="2332"/>
                    <a:pt x="2458" y="2143"/>
                    <a:pt x="2458" y="1891"/>
                  </a:cubicBezTo>
                  <a:cubicBezTo>
                    <a:pt x="2458" y="1356"/>
                    <a:pt x="2111" y="915"/>
                    <a:pt x="1639" y="726"/>
                  </a:cubicBezTo>
                  <a:lnTo>
                    <a:pt x="1639" y="442"/>
                  </a:lnTo>
                  <a:cubicBezTo>
                    <a:pt x="1639" y="221"/>
                    <a:pt x="1418" y="1"/>
                    <a:pt x="122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1661;p81">
              <a:extLst>
                <a:ext uri="{FF2B5EF4-FFF2-40B4-BE49-F238E27FC236}">
                  <a16:creationId xmlns:a16="http://schemas.microsoft.com/office/drawing/2014/main" id="{38A6899B-D68B-69E8-B895-09D1555BE2E0}"/>
                </a:ext>
              </a:extLst>
            </p:cNvPr>
            <p:cNvSpPr/>
            <p:nvPr/>
          </p:nvSpPr>
          <p:spPr>
            <a:xfrm>
              <a:off x="-64343900" y="2282125"/>
              <a:ext cx="207150" cy="316000"/>
            </a:xfrm>
            <a:custGeom>
              <a:avLst/>
              <a:gdLst/>
              <a:ahLst/>
              <a:cxnLst/>
              <a:rect l="l" t="t" r="r" b="b"/>
              <a:pathLst>
                <a:path w="8286" h="12640" extrusionOk="0">
                  <a:moveTo>
                    <a:pt x="4159" y="788"/>
                  </a:moveTo>
                  <a:cubicBezTo>
                    <a:pt x="5986" y="788"/>
                    <a:pt x="7467" y="2301"/>
                    <a:pt x="7467" y="4096"/>
                  </a:cubicBezTo>
                  <a:cubicBezTo>
                    <a:pt x="7467" y="5924"/>
                    <a:pt x="5986" y="7404"/>
                    <a:pt x="4159" y="7404"/>
                  </a:cubicBezTo>
                  <a:cubicBezTo>
                    <a:pt x="2300" y="7404"/>
                    <a:pt x="851" y="5924"/>
                    <a:pt x="851" y="4096"/>
                  </a:cubicBezTo>
                  <a:cubicBezTo>
                    <a:pt x="851" y="2301"/>
                    <a:pt x="2363" y="788"/>
                    <a:pt x="4159" y="788"/>
                  </a:cubicBezTo>
                  <a:close/>
                  <a:moveTo>
                    <a:pt x="851" y="8917"/>
                  </a:moveTo>
                  <a:cubicBezTo>
                    <a:pt x="1513" y="8980"/>
                    <a:pt x="2206" y="9295"/>
                    <a:pt x="2773" y="9862"/>
                  </a:cubicBezTo>
                  <a:cubicBezTo>
                    <a:pt x="3340" y="10429"/>
                    <a:pt x="3655" y="11122"/>
                    <a:pt x="3718" y="11784"/>
                  </a:cubicBezTo>
                  <a:cubicBezTo>
                    <a:pt x="3056" y="11689"/>
                    <a:pt x="2395" y="11374"/>
                    <a:pt x="1796" y="10838"/>
                  </a:cubicBezTo>
                  <a:cubicBezTo>
                    <a:pt x="1261" y="10271"/>
                    <a:pt x="945" y="9578"/>
                    <a:pt x="851" y="8917"/>
                  </a:cubicBezTo>
                  <a:close/>
                  <a:moveTo>
                    <a:pt x="7467" y="8917"/>
                  </a:moveTo>
                  <a:lnTo>
                    <a:pt x="7467" y="8917"/>
                  </a:lnTo>
                  <a:cubicBezTo>
                    <a:pt x="7404" y="9578"/>
                    <a:pt x="7089" y="10240"/>
                    <a:pt x="6522" y="10838"/>
                  </a:cubicBezTo>
                  <a:cubicBezTo>
                    <a:pt x="5923" y="11374"/>
                    <a:pt x="5262" y="11689"/>
                    <a:pt x="4600" y="11784"/>
                  </a:cubicBezTo>
                  <a:cubicBezTo>
                    <a:pt x="4663" y="11122"/>
                    <a:pt x="4947" y="10429"/>
                    <a:pt x="5545" y="9862"/>
                  </a:cubicBezTo>
                  <a:cubicBezTo>
                    <a:pt x="6081" y="9295"/>
                    <a:pt x="6805" y="8980"/>
                    <a:pt x="7467" y="8917"/>
                  </a:cubicBezTo>
                  <a:close/>
                  <a:moveTo>
                    <a:pt x="4159" y="1"/>
                  </a:moveTo>
                  <a:cubicBezTo>
                    <a:pt x="1891" y="1"/>
                    <a:pt x="32" y="1860"/>
                    <a:pt x="32" y="4128"/>
                  </a:cubicBezTo>
                  <a:cubicBezTo>
                    <a:pt x="32" y="6270"/>
                    <a:pt x="1670" y="8034"/>
                    <a:pt x="3781" y="8223"/>
                  </a:cubicBezTo>
                  <a:lnTo>
                    <a:pt x="3781" y="9736"/>
                  </a:lnTo>
                  <a:cubicBezTo>
                    <a:pt x="3623" y="9578"/>
                    <a:pt x="3497" y="9421"/>
                    <a:pt x="3371" y="9295"/>
                  </a:cubicBezTo>
                  <a:cubicBezTo>
                    <a:pt x="2584" y="8507"/>
                    <a:pt x="1576" y="8066"/>
                    <a:pt x="410" y="8066"/>
                  </a:cubicBezTo>
                  <a:cubicBezTo>
                    <a:pt x="189" y="8066"/>
                    <a:pt x="32" y="8287"/>
                    <a:pt x="32" y="8476"/>
                  </a:cubicBezTo>
                  <a:cubicBezTo>
                    <a:pt x="0" y="9578"/>
                    <a:pt x="410" y="10649"/>
                    <a:pt x="1261" y="11437"/>
                  </a:cubicBezTo>
                  <a:cubicBezTo>
                    <a:pt x="2048" y="12225"/>
                    <a:pt x="3056" y="12634"/>
                    <a:pt x="4096" y="12634"/>
                  </a:cubicBezTo>
                  <a:lnTo>
                    <a:pt x="4159" y="12634"/>
                  </a:lnTo>
                  <a:cubicBezTo>
                    <a:pt x="4225" y="12638"/>
                    <a:pt x="4290" y="12640"/>
                    <a:pt x="4355" y="12640"/>
                  </a:cubicBezTo>
                  <a:cubicBezTo>
                    <a:pt x="5385" y="12640"/>
                    <a:pt x="6348" y="12178"/>
                    <a:pt x="7089" y="11437"/>
                  </a:cubicBezTo>
                  <a:cubicBezTo>
                    <a:pt x="7877" y="10649"/>
                    <a:pt x="8286" y="9610"/>
                    <a:pt x="8286" y="8476"/>
                  </a:cubicBezTo>
                  <a:cubicBezTo>
                    <a:pt x="8286" y="8223"/>
                    <a:pt x="8097" y="8066"/>
                    <a:pt x="7908" y="8066"/>
                  </a:cubicBezTo>
                  <a:cubicBezTo>
                    <a:pt x="7872" y="8065"/>
                    <a:pt x="7837" y="8064"/>
                    <a:pt x="7801" y="8064"/>
                  </a:cubicBezTo>
                  <a:cubicBezTo>
                    <a:pt x="6709" y="8064"/>
                    <a:pt x="5709" y="8532"/>
                    <a:pt x="4947" y="9295"/>
                  </a:cubicBezTo>
                  <a:cubicBezTo>
                    <a:pt x="4821" y="9452"/>
                    <a:pt x="4663" y="9578"/>
                    <a:pt x="4569" y="9736"/>
                  </a:cubicBezTo>
                  <a:lnTo>
                    <a:pt x="4569" y="8223"/>
                  </a:lnTo>
                  <a:cubicBezTo>
                    <a:pt x="6648" y="8034"/>
                    <a:pt x="8286" y="6270"/>
                    <a:pt x="8286" y="4128"/>
                  </a:cubicBezTo>
                  <a:cubicBezTo>
                    <a:pt x="8286" y="1860"/>
                    <a:pt x="6459" y="1"/>
                    <a:pt x="415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44" name="Rectangle 43">
            <a:extLst>
              <a:ext uri="{FF2B5EF4-FFF2-40B4-BE49-F238E27FC236}">
                <a16:creationId xmlns:a16="http://schemas.microsoft.com/office/drawing/2014/main" id="{2D0E7DDF-0A94-369C-AB4C-5C84ECA9E6BF}"/>
              </a:ext>
            </a:extLst>
          </p:cNvPr>
          <p:cNvSpPr/>
          <p:nvPr/>
        </p:nvSpPr>
        <p:spPr>
          <a:xfrm>
            <a:off x="0" y="-2324100"/>
            <a:ext cx="18288000" cy="2269160"/>
          </a:xfrm>
          <a:prstGeom prst="rect">
            <a:avLst/>
          </a:prstGeom>
          <a:solidFill>
            <a:srgbClr val="75539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الأهداف">
            <a:extLst>
              <a:ext uri="{FF2B5EF4-FFF2-40B4-BE49-F238E27FC236}">
                <a16:creationId xmlns:a16="http://schemas.microsoft.com/office/drawing/2014/main" id="{AB1ECF60-4BEF-3E16-0901-7DD3EC7852AB}"/>
              </a:ext>
            </a:extLst>
          </p:cNvPr>
          <p:cNvSpPr txBox="1"/>
          <p:nvPr/>
        </p:nvSpPr>
        <p:spPr>
          <a:xfrm>
            <a:off x="-6972468" y="1174253"/>
            <a:ext cx="6496977" cy="646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8" rIns="91438">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algn="l"/>
            <a:r>
              <a:rPr lang="en-US" dirty="0">
                <a:solidFill>
                  <a:schemeClr val="bg1"/>
                </a:solidFill>
                <a:latin typeface="Cairo" pitchFamily="2" charset="-78"/>
                <a:cs typeface="Cairo" pitchFamily="2" charset="-78"/>
              </a:rPr>
              <a:t>Corporate Social Responsibility</a:t>
            </a:r>
            <a:endParaRPr lang="ar-EG" dirty="0">
              <a:solidFill>
                <a:schemeClr val="bg1"/>
              </a:solidFill>
              <a:latin typeface="Cairo" pitchFamily="2" charset="-78"/>
              <a:cs typeface="Cairo" pitchFamily="2" charset="-78"/>
            </a:endParaRPr>
          </a:p>
        </p:txBody>
      </p:sp>
      <p:sp>
        <p:nvSpPr>
          <p:cNvPr id="2" name="Oval 16">
            <a:extLst>
              <a:ext uri="{FF2B5EF4-FFF2-40B4-BE49-F238E27FC236}">
                <a16:creationId xmlns:a16="http://schemas.microsoft.com/office/drawing/2014/main" id="{A458CA7D-3331-F004-1810-41C5860E03D6}"/>
              </a:ext>
            </a:extLst>
          </p:cNvPr>
          <p:cNvSpPr/>
          <p:nvPr/>
        </p:nvSpPr>
        <p:spPr>
          <a:xfrm>
            <a:off x="1271862" y="1976157"/>
            <a:ext cx="3074584" cy="1467511"/>
          </a:xfrm>
          <a:custGeom>
            <a:avLst/>
            <a:gdLst>
              <a:gd name="connsiteX0" fmla="*/ 0 w 2729547"/>
              <a:gd name="connsiteY0" fmla="*/ 1364774 h 2729547"/>
              <a:gd name="connsiteX1" fmla="*/ 1364774 w 2729547"/>
              <a:gd name="connsiteY1" fmla="*/ 0 h 2729547"/>
              <a:gd name="connsiteX2" fmla="*/ 2729548 w 2729547"/>
              <a:gd name="connsiteY2" fmla="*/ 1364774 h 2729547"/>
              <a:gd name="connsiteX3" fmla="*/ 1364774 w 2729547"/>
              <a:gd name="connsiteY3" fmla="*/ 2729548 h 2729547"/>
              <a:gd name="connsiteX4" fmla="*/ 0 w 2729547"/>
              <a:gd name="connsiteY4" fmla="*/ 1364774 h 2729547"/>
              <a:gd name="connsiteX0" fmla="*/ 0 w 2729548"/>
              <a:gd name="connsiteY0" fmla="*/ 525861 h 1890635"/>
              <a:gd name="connsiteX1" fmla="*/ 1364774 w 2729548"/>
              <a:gd name="connsiteY1" fmla="*/ 50087 h 1890635"/>
              <a:gd name="connsiteX2" fmla="*/ 2729548 w 2729548"/>
              <a:gd name="connsiteY2" fmla="*/ 525861 h 1890635"/>
              <a:gd name="connsiteX3" fmla="*/ 1364774 w 2729548"/>
              <a:gd name="connsiteY3" fmla="*/ 1890635 h 1890635"/>
              <a:gd name="connsiteX4" fmla="*/ 0 w 2729548"/>
              <a:gd name="connsiteY4" fmla="*/ 525861 h 1890635"/>
              <a:gd name="connsiteX0" fmla="*/ 48 w 2729596"/>
              <a:gd name="connsiteY0" fmla="*/ 525861 h 1084565"/>
              <a:gd name="connsiteX1" fmla="*/ 1364822 w 2729596"/>
              <a:gd name="connsiteY1" fmla="*/ 50087 h 1084565"/>
              <a:gd name="connsiteX2" fmla="*/ 2729596 w 2729596"/>
              <a:gd name="connsiteY2" fmla="*/ 525861 h 1084565"/>
              <a:gd name="connsiteX3" fmla="*/ 1402922 w 2729596"/>
              <a:gd name="connsiteY3" fmla="*/ 1052435 h 1084565"/>
              <a:gd name="connsiteX4" fmla="*/ 48 w 2729596"/>
              <a:gd name="connsiteY4" fmla="*/ 525861 h 1084565"/>
              <a:gd name="connsiteX0" fmla="*/ 25 w 3072473"/>
              <a:gd name="connsiteY0" fmla="*/ 559844 h 1084474"/>
              <a:gd name="connsiteX1" fmla="*/ 1707699 w 3072473"/>
              <a:gd name="connsiteY1" fmla="*/ 52320 h 1084474"/>
              <a:gd name="connsiteX2" fmla="*/ 3072473 w 3072473"/>
              <a:gd name="connsiteY2" fmla="*/ 528094 h 1084474"/>
              <a:gd name="connsiteX3" fmla="*/ 1745799 w 3072473"/>
              <a:gd name="connsiteY3" fmla="*/ 1054668 h 1084474"/>
              <a:gd name="connsiteX4" fmla="*/ 25 w 3072473"/>
              <a:gd name="connsiteY4" fmla="*/ 559844 h 1084474"/>
              <a:gd name="connsiteX0" fmla="*/ 862 w 3073310"/>
              <a:gd name="connsiteY0" fmla="*/ 680077 h 1358075"/>
              <a:gd name="connsiteX1" fmla="*/ 1708536 w 3073310"/>
              <a:gd name="connsiteY1" fmla="*/ 172553 h 1358075"/>
              <a:gd name="connsiteX2" fmla="*/ 3073310 w 3073310"/>
              <a:gd name="connsiteY2" fmla="*/ 648327 h 1358075"/>
              <a:gd name="connsiteX3" fmla="*/ 1746636 w 3073310"/>
              <a:gd name="connsiteY3" fmla="*/ 1174901 h 1358075"/>
              <a:gd name="connsiteX4" fmla="*/ 862 w 3073310"/>
              <a:gd name="connsiteY4" fmla="*/ 680077 h 1358075"/>
              <a:gd name="connsiteX0" fmla="*/ 862 w 3074493"/>
              <a:gd name="connsiteY0" fmla="*/ 753746 h 1431744"/>
              <a:gd name="connsiteX1" fmla="*/ 1708536 w 3074493"/>
              <a:gd name="connsiteY1" fmla="*/ 246222 h 1431744"/>
              <a:gd name="connsiteX2" fmla="*/ 3073310 w 3074493"/>
              <a:gd name="connsiteY2" fmla="*/ 721996 h 1431744"/>
              <a:gd name="connsiteX3" fmla="*/ 1746636 w 3074493"/>
              <a:gd name="connsiteY3" fmla="*/ 1248570 h 1431744"/>
              <a:gd name="connsiteX4" fmla="*/ 862 w 3074493"/>
              <a:gd name="connsiteY4" fmla="*/ 753746 h 1431744"/>
              <a:gd name="connsiteX0" fmla="*/ 862 w 3074493"/>
              <a:gd name="connsiteY0" fmla="*/ 753746 h 1431744"/>
              <a:gd name="connsiteX1" fmla="*/ 1708536 w 3074493"/>
              <a:gd name="connsiteY1" fmla="*/ 246222 h 1431744"/>
              <a:gd name="connsiteX2" fmla="*/ 3073310 w 3074493"/>
              <a:gd name="connsiteY2" fmla="*/ 721996 h 1431744"/>
              <a:gd name="connsiteX3" fmla="*/ 1746636 w 3074493"/>
              <a:gd name="connsiteY3" fmla="*/ 1248570 h 1431744"/>
              <a:gd name="connsiteX4" fmla="*/ 862 w 3074493"/>
              <a:gd name="connsiteY4" fmla="*/ 753746 h 1431744"/>
              <a:gd name="connsiteX0" fmla="*/ 894 w 3074584"/>
              <a:gd name="connsiteY0" fmla="*/ 752905 h 1430903"/>
              <a:gd name="connsiteX1" fmla="*/ 1708568 w 3074584"/>
              <a:gd name="connsiteY1" fmla="*/ 245381 h 1430903"/>
              <a:gd name="connsiteX2" fmla="*/ 3073342 w 3074584"/>
              <a:gd name="connsiteY2" fmla="*/ 721155 h 1430903"/>
              <a:gd name="connsiteX3" fmla="*/ 1746668 w 3074584"/>
              <a:gd name="connsiteY3" fmla="*/ 1247729 h 1430903"/>
              <a:gd name="connsiteX4" fmla="*/ 894 w 3074584"/>
              <a:gd name="connsiteY4" fmla="*/ 752905 h 1430903"/>
              <a:gd name="connsiteX0" fmla="*/ 894 w 3074584"/>
              <a:gd name="connsiteY0" fmla="*/ 752905 h 1467511"/>
              <a:gd name="connsiteX1" fmla="*/ 1708568 w 3074584"/>
              <a:gd name="connsiteY1" fmla="*/ 245381 h 1467511"/>
              <a:gd name="connsiteX2" fmla="*/ 3073342 w 3074584"/>
              <a:gd name="connsiteY2" fmla="*/ 721155 h 1467511"/>
              <a:gd name="connsiteX3" fmla="*/ 1746668 w 3074584"/>
              <a:gd name="connsiteY3" fmla="*/ 1247729 h 1467511"/>
              <a:gd name="connsiteX4" fmla="*/ 894 w 3074584"/>
              <a:gd name="connsiteY4" fmla="*/ 752905 h 1467511"/>
              <a:gd name="connsiteX0" fmla="*/ 894 w 3074223"/>
              <a:gd name="connsiteY0" fmla="*/ 752905 h 1467511"/>
              <a:gd name="connsiteX1" fmla="*/ 1708568 w 3074223"/>
              <a:gd name="connsiteY1" fmla="*/ 245381 h 1467511"/>
              <a:gd name="connsiteX2" fmla="*/ 3073342 w 3074223"/>
              <a:gd name="connsiteY2" fmla="*/ 721155 h 1467511"/>
              <a:gd name="connsiteX3" fmla="*/ 1746668 w 3074223"/>
              <a:gd name="connsiteY3" fmla="*/ 1247729 h 1467511"/>
              <a:gd name="connsiteX4" fmla="*/ 894 w 3074223"/>
              <a:gd name="connsiteY4" fmla="*/ 752905 h 1467511"/>
              <a:gd name="connsiteX0" fmla="*/ 894 w 3074223"/>
              <a:gd name="connsiteY0" fmla="*/ 752905 h 1467511"/>
              <a:gd name="connsiteX1" fmla="*/ 1708568 w 3074223"/>
              <a:gd name="connsiteY1" fmla="*/ 245381 h 1467511"/>
              <a:gd name="connsiteX2" fmla="*/ 3073342 w 3074223"/>
              <a:gd name="connsiteY2" fmla="*/ 721155 h 1467511"/>
              <a:gd name="connsiteX3" fmla="*/ 1746668 w 3074223"/>
              <a:gd name="connsiteY3" fmla="*/ 1247729 h 1467511"/>
              <a:gd name="connsiteX4" fmla="*/ 894 w 3074223"/>
              <a:gd name="connsiteY4" fmla="*/ 752905 h 1467511"/>
              <a:gd name="connsiteX0" fmla="*/ 894 w 3074584"/>
              <a:gd name="connsiteY0" fmla="*/ 752905 h 1467511"/>
              <a:gd name="connsiteX1" fmla="*/ 1708568 w 3074584"/>
              <a:gd name="connsiteY1" fmla="*/ 245381 h 1467511"/>
              <a:gd name="connsiteX2" fmla="*/ 3073342 w 3074584"/>
              <a:gd name="connsiteY2" fmla="*/ 721155 h 1467511"/>
              <a:gd name="connsiteX3" fmla="*/ 1746668 w 3074584"/>
              <a:gd name="connsiteY3" fmla="*/ 1247729 h 1467511"/>
              <a:gd name="connsiteX4" fmla="*/ 894 w 3074584"/>
              <a:gd name="connsiteY4" fmla="*/ 752905 h 1467511"/>
              <a:gd name="connsiteX0" fmla="*/ 894 w 3074584"/>
              <a:gd name="connsiteY0" fmla="*/ 752905 h 1467511"/>
              <a:gd name="connsiteX1" fmla="*/ 1708568 w 3074584"/>
              <a:gd name="connsiteY1" fmla="*/ 245381 h 1467511"/>
              <a:gd name="connsiteX2" fmla="*/ 3073342 w 3074584"/>
              <a:gd name="connsiteY2" fmla="*/ 721155 h 1467511"/>
              <a:gd name="connsiteX3" fmla="*/ 1746668 w 3074584"/>
              <a:gd name="connsiteY3" fmla="*/ 1247729 h 1467511"/>
              <a:gd name="connsiteX4" fmla="*/ 894 w 3074584"/>
              <a:gd name="connsiteY4" fmla="*/ 752905 h 14675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4584" h="1467511">
                <a:moveTo>
                  <a:pt x="894" y="752905"/>
                </a:moveTo>
                <a:cubicBezTo>
                  <a:pt x="-37206" y="-385703"/>
                  <a:pt x="1152043" y="53823"/>
                  <a:pt x="1708568" y="245381"/>
                </a:cubicBezTo>
                <a:cubicBezTo>
                  <a:pt x="2265093" y="436939"/>
                  <a:pt x="3111442" y="-585039"/>
                  <a:pt x="3073342" y="721155"/>
                </a:cubicBezTo>
                <a:cubicBezTo>
                  <a:pt x="3054292" y="2033699"/>
                  <a:pt x="2271443" y="1140837"/>
                  <a:pt x="1746668" y="1247729"/>
                </a:cubicBezTo>
                <a:cubicBezTo>
                  <a:pt x="1221893" y="1354621"/>
                  <a:pt x="38994" y="1891513"/>
                  <a:pt x="894" y="752905"/>
                </a:cubicBezTo>
                <a:close/>
              </a:path>
            </a:pathLst>
          </a:custGeom>
          <a:noFill/>
          <a:ln w="63500">
            <a:gradFill>
              <a:gsLst>
                <a:gs pos="0">
                  <a:schemeClr val="bg1"/>
                </a:gs>
                <a:gs pos="42196">
                  <a:schemeClr val="bg1"/>
                </a:gs>
                <a:gs pos="77000">
                  <a:srgbClr val="9A00FF"/>
                </a:gs>
              </a:gsLst>
              <a:lin ang="150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14">
            <a:extLst>
              <a:ext uri="{FF2B5EF4-FFF2-40B4-BE49-F238E27FC236}">
                <a16:creationId xmlns:a16="http://schemas.microsoft.com/office/drawing/2014/main" id="{9957441E-DBD1-6878-E2CB-DC0F16F0A563}"/>
              </a:ext>
            </a:extLst>
          </p:cNvPr>
          <p:cNvSpPr txBox="1"/>
          <p:nvPr/>
        </p:nvSpPr>
        <p:spPr>
          <a:xfrm>
            <a:off x="1043262" y="2327064"/>
            <a:ext cx="4138338" cy="782265"/>
          </a:xfrm>
          <a:prstGeom prst="rect">
            <a:avLst/>
          </a:prstGeom>
        </p:spPr>
        <p:txBody>
          <a:bodyPr wrap="square" lIns="0" tIns="0" rIns="0" bIns="0" rtlCol="0" anchor="t">
            <a:spAutoFit/>
          </a:bodyPr>
          <a:lstStyle/>
          <a:p>
            <a:pPr algn="ctr">
              <a:lnSpc>
                <a:spcPts val="6100"/>
              </a:lnSpc>
            </a:pPr>
            <a:r>
              <a:rPr lang="en-US" sz="4400" b="1" dirty="0">
                <a:solidFill>
                  <a:srgbClr val="513573"/>
                </a:solidFill>
                <a:latin typeface="Cairo" pitchFamily="2" charset="-78"/>
                <a:ea typeface="GE Dinar One" panose="020A0503020102020204" pitchFamily="18" charset="-78"/>
                <a:cs typeface="Cairo" pitchFamily="2" charset="-78"/>
                <a:sym typeface="TT Norms Bold"/>
                <a:rtl/>
              </a:rPr>
              <a:t>Future Plans</a:t>
            </a:r>
          </a:p>
        </p:txBody>
      </p:sp>
      <p:grpSp>
        <p:nvGrpSpPr>
          <p:cNvPr id="10" name="Group 9">
            <a:extLst>
              <a:ext uri="{FF2B5EF4-FFF2-40B4-BE49-F238E27FC236}">
                <a16:creationId xmlns:a16="http://schemas.microsoft.com/office/drawing/2014/main" id="{C35EE8D8-4EC4-E2EF-D93A-A7CA179E3D3B}"/>
              </a:ext>
            </a:extLst>
          </p:cNvPr>
          <p:cNvGrpSpPr/>
          <p:nvPr/>
        </p:nvGrpSpPr>
        <p:grpSpPr>
          <a:xfrm>
            <a:off x="12813079" y="126750"/>
            <a:ext cx="5330378" cy="590233"/>
            <a:chOff x="12270325" y="532765"/>
            <a:chExt cx="5330378" cy="590233"/>
          </a:xfrm>
        </p:grpSpPr>
        <p:grpSp>
          <p:nvGrpSpPr>
            <p:cNvPr id="5" name="Group 5">
              <a:extLst>
                <a:ext uri="{FF2B5EF4-FFF2-40B4-BE49-F238E27FC236}">
                  <a16:creationId xmlns:a16="http://schemas.microsoft.com/office/drawing/2014/main" id="{7F0761A4-5587-1F68-5DA8-95096E1FF775}"/>
                </a:ext>
              </a:extLst>
            </p:cNvPr>
            <p:cNvGrpSpPr/>
            <p:nvPr/>
          </p:nvGrpSpPr>
          <p:grpSpPr>
            <a:xfrm>
              <a:off x="12270325" y="532765"/>
              <a:ext cx="5330378" cy="590233"/>
              <a:chOff x="0" y="-38100"/>
              <a:chExt cx="7107172" cy="786976"/>
            </a:xfrm>
          </p:grpSpPr>
          <p:sp>
            <p:nvSpPr>
              <p:cNvPr id="7" name="TextBox 6">
                <a:extLst>
                  <a:ext uri="{FF2B5EF4-FFF2-40B4-BE49-F238E27FC236}">
                    <a16:creationId xmlns:a16="http://schemas.microsoft.com/office/drawing/2014/main" id="{68E7102D-DC7B-D7AC-8059-21C5D188270C}"/>
                  </a:ext>
                </a:extLst>
              </p:cNvPr>
              <p:cNvSpPr txBox="1"/>
              <p:nvPr/>
            </p:nvSpPr>
            <p:spPr>
              <a:xfrm>
                <a:off x="2563246" y="-38100"/>
                <a:ext cx="4543926" cy="443626"/>
              </a:xfrm>
              <a:prstGeom prst="rect">
                <a:avLst/>
              </a:prstGeom>
            </p:spPr>
            <p:txBody>
              <a:bodyPr lIns="0" tIns="0" rIns="0" bIns="0" rtlCol="0" anchor="t">
                <a:spAutoFit/>
              </a:bodyPr>
              <a:lstStyle/>
              <a:p>
                <a:pPr algn="r">
                  <a:lnSpc>
                    <a:spcPts val="2659"/>
                  </a:lnSpc>
                </a:pPr>
                <a:r>
                  <a:rPr lang="en-US" sz="1899" b="1" dirty="0">
                    <a:solidFill>
                      <a:srgbClr val="000000"/>
                    </a:solidFill>
                    <a:latin typeface="TT Fors Bold"/>
                    <a:ea typeface="TT Fors Bold"/>
                    <a:cs typeface="TT Fors Bold"/>
                    <a:sym typeface="TT Fors Bold"/>
                  </a:rPr>
                  <a:t>SHAFRAH APP</a:t>
                </a:r>
              </a:p>
            </p:txBody>
          </p:sp>
          <p:sp>
            <p:nvSpPr>
              <p:cNvPr id="8" name="TextBox 7">
                <a:extLst>
                  <a:ext uri="{FF2B5EF4-FFF2-40B4-BE49-F238E27FC236}">
                    <a16:creationId xmlns:a16="http://schemas.microsoft.com/office/drawing/2014/main" id="{44B54FA3-954C-274A-CB02-0B9593E95C6F}"/>
                  </a:ext>
                </a:extLst>
              </p:cNvPr>
              <p:cNvSpPr txBox="1"/>
              <p:nvPr/>
            </p:nvSpPr>
            <p:spPr>
              <a:xfrm>
                <a:off x="0" y="396663"/>
                <a:ext cx="7007567" cy="352213"/>
              </a:xfrm>
              <a:prstGeom prst="rect">
                <a:avLst/>
              </a:prstGeom>
            </p:spPr>
            <p:txBody>
              <a:bodyPr lIns="0" tIns="0" rIns="0" bIns="0" rtlCol="0" anchor="t">
                <a:spAutoFit/>
              </a:bodyPr>
              <a:lstStyle/>
              <a:p>
                <a:pPr algn="r">
                  <a:lnSpc>
                    <a:spcPts val="2239"/>
                  </a:lnSpc>
                </a:pPr>
                <a:r>
                  <a:rPr lang="en-US" sz="1599" dirty="0">
                    <a:solidFill>
                      <a:srgbClr val="545454"/>
                    </a:solidFill>
                    <a:latin typeface="TT Fors"/>
                    <a:ea typeface="TT Fors"/>
                    <a:cs typeface="TT Fors"/>
                    <a:sym typeface="TT Fors"/>
                  </a:rPr>
                  <a:t>www.Shafarh.net</a:t>
                </a:r>
              </a:p>
            </p:txBody>
          </p:sp>
        </p:grpSp>
        <p:sp>
          <p:nvSpPr>
            <p:cNvPr id="6" name="object 2">
              <a:extLst>
                <a:ext uri="{FF2B5EF4-FFF2-40B4-BE49-F238E27FC236}">
                  <a16:creationId xmlns:a16="http://schemas.microsoft.com/office/drawing/2014/main" id="{B4452E52-A9CE-10B8-532A-5EC6BE3CA1A4}"/>
                </a:ext>
              </a:extLst>
            </p:cNvPr>
            <p:cNvSpPr/>
            <p:nvPr/>
          </p:nvSpPr>
          <p:spPr>
            <a:xfrm>
              <a:off x="15557500" y="582844"/>
              <a:ext cx="264528" cy="540153"/>
            </a:xfrm>
            <a:custGeom>
              <a:avLst/>
              <a:gdLst/>
              <a:ahLst/>
              <a:cxnLst/>
              <a:rect l="l" t="t" r="r" b="b"/>
              <a:pathLst>
                <a:path w="170179" h="362584">
                  <a:moveTo>
                    <a:pt x="134048" y="0"/>
                  </a:moveTo>
                  <a:lnTo>
                    <a:pt x="35877" y="0"/>
                  </a:lnTo>
                  <a:lnTo>
                    <a:pt x="30772" y="5105"/>
                  </a:lnTo>
                  <a:lnTo>
                    <a:pt x="30772" y="27368"/>
                  </a:lnTo>
                  <a:lnTo>
                    <a:pt x="3556" y="27368"/>
                  </a:lnTo>
                  <a:lnTo>
                    <a:pt x="0" y="30772"/>
                  </a:lnTo>
                  <a:lnTo>
                    <a:pt x="0" y="173316"/>
                  </a:lnTo>
                  <a:lnTo>
                    <a:pt x="109461" y="282790"/>
                  </a:lnTo>
                  <a:lnTo>
                    <a:pt x="110553" y="285724"/>
                  </a:lnTo>
                  <a:lnTo>
                    <a:pt x="110553" y="291592"/>
                  </a:lnTo>
                  <a:lnTo>
                    <a:pt x="109461" y="294538"/>
                  </a:lnTo>
                  <a:lnTo>
                    <a:pt x="95084" y="308914"/>
                  </a:lnTo>
                  <a:lnTo>
                    <a:pt x="94475" y="311073"/>
                  </a:lnTo>
                  <a:lnTo>
                    <a:pt x="95250" y="316484"/>
                  </a:lnTo>
                  <a:lnTo>
                    <a:pt x="97866" y="319278"/>
                  </a:lnTo>
                  <a:lnTo>
                    <a:pt x="107149" y="319278"/>
                  </a:lnTo>
                  <a:lnTo>
                    <a:pt x="110401" y="322211"/>
                  </a:lnTo>
                  <a:lnTo>
                    <a:pt x="110705" y="330098"/>
                  </a:lnTo>
                  <a:lnTo>
                    <a:pt x="107454" y="333502"/>
                  </a:lnTo>
                  <a:lnTo>
                    <a:pt x="62776" y="333502"/>
                  </a:lnTo>
                  <a:lnTo>
                    <a:pt x="59524" y="330555"/>
                  </a:lnTo>
                  <a:lnTo>
                    <a:pt x="59220" y="322668"/>
                  </a:lnTo>
                  <a:lnTo>
                    <a:pt x="62471" y="319278"/>
                  </a:lnTo>
                  <a:lnTo>
                    <a:pt x="72047" y="319278"/>
                  </a:lnTo>
                  <a:lnTo>
                    <a:pt x="74676" y="316484"/>
                  </a:lnTo>
                  <a:lnTo>
                    <a:pt x="75450" y="311073"/>
                  </a:lnTo>
                  <a:lnTo>
                    <a:pt x="74841" y="308914"/>
                  </a:lnTo>
                  <a:lnTo>
                    <a:pt x="60452" y="294538"/>
                  </a:lnTo>
                  <a:lnTo>
                    <a:pt x="59372" y="291592"/>
                  </a:lnTo>
                  <a:lnTo>
                    <a:pt x="59372" y="285724"/>
                  </a:lnTo>
                  <a:lnTo>
                    <a:pt x="60452" y="282790"/>
                  </a:lnTo>
                  <a:lnTo>
                    <a:pt x="71272" y="271957"/>
                  </a:lnTo>
                  <a:lnTo>
                    <a:pt x="0" y="200837"/>
                  </a:lnTo>
                  <a:lnTo>
                    <a:pt x="0" y="331800"/>
                  </a:lnTo>
                  <a:lnTo>
                    <a:pt x="3556" y="335203"/>
                  </a:lnTo>
                  <a:lnTo>
                    <a:pt x="30772" y="335203"/>
                  </a:lnTo>
                  <a:lnTo>
                    <a:pt x="30772" y="357466"/>
                  </a:lnTo>
                  <a:lnTo>
                    <a:pt x="35877" y="362559"/>
                  </a:lnTo>
                  <a:lnTo>
                    <a:pt x="134048" y="362559"/>
                  </a:lnTo>
                  <a:lnTo>
                    <a:pt x="139153" y="357466"/>
                  </a:lnTo>
                  <a:lnTo>
                    <a:pt x="139153" y="335203"/>
                  </a:lnTo>
                  <a:lnTo>
                    <a:pt x="166370" y="335203"/>
                  </a:lnTo>
                  <a:lnTo>
                    <a:pt x="169926" y="331800"/>
                  </a:lnTo>
                  <a:lnTo>
                    <a:pt x="169926" y="189242"/>
                  </a:lnTo>
                  <a:lnTo>
                    <a:pt x="60452" y="79933"/>
                  </a:lnTo>
                  <a:lnTo>
                    <a:pt x="59372" y="76847"/>
                  </a:lnTo>
                  <a:lnTo>
                    <a:pt x="59372" y="70967"/>
                  </a:lnTo>
                  <a:lnTo>
                    <a:pt x="60452" y="68033"/>
                  </a:lnTo>
                  <a:lnTo>
                    <a:pt x="74371" y="54114"/>
                  </a:lnTo>
                  <a:lnTo>
                    <a:pt x="75145" y="52730"/>
                  </a:lnTo>
                  <a:lnTo>
                    <a:pt x="75603" y="47155"/>
                  </a:lnTo>
                  <a:lnTo>
                    <a:pt x="72669" y="43294"/>
                  </a:lnTo>
                  <a:lnTo>
                    <a:pt x="62776" y="43294"/>
                  </a:lnTo>
                  <a:lnTo>
                    <a:pt x="59524" y="40360"/>
                  </a:lnTo>
                  <a:lnTo>
                    <a:pt x="59220" y="32473"/>
                  </a:lnTo>
                  <a:lnTo>
                    <a:pt x="62471" y="29070"/>
                  </a:lnTo>
                  <a:lnTo>
                    <a:pt x="107454" y="29070"/>
                  </a:lnTo>
                  <a:lnTo>
                    <a:pt x="110705" y="32473"/>
                  </a:lnTo>
                  <a:lnTo>
                    <a:pt x="110401" y="40360"/>
                  </a:lnTo>
                  <a:lnTo>
                    <a:pt x="107149" y="43294"/>
                  </a:lnTo>
                  <a:lnTo>
                    <a:pt x="97256" y="43294"/>
                  </a:lnTo>
                  <a:lnTo>
                    <a:pt x="94310" y="47155"/>
                  </a:lnTo>
                  <a:lnTo>
                    <a:pt x="94932" y="52730"/>
                  </a:lnTo>
                  <a:lnTo>
                    <a:pt x="95554" y="54114"/>
                  </a:lnTo>
                  <a:lnTo>
                    <a:pt x="109461" y="68033"/>
                  </a:lnTo>
                  <a:lnTo>
                    <a:pt x="110553" y="70967"/>
                  </a:lnTo>
                  <a:lnTo>
                    <a:pt x="110553" y="76847"/>
                  </a:lnTo>
                  <a:lnTo>
                    <a:pt x="109461" y="79933"/>
                  </a:lnTo>
                  <a:lnTo>
                    <a:pt x="98640" y="90601"/>
                  </a:lnTo>
                  <a:lnTo>
                    <a:pt x="169926" y="161721"/>
                  </a:lnTo>
                  <a:lnTo>
                    <a:pt x="169926" y="30772"/>
                  </a:lnTo>
                  <a:lnTo>
                    <a:pt x="166370" y="27368"/>
                  </a:lnTo>
                  <a:lnTo>
                    <a:pt x="162191" y="27368"/>
                  </a:lnTo>
                  <a:lnTo>
                    <a:pt x="139153" y="27368"/>
                  </a:lnTo>
                  <a:lnTo>
                    <a:pt x="139153" y="5105"/>
                  </a:lnTo>
                  <a:lnTo>
                    <a:pt x="134048" y="0"/>
                  </a:lnTo>
                  <a:close/>
                </a:path>
              </a:pathLst>
            </a:custGeom>
            <a:solidFill>
              <a:srgbClr val="674292"/>
            </a:solidFill>
          </p:spPr>
          <p:txBody>
            <a:bodyPr wrap="square" lIns="0" tIns="0" rIns="0" bIns="0" rtlCol="0"/>
            <a:lstStyle/>
            <a:p>
              <a:endParaRPr/>
            </a:p>
          </p:txBody>
        </p:sp>
      </p:grpSp>
    </p:spTree>
    <p:extLst>
      <p:ext uri="{BB962C8B-B14F-4D97-AF65-F5344CB8AC3E}">
        <p14:creationId xmlns:p14="http://schemas.microsoft.com/office/powerpoint/2010/main" val="15104952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8C732FC-9F7D-394E-760C-0124E174C702}"/>
              </a:ext>
            </a:extLst>
          </p:cNvPr>
          <p:cNvGrpSpPr/>
          <p:nvPr/>
        </p:nvGrpSpPr>
        <p:grpSpPr>
          <a:xfrm>
            <a:off x="304800" y="3009900"/>
            <a:ext cx="3264522" cy="6550044"/>
            <a:chOff x="687463" y="2015231"/>
            <a:chExt cx="3264522" cy="6550044"/>
          </a:xfrm>
        </p:grpSpPr>
        <p:sp>
          <p:nvSpPr>
            <p:cNvPr id="366" name="Rounded Rectangle"/>
            <p:cNvSpPr/>
            <p:nvPr/>
          </p:nvSpPr>
          <p:spPr>
            <a:xfrm>
              <a:off x="879724" y="3025187"/>
              <a:ext cx="2880000" cy="5540088"/>
            </a:xfrm>
            <a:prstGeom prst="roundRect">
              <a:avLst>
                <a:gd name="adj" fmla="val 3734"/>
              </a:avLst>
            </a:prstGeom>
            <a:ln w="6350">
              <a:solidFill>
                <a:srgbClr val="535353"/>
              </a:solidFill>
            </a:ln>
            <a:effectLst>
              <a:outerShdw blurRad="38100" dist="23000" dir="5400000" rotWithShape="0">
                <a:srgbClr val="000000">
                  <a:alpha val="35000"/>
                </a:srgbClr>
              </a:outerShdw>
            </a:effectLst>
          </p:spPr>
          <p:txBody>
            <a:bodyPr lIns="91438" rIns="91438" anchor="ct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algn="ctr"/>
              <a:endParaRPr sz="7200" dirty="0"/>
            </a:p>
          </p:txBody>
        </p:sp>
        <p:pic>
          <p:nvPicPr>
            <p:cNvPr id="367" name="IMG_0200.jpeg" descr="IMG_0200.jpeg"/>
            <p:cNvPicPr>
              <a:picLocks noChangeAspect="1"/>
            </p:cNvPicPr>
            <p:nvPr/>
          </p:nvPicPr>
          <p:blipFill>
            <a:blip r:embed="rId3"/>
            <a:srcRect l="11839" r="7075"/>
            <a:stretch>
              <a:fillRect/>
            </a:stretch>
          </p:blipFill>
          <p:spPr>
            <a:xfrm>
              <a:off x="1554151" y="2015231"/>
              <a:ext cx="1531146" cy="1758032"/>
            </a:xfrm>
            <a:custGeom>
              <a:avLst/>
              <a:gdLst/>
              <a:ahLst/>
              <a:cxnLst>
                <a:cxn ang="0">
                  <a:pos x="wd2" y="hd2"/>
                </a:cxn>
                <a:cxn ang="5400000">
                  <a:pos x="wd2" y="hd2"/>
                </a:cxn>
                <a:cxn ang="10800000">
                  <a:pos x="wd2" y="hd2"/>
                </a:cxn>
                <a:cxn ang="16200000">
                  <a:pos x="wd2" y="hd2"/>
                </a:cxn>
              </a:cxnLst>
              <a:rect l="0" t="0" r="r" b="b"/>
              <a:pathLst>
                <a:path w="21600" h="21600" extrusionOk="0">
                  <a:moveTo>
                    <a:pt x="3594" y="0"/>
                  </a:moveTo>
                  <a:cubicBezTo>
                    <a:pt x="1606" y="0"/>
                    <a:pt x="0" y="1399"/>
                    <a:pt x="0" y="3130"/>
                  </a:cubicBezTo>
                  <a:lnTo>
                    <a:pt x="0" y="18460"/>
                  </a:lnTo>
                  <a:cubicBezTo>
                    <a:pt x="0" y="20191"/>
                    <a:pt x="1606" y="21600"/>
                    <a:pt x="3594" y="21600"/>
                  </a:cubicBezTo>
                  <a:lnTo>
                    <a:pt x="17994" y="21600"/>
                  </a:lnTo>
                  <a:cubicBezTo>
                    <a:pt x="19982" y="21600"/>
                    <a:pt x="21600" y="20191"/>
                    <a:pt x="21600" y="18460"/>
                  </a:cubicBezTo>
                  <a:lnTo>
                    <a:pt x="21600" y="3130"/>
                  </a:lnTo>
                  <a:cubicBezTo>
                    <a:pt x="21600" y="1399"/>
                    <a:pt x="19982" y="0"/>
                    <a:pt x="17994" y="0"/>
                  </a:cubicBezTo>
                  <a:lnTo>
                    <a:pt x="3594" y="0"/>
                  </a:lnTo>
                  <a:close/>
                </a:path>
              </a:pathLst>
            </a:custGeom>
            <a:ln w="12700">
              <a:miter lim="400000"/>
            </a:ln>
            <a:effectLst>
              <a:outerShdw blurRad="76200" dist="38100" dir="7800000" rotWithShape="0">
                <a:srgbClr val="000000">
                  <a:alpha val="40000"/>
                </a:srgbClr>
              </a:outerShdw>
            </a:effectLst>
          </p:spPr>
        </p:pic>
        <p:sp>
          <p:nvSpPr>
            <p:cNvPr id="377" name="object 29"/>
            <p:cNvSpPr txBox="1"/>
            <p:nvPr/>
          </p:nvSpPr>
          <p:spPr>
            <a:xfrm>
              <a:off x="687463" y="3910691"/>
              <a:ext cx="3264522" cy="8104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algn="ctr" defTabSz="2438400">
                <a:spcBef>
                  <a:spcPts val="200"/>
                </a:spcBef>
                <a:defRPr sz="1100">
                  <a:solidFill>
                    <a:srgbClr val="434343"/>
                  </a:solidFill>
                  <a:latin typeface="Cambria"/>
                  <a:ea typeface="Cambria"/>
                  <a:cs typeface="Cambria"/>
                  <a:sym typeface="Cambria"/>
                </a:defRPr>
              </a:pPr>
              <a:r>
                <a:rPr lang="en-US" sz="2200" b="1" dirty="0">
                  <a:latin typeface="Cairo" pitchFamily="2" charset="-78"/>
                  <a:cs typeface="Cairo" pitchFamily="2" charset="-78"/>
                </a:rPr>
                <a:t>Mohammed </a:t>
              </a:r>
              <a:r>
                <a:rPr lang="en-US" sz="2200" b="1" dirty="0" err="1">
                  <a:latin typeface="Cairo" pitchFamily="2" charset="-78"/>
                  <a:cs typeface="Cairo" pitchFamily="2" charset="-78"/>
                </a:rPr>
                <a:t>Alwehaibi</a:t>
              </a:r>
              <a:endParaRPr lang="en-US" sz="2200" b="1" dirty="0">
                <a:latin typeface="Cairo" pitchFamily="2" charset="-78"/>
                <a:cs typeface="Cairo" pitchFamily="2" charset="-78"/>
              </a:endParaRPr>
            </a:p>
            <a:p>
              <a:pPr algn="ctr" defTabSz="2438400">
                <a:defRPr sz="900" spc="-22">
                  <a:solidFill>
                    <a:srgbClr val="662F96"/>
                  </a:solidFill>
                  <a:latin typeface="Cambria Bold"/>
                  <a:ea typeface="Cambria Bold"/>
                  <a:cs typeface="Cambria Bold"/>
                  <a:sym typeface="Cambria Bold"/>
                </a:defRPr>
              </a:pPr>
              <a:r>
                <a:rPr lang="en-US" sz="1800" dirty="0">
                  <a:latin typeface="Cairo" pitchFamily="2" charset="-78"/>
                  <a:cs typeface="Cairo" pitchFamily="2" charset="-78"/>
                </a:rPr>
                <a:t>Founder &amp; CEO</a:t>
              </a:r>
            </a:p>
          </p:txBody>
        </p:sp>
        <p:pic>
          <p:nvPicPr>
            <p:cNvPr id="378" name="Line Line" descr="Line Line"/>
            <p:cNvPicPr>
              <a:picLocks/>
            </p:cNvPicPr>
            <p:nvPr/>
          </p:nvPicPr>
          <p:blipFill>
            <a:blip r:embed="rId4"/>
            <a:stretch>
              <a:fillRect/>
            </a:stretch>
          </p:blipFill>
          <p:spPr>
            <a:xfrm>
              <a:off x="859223" y="4595996"/>
              <a:ext cx="2921002" cy="101602"/>
            </a:xfrm>
            <a:prstGeom prst="rect">
              <a:avLst/>
            </a:prstGeom>
            <a:effectLst>
              <a:reflection stA="50000" endPos="40000" dir="5400000" sy="-100000" algn="bl" rotWithShape="0"/>
            </a:effectLst>
          </p:spPr>
        </p:pic>
        <p:pic>
          <p:nvPicPr>
            <p:cNvPr id="379" name="Image" descr="Image"/>
            <p:cNvPicPr>
              <a:picLocks noChangeAspect="1"/>
            </p:cNvPicPr>
            <p:nvPr/>
          </p:nvPicPr>
          <p:blipFill>
            <a:blip r:embed="rId5"/>
            <a:stretch>
              <a:fillRect/>
            </a:stretch>
          </p:blipFill>
          <p:spPr>
            <a:xfrm>
              <a:off x="1978633" y="7766258"/>
              <a:ext cx="682182" cy="682182"/>
            </a:xfrm>
            <a:prstGeom prst="rect">
              <a:avLst/>
            </a:prstGeom>
            <a:ln w="12700">
              <a:miter lim="400000"/>
            </a:ln>
          </p:spPr>
        </p:pic>
        <p:sp>
          <p:nvSpPr>
            <p:cNvPr id="384" name="5 سنوات من الخبرة…"/>
            <p:cNvSpPr txBox="1"/>
            <p:nvPr/>
          </p:nvSpPr>
          <p:spPr>
            <a:xfrm>
              <a:off x="1315480" y="5942382"/>
              <a:ext cx="2008488" cy="9233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8" rIns="91438">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algn="ctr">
                <a:defRPr sz="900">
                  <a:solidFill>
                    <a:srgbClr val="535353"/>
                  </a:solidFill>
                  <a:latin typeface="Cambria"/>
                  <a:ea typeface="Cambria"/>
                  <a:cs typeface="Cambria"/>
                  <a:sym typeface="Cambria"/>
                </a:defRPr>
              </a:pPr>
              <a:r>
                <a:rPr lang="en-US" sz="1800" b="1" dirty="0">
                  <a:latin typeface="Cairo" pitchFamily="2" charset="-78"/>
                  <a:cs typeface="Cairo" pitchFamily="2" charset="-78"/>
                </a:rPr>
                <a:t>5</a:t>
              </a:r>
              <a:r>
                <a:rPr lang="en-US" sz="1800" dirty="0">
                  <a:latin typeface="Cairo" pitchFamily="2" charset="-78"/>
                  <a:cs typeface="Cairo" pitchFamily="2" charset="-78"/>
                </a:rPr>
                <a:t> Years experience in Leadership &amp; Management </a:t>
              </a:r>
            </a:p>
          </p:txBody>
        </p:sp>
      </p:grpSp>
      <p:grpSp>
        <p:nvGrpSpPr>
          <p:cNvPr id="8" name="Group 7">
            <a:extLst>
              <a:ext uri="{FF2B5EF4-FFF2-40B4-BE49-F238E27FC236}">
                <a16:creationId xmlns:a16="http://schemas.microsoft.com/office/drawing/2014/main" id="{FAEB7F7E-B8FF-AA03-C1F0-9A02431B042A}"/>
              </a:ext>
            </a:extLst>
          </p:cNvPr>
          <p:cNvGrpSpPr/>
          <p:nvPr/>
        </p:nvGrpSpPr>
        <p:grpSpPr>
          <a:xfrm>
            <a:off x="3905250" y="3009900"/>
            <a:ext cx="3264522" cy="6496755"/>
            <a:chOff x="5157358" y="2068520"/>
            <a:chExt cx="3264522" cy="6496755"/>
          </a:xfrm>
        </p:grpSpPr>
        <p:sp>
          <p:nvSpPr>
            <p:cNvPr id="368" name="Rounded Rectangle"/>
            <p:cNvSpPr/>
            <p:nvPr/>
          </p:nvSpPr>
          <p:spPr>
            <a:xfrm>
              <a:off x="5349618" y="3025187"/>
              <a:ext cx="2880000" cy="5540088"/>
            </a:xfrm>
            <a:prstGeom prst="roundRect">
              <a:avLst>
                <a:gd name="adj" fmla="val 3734"/>
              </a:avLst>
            </a:prstGeom>
            <a:ln w="6350">
              <a:solidFill>
                <a:srgbClr val="535353"/>
              </a:solidFill>
            </a:ln>
            <a:effectLst>
              <a:outerShdw blurRad="38100" dist="23000" dir="5400000" rotWithShape="0">
                <a:srgbClr val="000000">
                  <a:alpha val="35000"/>
                </a:srgbClr>
              </a:outerShdw>
            </a:effectLst>
          </p:spPr>
          <p:txBody>
            <a:bodyPr lIns="91438" rIns="91438" anchor="ct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algn="ctr"/>
              <a:endParaRPr sz="7200"/>
            </a:p>
          </p:txBody>
        </p:sp>
        <p:pic>
          <p:nvPicPr>
            <p:cNvPr id="371" name="IMG_0261.jpeg" descr="IMG_0261.jpeg"/>
            <p:cNvPicPr>
              <a:picLocks noChangeAspect="1"/>
            </p:cNvPicPr>
            <p:nvPr/>
          </p:nvPicPr>
          <p:blipFill>
            <a:blip r:embed="rId6"/>
            <a:srcRect b="23466"/>
            <a:stretch>
              <a:fillRect/>
            </a:stretch>
          </p:blipFill>
          <p:spPr>
            <a:xfrm>
              <a:off x="6024168" y="2068520"/>
              <a:ext cx="1530900" cy="1758158"/>
            </a:xfrm>
            <a:custGeom>
              <a:avLst/>
              <a:gdLst/>
              <a:ahLst/>
              <a:cxnLst>
                <a:cxn ang="0">
                  <a:pos x="wd2" y="hd2"/>
                </a:cxn>
                <a:cxn ang="5400000">
                  <a:pos x="wd2" y="hd2"/>
                </a:cxn>
                <a:cxn ang="10800000">
                  <a:pos x="wd2" y="hd2"/>
                </a:cxn>
                <a:cxn ang="16200000">
                  <a:pos x="wd2" y="hd2"/>
                </a:cxn>
              </a:cxnLst>
              <a:rect l="0" t="0" r="r" b="b"/>
              <a:pathLst>
                <a:path w="21600" h="21600" extrusionOk="0">
                  <a:moveTo>
                    <a:pt x="3594" y="0"/>
                  </a:moveTo>
                  <a:cubicBezTo>
                    <a:pt x="1606" y="0"/>
                    <a:pt x="0" y="1399"/>
                    <a:pt x="0" y="3130"/>
                  </a:cubicBezTo>
                  <a:lnTo>
                    <a:pt x="0" y="18460"/>
                  </a:lnTo>
                  <a:cubicBezTo>
                    <a:pt x="0" y="20191"/>
                    <a:pt x="1606" y="21600"/>
                    <a:pt x="3594" y="21600"/>
                  </a:cubicBezTo>
                  <a:lnTo>
                    <a:pt x="17994" y="21600"/>
                  </a:lnTo>
                  <a:cubicBezTo>
                    <a:pt x="19982" y="21600"/>
                    <a:pt x="21600" y="20191"/>
                    <a:pt x="21600" y="18460"/>
                  </a:cubicBezTo>
                  <a:lnTo>
                    <a:pt x="21600" y="3130"/>
                  </a:lnTo>
                  <a:cubicBezTo>
                    <a:pt x="21600" y="1399"/>
                    <a:pt x="19982" y="0"/>
                    <a:pt x="17994" y="0"/>
                  </a:cubicBezTo>
                  <a:lnTo>
                    <a:pt x="3594" y="0"/>
                  </a:lnTo>
                  <a:close/>
                </a:path>
              </a:pathLst>
            </a:custGeom>
            <a:ln w="12700">
              <a:miter lim="400000"/>
            </a:ln>
            <a:effectLst>
              <a:outerShdw blurRad="76200" dist="38100" dir="7800000" rotWithShape="0">
                <a:srgbClr val="000000">
                  <a:alpha val="40000"/>
                </a:srgbClr>
              </a:outerShdw>
            </a:effectLst>
          </p:spPr>
        </p:pic>
        <p:pic>
          <p:nvPicPr>
            <p:cNvPr id="380" name="IMG_0267.jpeg" descr="IMG_0267.jpeg"/>
            <p:cNvPicPr>
              <a:picLocks noChangeAspect="1"/>
            </p:cNvPicPr>
            <p:nvPr/>
          </p:nvPicPr>
          <p:blipFill>
            <a:blip r:embed="rId7"/>
            <a:srcRect l="7365" t="27376" r="6205" b="27376"/>
            <a:stretch>
              <a:fillRect/>
            </a:stretch>
          </p:blipFill>
          <p:spPr>
            <a:xfrm>
              <a:off x="5913392" y="7846741"/>
              <a:ext cx="1752452" cy="436876"/>
            </a:xfrm>
            <a:prstGeom prst="rect">
              <a:avLst/>
            </a:prstGeom>
            <a:ln w="12700">
              <a:miter lim="400000"/>
            </a:ln>
          </p:spPr>
        </p:pic>
        <p:sp>
          <p:nvSpPr>
            <p:cNvPr id="385" name="6 سنوات من الخبرة…"/>
            <p:cNvSpPr txBox="1"/>
            <p:nvPr/>
          </p:nvSpPr>
          <p:spPr>
            <a:xfrm>
              <a:off x="5684368" y="5915903"/>
              <a:ext cx="2210500" cy="9233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8" rIns="91438">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algn="ctr">
                <a:defRPr sz="900">
                  <a:solidFill>
                    <a:srgbClr val="535353"/>
                  </a:solidFill>
                  <a:latin typeface="Cambria"/>
                  <a:ea typeface="Cambria"/>
                  <a:cs typeface="Cambria"/>
                  <a:sym typeface="Cambria"/>
                </a:defRPr>
              </a:pPr>
              <a:r>
                <a:rPr lang="en-US" sz="1800" b="1" dirty="0">
                  <a:latin typeface="Cairo" pitchFamily="2" charset="-78"/>
                  <a:cs typeface="Cairo" pitchFamily="2" charset="-78"/>
                </a:rPr>
                <a:t>6</a:t>
              </a:r>
              <a:r>
                <a:rPr lang="en-US" sz="1800" dirty="0">
                  <a:latin typeface="Cairo" pitchFamily="2" charset="-78"/>
                  <a:cs typeface="Cairo" pitchFamily="2" charset="-78"/>
                </a:rPr>
                <a:t> Years experience in Software Developments </a:t>
              </a:r>
            </a:p>
          </p:txBody>
        </p:sp>
        <p:grpSp>
          <p:nvGrpSpPr>
            <p:cNvPr id="389" name="Group"/>
            <p:cNvGrpSpPr/>
            <p:nvPr/>
          </p:nvGrpSpPr>
          <p:grpSpPr>
            <a:xfrm>
              <a:off x="5157358" y="3925973"/>
              <a:ext cx="3264522" cy="810486"/>
              <a:chOff x="-10971" y="0"/>
              <a:chExt cx="1632260" cy="405241"/>
            </a:xfrm>
          </p:grpSpPr>
          <p:sp>
            <p:nvSpPr>
              <p:cNvPr id="387" name="object 29"/>
              <p:cNvSpPr txBox="1"/>
              <p:nvPr/>
            </p:nvSpPr>
            <p:spPr>
              <a:xfrm>
                <a:off x="-10971" y="0"/>
                <a:ext cx="1632260" cy="40524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no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algn="ctr" defTabSz="2438400">
                  <a:spcBef>
                    <a:spcPts val="200"/>
                  </a:spcBef>
                  <a:defRPr sz="1100">
                    <a:solidFill>
                      <a:srgbClr val="434343"/>
                    </a:solidFill>
                    <a:latin typeface="Cambria"/>
                    <a:ea typeface="Cambria"/>
                    <a:cs typeface="Cambria"/>
                    <a:sym typeface="Cambria"/>
                  </a:defRPr>
                </a:pPr>
                <a:r>
                  <a:rPr lang="en-US" sz="2200" b="1" dirty="0">
                    <a:latin typeface="Cairo" pitchFamily="2" charset="-78"/>
                    <a:cs typeface="Cairo" pitchFamily="2" charset="-78"/>
                  </a:rPr>
                  <a:t>Ibrahim </a:t>
                </a:r>
                <a:r>
                  <a:rPr lang="en-US" sz="2200" b="1" dirty="0" err="1">
                    <a:latin typeface="Cairo" pitchFamily="2" charset="-78"/>
                    <a:cs typeface="Cairo" pitchFamily="2" charset="-78"/>
                  </a:rPr>
                  <a:t>Alzuaybir</a:t>
                </a:r>
                <a:endParaRPr lang="en-US" sz="2200" b="1" dirty="0">
                  <a:latin typeface="Cairo" pitchFamily="2" charset="-78"/>
                  <a:cs typeface="Cairo" pitchFamily="2" charset="-78"/>
                </a:endParaRPr>
              </a:p>
              <a:p>
                <a:pPr algn="ctr" defTabSz="2438400">
                  <a:defRPr sz="900" spc="-22">
                    <a:solidFill>
                      <a:srgbClr val="662F96"/>
                    </a:solidFill>
                    <a:latin typeface="Cambria Bold"/>
                    <a:ea typeface="Cambria Bold"/>
                    <a:cs typeface="Cambria Bold"/>
                    <a:sym typeface="Cambria Bold"/>
                  </a:defRPr>
                </a:pPr>
                <a:r>
                  <a:rPr lang="en-US" sz="1800" dirty="0">
                    <a:latin typeface="Cairo" pitchFamily="2" charset="-78"/>
                    <a:cs typeface="Cairo" pitchFamily="2" charset="-78"/>
                  </a:rPr>
                  <a:t>CTO</a:t>
                </a:r>
              </a:p>
            </p:txBody>
          </p:sp>
          <p:pic>
            <p:nvPicPr>
              <p:cNvPr id="388" name="Line Line" descr="Line Line"/>
              <p:cNvPicPr>
                <a:picLocks/>
              </p:cNvPicPr>
              <p:nvPr/>
            </p:nvPicPr>
            <p:blipFill>
              <a:blip r:embed="rId4"/>
              <a:stretch>
                <a:fillRect/>
              </a:stretch>
            </p:blipFill>
            <p:spPr>
              <a:xfrm>
                <a:off x="74908" y="342651"/>
                <a:ext cx="1460501" cy="50801"/>
              </a:xfrm>
              <a:prstGeom prst="rect">
                <a:avLst/>
              </a:prstGeom>
              <a:effectLst>
                <a:reflection stA="50000" endPos="40000" dir="5400000" sy="-100000" algn="bl" rotWithShape="0"/>
              </a:effectLst>
            </p:spPr>
          </p:pic>
        </p:grpSp>
      </p:grpSp>
      <p:grpSp>
        <p:nvGrpSpPr>
          <p:cNvPr id="10" name="Group 9">
            <a:extLst>
              <a:ext uri="{FF2B5EF4-FFF2-40B4-BE49-F238E27FC236}">
                <a16:creationId xmlns:a16="http://schemas.microsoft.com/office/drawing/2014/main" id="{EEC50325-690C-B198-B510-C45001AD4FB0}"/>
              </a:ext>
            </a:extLst>
          </p:cNvPr>
          <p:cNvGrpSpPr/>
          <p:nvPr/>
        </p:nvGrpSpPr>
        <p:grpSpPr>
          <a:xfrm>
            <a:off x="7505700" y="3009900"/>
            <a:ext cx="3264522" cy="6496756"/>
            <a:chOff x="9666122" y="2068519"/>
            <a:chExt cx="3264522" cy="6496756"/>
          </a:xfrm>
        </p:grpSpPr>
        <p:sp>
          <p:nvSpPr>
            <p:cNvPr id="369" name="Rounded Rectangle"/>
            <p:cNvSpPr/>
            <p:nvPr/>
          </p:nvSpPr>
          <p:spPr>
            <a:xfrm>
              <a:off x="9858383" y="3025187"/>
              <a:ext cx="2880000" cy="5540088"/>
            </a:xfrm>
            <a:prstGeom prst="roundRect">
              <a:avLst>
                <a:gd name="adj" fmla="val 3734"/>
              </a:avLst>
            </a:prstGeom>
            <a:ln w="6350">
              <a:solidFill>
                <a:srgbClr val="535353"/>
              </a:solidFill>
            </a:ln>
            <a:effectLst>
              <a:outerShdw blurRad="38100" dist="23000" dir="5400000" rotWithShape="0">
                <a:srgbClr val="000000">
                  <a:alpha val="35000"/>
                </a:srgbClr>
              </a:outerShdw>
            </a:effectLst>
          </p:spPr>
          <p:txBody>
            <a:bodyPr lIns="91438" rIns="91438" anchor="ct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algn="ctr"/>
              <a:endParaRPr sz="7200"/>
            </a:p>
          </p:txBody>
        </p:sp>
        <p:pic>
          <p:nvPicPr>
            <p:cNvPr id="372" name="Picture 56" descr="Picture 56"/>
            <p:cNvPicPr>
              <a:picLocks noChangeAspect="1"/>
            </p:cNvPicPr>
            <p:nvPr/>
          </p:nvPicPr>
          <p:blipFill>
            <a:blip r:embed="rId8"/>
            <a:srcRect l="10184" r="10171"/>
            <a:stretch>
              <a:fillRect/>
            </a:stretch>
          </p:blipFill>
          <p:spPr>
            <a:xfrm>
              <a:off x="10532810" y="2068519"/>
              <a:ext cx="1531146" cy="1758032"/>
            </a:xfrm>
            <a:custGeom>
              <a:avLst/>
              <a:gdLst/>
              <a:ahLst/>
              <a:cxnLst>
                <a:cxn ang="0">
                  <a:pos x="wd2" y="hd2"/>
                </a:cxn>
                <a:cxn ang="5400000">
                  <a:pos x="wd2" y="hd2"/>
                </a:cxn>
                <a:cxn ang="10800000">
                  <a:pos x="wd2" y="hd2"/>
                </a:cxn>
                <a:cxn ang="16200000">
                  <a:pos x="wd2" y="hd2"/>
                </a:cxn>
              </a:cxnLst>
              <a:rect l="0" t="0" r="r" b="b"/>
              <a:pathLst>
                <a:path w="21600" h="21600" extrusionOk="0">
                  <a:moveTo>
                    <a:pt x="3594" y="0"/>
                  </a:moveTo>
                  <a:cubicBezTo>
                    <a:pt x="1606" y="0"/>
                    <a:pt x="0" y="1399"/>
                    <a:pt x="0" y="3130"/>
                  </a:cubicBezTo>
                  <a:lnTo>
                    <a:pt x="0" y="18460"/>
                  </a:lnTo>
                  <a:cubicBezTo>
                    <a:pt x="0" y="20191"/>
                    <a:pt x="1606" y="21600"/>
                    <a:pt x="3594" y="21600"/>
                  </a:cubicBezTo>
                  <a:lnTo>
                    <a:pt x="17994" y="21600"/>
                  </a:lnTo>
                  <a:cubicBezTo>
                    <a:pt x="19982" y="21600"/>
                    <a:pt x="21600" y="20191"/>
                    <a:pt x="21600" y="18460"/>
                  </a:cubicBezTo>
                  <a:lnTo>
                    <a:pt x="21600" y="3130"/>
                  </a:lnTo>
                  <a:cubicBezTo>
                    <a:pt x="21600" y="1399"/>
                    <a:pt x="19982" y="0"/>
                    <a:pt x="17994" y="0"/>
                  </a:cubicBezTo>
                  <a:lnTo>
                    <a:pt x="3594" y="0"/>
                  </a:lnTo>
                  <a:close/>
                </a:path>
              </a:pathLst>
            </a:custGeom>
            <a:ln w="12700">
              <a:miter lim="400000"/>
            </a:ln>
            <a:effectLst>
              <a:outerShdw blurRad="76200" dist="38100" dir="7800000" rotWithShape="0">
                <a:srgbClr val="000000">
                  <a:alpha val="40000"/>
                </a:srgbClr>
              </a:outerShdw>
            </a:effectLst>
          </p:spPr>
        </p:pic>
        <p:pic>
          <p:nvPicPr>
            <p:cNvPr id="382" name="Image" descr="Image"/>
            <p:cNvPicPr>
              <a:picLocks noChangeAspect="1"/>
            </p:cNvPicPr>
            <p:nvPr/>
          </p:nvPicPr>
          <p:blipFill>
            <a:blip r:embed="rId9"/>
            <a:stretch>
              <a:fillRect/>
            </a:stretch>
          </p:blipFill>
          <p:spPr>
            <a:xfrm>
              <a:off x="10142269" y="7902865"/>
              <a:ext cx="2312228" cy="408968"/>
            </a:xfrm>
            <a:prstGeom prst="rect">
              <a:avLst/>
            </a:prstGeom>
            <a:ln w="12700">
              <a:miter lim="400000"/>
            </a:ln>
          </p:spPr>
        </p:pic>
        <p:sp>
          <p:nvSpPr>
            <p:cNvPr id="383" name="5 سنوات من الخبرة في…"/>
            <p:cNvSpPr txBox="1"/>
            <p:nvPr/>
          </p:nvSpPr>
          <p:spPr>
            <a:xfrm>
              <a:off x="10228894" y="5968322"/>
              <a:ext cx="2138979" cy="9233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8" rIns="91438">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algn="ctr">
                <a:defRPr sz="800">
                  <a:solidFill>
                    <a:srgbClr val="535353"/>
                  </a:solidFill>
                  <a:latin typeface="Cambria"/>
                  <a:ea typeface="Cambria"/>
                  <a:cs typeface="Cambria"/>
                  <a:sym typeface="Cambria"/>
                </a:defRPr>
              </a:pPr>
              <a:r>
                <a:rPr lang="en-US" sz="1800" b="1" dirty="0">
                  <a:latin typeface="Cairo" pitchFamily="2" charset="-78"/>
                  <a:cs typeface="Cairo" pitchFamily="2" charset="-78"/>
                </a:rPr>
                <a:t>5</a:t>
              </a:r>
              <a:r>
                <a:rPr lang="en-US" sz="1800" dirty="0">
                  <a:latin typeface="Cairo" pitchFamily="2" charset="-78"/>
                  <a:cs typeface="Cairo" pitchFamily="2" charset="-78"/>
                </a:rPr>
                <a:t> Years experience in Marketing &amp; Graphic Design</a:t>
              </a:r>
            </a:p>
          </p:txBody>
        </p:sp>
        <p:grpSp>
          <p:nvGrpSpPr>
            <p:cNvPr id="392" name="Group"/>
            <p:cNvGrpSpPr/>
            <p:nvPr/>
          </p:nvGrpSpPr>
          <p:grpSpPr>
            <a:xfrm>
              <a:off x="9666122" y="3925973"/>
              <a:ext cx="3264522" cy="810486"/>
              <a:chOff x="-2508" y="0"/>
              <a:chExt cx="1632260" cy="405241"/>
            </a:xfrm>
          </p:grpSpPr>
          <p:sp>
            <p:nvSpPr>
              <p:cNvPr id="390" name="object 29"/>
              <p:cNvSpPr txBox="1"/>
              <p:nvPr/>
            </p:nvSpPr>
            <p:spPr>
              <a:xfrm>
                <a:off x="-2508" y="0"/>
                <a:ext cx="1632260" cy="40524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no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algn="ctr" defTabSz="2438400">
                  <a:spcBef>
                    <a:spcPts val="200"/>
                  </a:spcBef>
                  <a:defRPr sz="1100">
                    <a:solidFill>
                      <a:srgbClr val="434343"/>
                    </a:solidFill>
                    <a:latin typeface="Cambria"/>
                    <a:ea typeface="Cambria"/>
                    <a:cs typeface="Cambria"/>
                    <a:sym typeface="Cambria"/>
                  </a:defRPr>
                </a:pPr>
                <a:r>
                  <a:rPr lang="en-US" sz="2200" b="1" dirty="0">
                    <a:latin typeface="Cairo" pitchFamily="2" charset="-78"/>
                    <a:cs typeface="Cairo" pitchFamily="2" charset="-78"/>
                  </a:rPr>
                  <a:t>Sara </a:t>
                </a:r>
                <a:r>
                  <a:rPr lang="en-US" sz="2200" b="1" dirty="0" err="1">
                    <a:latin typeface="Cairo" pitchFamily="2" charset="-78"/>
                    <a:cs typeface="Cairo" pitchFamily="2" charset="-78"/>
                  </a:rPr>
                  <a:t>Almothin</a:t>
                </a:r>
                <a:endParaRPr lang="en-US" sz="2200" b="1" dirty="0">
                  <a:latin typeface="Cairo" pitchFamily="2" charset="-78"/>
                  <a:cs typeface="Cairo" pitchFamily="2" charset="-78"/>
                </a:endParaRPr>
              </a:p>
              <a:p>
                <a:pPr algn="ctr" defTabSz="2438400">
                  <a:defRPr sz="900" spc="-22">
                    <a:solidFill>
                      <a:srgbClr val="662F96"/>
                    </a:solidFill>
                    <a:latin typeface="Cambria Bold"/>
                    <a:ea typeface="Cambria Bold"/>
                    <a:cs typeface="Cambria Bold"/>
                    <a:sym typeface="Cambria Bold"/>
                  </a:defRPr>
                </a:pPr>
                <a:r>
                  <a:rPr lang="en-US" sz="1800" dirty="0">
                    <a:latin typeface="Cairo" pitchFamily="2" charset="-78"/>
                    <a:cs typeface="Cairo" pitchFamily="2" charset="-78"/>
                  </a:rPr>
                  <a:t>Marketing Manager</a:t>
                </a:r>
              </a:p>
            </p:txBody>
          </p:sp>
          <p:pic>
            <p:nvPicPr>
              <p:cNvPr id="391" name="Line Line" descr="Line Line"/>
              <p:cNvPicPr>
                <a:picLocks/>
              </p:cNvPicPr>
              <p:nvPr/>
            </p:nvPicPr>
            <p:blipFill>
              <a:blip r:embed="rId4"/>
              <a:stretch>
                <a:fillRect/>
              </a:stretch>
            </p:blipFill>
            <p:spPr>
              <a:xfrm>
                <a:off x="83371" y="342651"/>
                <a:ext cx="1460501" cy="50801"/>
              </a:xfrm>
              <a:prstGeom prst="rect">
                <a:avLst/>
              </a:prstGeom>
              <a:effectLst>
                <a:reflection stA="50000" endPos="40000" dir="5400000" sy="-100000" algn="bl" rotWithShape="0"/>
              </a:effectLst>
            </p:spPr>
          </p:pic>
        </p:grpSp>
      </p:grpSp>
      <p:grpSp>
        <p:nvGrpSpPr>
          <p:cNvPr id="12" name="Group 11">
            <a:extLst>
              <a:ext uri="{FF2B5EF4-FFF2-40B4-BE49-F238E27FC236}">
                <a16:creationId xmlns:a16="http://schemas.microsoft.com/office/drawing/2014/main" id="{62793C23-D025-BE9A-DBD2-DD9111934B30}"/>
              </a:ext>
            </a:extLst>
          </p:cNvPr>
          <p:cNvGrpSpPr/>
          <p:nvPr/>
        </p:nvGrpSpPr>
        <p:grpSpPr>
          <a:xfrm>
            <a:off x="11106150" y="3009900"/>
            <a:ext cx="3264522" cy="6496756"/>
            <a:chOff x="14183078" y="2068519"/>
            <a:chExt cx="3264522" cy="6496756"/>
          </a:xfrm>
        </p:grpSpPr>
        <p:sp>
          <p:nvSpPr>
            <p:cNvPr id="370" name="Rounded Rectangle"/>
            <p:cNvSpPr/>
            <p:nvPr/>
          </p:nvSpPr>
          <p:spPr>
            <a:xfrm>
              <a:off x="14375338" y="3025187"/>
              <a:ext cx="2880000" cy="5540088"/>
            </a:xfrm>
            <a:prstGeom prst="roundRect">
              <a:avLst>
                <a:gd name="adj" fmla="val 3734"/>
              </a:avLst>
            </a:prstGeom>
            <a:ln w="6350">
              <a:solidFill>
                <a:srgbClr val="535353"/>
              </a:solidFill>
            </a:ln>
            <a:effectLst>
              <a:outerShdw blurRad="38100" dist="23000" dir="5400000" rotWithShape="0">
                <a:srgbClr val="000000">
                  <a:alpha val="35000"/>
                </a:srgbClr>
              </a:outerShdw>
            </a:effectLst>
          </p:spPr>
          <p:txBody>
            <a:bodyPr lIns="91438" rIns="91438" anchor="ct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algn="ctr"/>
              <a:endParaRPr sz="7200"/>
            </a:p>
          </p:txBody>
        </p:sp>
        <p:pic>
          <p:nvPicPr>
            <p:cNvPr id="373" name="Picture 56" descr="Picture 56"/>
            <p:cNvPicPr>
              <a:picLocks noChangeAspect="1"/>
            </p:cNvPicPr>
            <p:nvPr/>
          </p:nvPicPr>
          <p:blipFill>
            <a:blip r:embed="rId8"/>
            <a:srcRect l="10184" r="10171"/>
            <a:stretch>
              <a:fillRect/>
            </a:stretch>
          </p:blipFill>
          <p:spPr>
            <a:xfrm>
              <a:off x="15049765" y="2068519"/>
              <a:ext cx="1531146" cy="1758032"/>
            </a:xfrm>
            <a:custGeom>
              <a:avLst/>
              <a:gdLst/>
              <a:ahLst/>
              <a:cxnLst>
                <a:cxn ang="0">
                  <a:pos x="wd2" y="hd2"/>
                </a:cxn>
                <a:cxn ang="5400000">
                  <a:pos x="wd2" y="hd2"/>
                </a:cxn>
                <a:cxn ang="10800000">
                  <a:pos x="wd2" y="hd2"/>
                </a:cxn>
                <a:cxn ang="16200000">
                  <a:pos x="wd2" y="hd2"/>
                </a:cxn>
              </a:cxnLst>
              <a:rect l="0" t="0" r="r" b="b"/>
              <a:pathLst>
                <a:path w="21600" h="21600" extrusionOk="0">
                  <a:moveTo>
                    <a:pt x="3594" y="0"/>
                  </a:moveTo>
                  <a:cubicBezTo>
                    <a:pt x="1606" y="0"/>
                    <a:pt x="0" y="1399"/>
                    <a:pt x="0" y="3130"/>
                  </a:cubicBezTo>
                  <a:lnTo>
                    <a:pt x="0" y="18460"/>
                  </a:lnTo>
                  <a:cubicBezTo>
                    <a:pt x="0" y="20191"/>
                    <a:pt x="1606" y="21600"/>
                    <a:pt x="3594" y="21600"/>
                  </a:cubicBezTo>
                  <a:lnTo>
                    <a:pt x="17994" y="21600"/>
                  </a:lnTo>
                  <a:cubicBezTo>
                    <a:pt x="19982" y="21600"/>
                    <a:pt x="21600" y="20191"/>
                    <a:pt x="21600" y="18460"/>
                  </a:cubicBezTo>
                  <a:lnTo>
                    <a:pt x="21600" y="3130"/>
                  </a:lnTo>
                  <a:cubicBezTo>
                    <a:pt x="21600" y="1399"/>
                    <a:pt x="19982" y="0"/>
                    <a:pt x="17994" y="0"/>
                  </a:cubicBezTo>
                  <a:lnTo>
                    <a:pt x="3594" y="0"/>
                  </a:lnTo>
                  <a:close/>
                </a:path>
              </a:pathLst>
            </a:custGeom>
            <a:ln w="12700">
              <a:miter lim="400000"/>
            </a:ln>
            <a:effectLst>
              <a:outerShdw blurRad="76200" dist="38100" dir="7800000" rotWithShape="0">
                <a:srgbClr val="000000">
                  <a:alpha val="40000"/>
                </a:srgbClr>
              </a:outerShdw>
            </a:effectLst>
          </p:spPr>
        </p:pic>
        <p:pic>
          <p:nvPicPr>
            <p:cNvPr id="381" name="IMG_0269.png" descr="IMG_0269.png"/>
            <p:cNvPicPr>
              <a:picLocks noChangeAspect="1"/>
            </p:cNvPicPr>
            <p:nvPr/>
          </p:nvPicPr>
          <p:blipFill>
            <a:blip r:embed="rId10"/>
            <a:srcRect r="5160"/>
            <a:stretch>
              <a:fillRect/>
            </a:stretch>
          </p:blipFill>
          <p:spPr>
            <a:xfrm>
              <a:off x="15206166" y="7817654"/>
              <a:ext cx="1218344" cy="319026"/>
            </a:xfrm>
            <a:prstGeom prst="rect">
              <a:avLst/>
            </a:prstGeom>
            <a:ln w="12700">
              <a:miter lim="400000"/>
            </a:ln>
          </p:spPr>
        </p:pic>
        <p:sp>
          <p:nvSpPr>
            <p:cNvPr id="386" name="4 سنوات من الخبرة…"/>
            <p:cNvSpPr txBox="1"/>
            <p:nvPr/>
          </p:nvSpPr>
          <p:spPr>
            <a:xfrm>
              <a:off x="14869994" y="5968322"/>
              <a:ext cx="2062673" cy="9233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8" rIns="91438">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algn="ctr">
                <a:defRPr sz="800">
                  <a:solidFill>
                    <a:srgbClr val="535353"/>
                  </a:solidFill>
                  <a:latin typeface="Cambria"/>
                  <a:ea typeface="Cambria"/>
                  <a:cs typeface="Cambria"/>
                  <a:sym typeface="Cambria"/>
                </a:defRPr>
              </a:pPr>
              <a:r>
                <a:rPr lang="en-US" sz="1800" b="1" dirty="0">
                  <a:latin typeface="Cairo" pitchFamily="2" charset="-78"/>
                  <a:cs typeface="Cairo" pitchFamily="2" charset="-78"/>
                </a:rPr>
                <a:t>4</a:t>
              </a:r>
              <a:r>
                <a:rPr lang="en-US" sz="1800" dirty="0">
                  <a:latin typeface="Cairo" pitchFamily="2" charset="-78"/>
                  <a:cs typeface="Cairo" pitchFamily="2" charset="-78"/>
                </a:rPr>
                <a:t> Years experience in Sales &amp; Marketing</a:t>
              </a:r>
            </a:p>
          </p:txBody>
        </p:sp>
        <p:grpSp>
          <p:nvGrpSpPr>
            <p:cNvPr id="395" name="Group"/>
            <p:cNvGrpSpPr/>
            <p:nvPr/>
          </p:nvGrpSpPr>
          <p:grpSpPr>
            <a:xfrm>
              <a:off x="14183078" y="3962090"/>
              <a:ext cx="3264522" cy="810484"/>
              <a:chOff x="-31993" y="0"/>
              <a:chExt cx="1632260" cy="405241"/>
            </a:xfrm>
          </p:grpSpPr>
          <p:sp>
            <p:nvSpPr>
              <p:cNvPr id="393" name="object 29"/>
              <p:cNvSpPr txBox="1"/>
              <p:nvPr/>
            </p:nvSpPr>
            <p:spPr>
              <a:xfrm>
                <a:off x="-31993" y="0"/>
                <a:ext cx="1632260" cy="40524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no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algn="ctr" defTabSz="2438400">
                  <a:spcBef>
                    <a:spcPts val="200"/>
                  </a:spcBef>
                  <a:defRPr sz="1100">
                    <a:solidFill>
                      <a:srgbClr val="434343"/>
                    </a:solidFill>
                    <a:latin typeface="Cambria"/>
                    <a:ea typeface="Cambria"/>
                    <a:cs typeface="Cambria"/>
                    <a:sym typeface="Cambria"/>
                  </a:defRPr>
                </a:pPr>
                <a:r>
                  <a:rPr lang="en-US" sz="2200" b="1" dirty="0">
                    <a:latin typeface="Cairo" pitchFamily="2" charset="-78"/>
                    <a:cs typeface="Cairo" pitchFamily="2" charset="-78"/>
                  </a:rPr>
                  <a:t>Lea </a:t>
                </a:r>
                <a:r>
                  <a:rPr lang="en-US" sz="2200" b="1" dirty="0" err="1">
                    <a:latin typeface="Cairo" pitchFamily="2" charset="-78"/>
                    <a:cs typeface="Cairo" pitchFamily="2" charset="-78"/>
                  </a:rPr>
                  <a:t>Alwehaibi</a:t>
                </a:r>
                <a:endParaRPr lang="en-US" sz="2200" b="1" dirty="0">
                  <a:latin typeface="Cairo" pitchFamily="2" charset="-78"/>
                  <a:cs typeface="Cairo" pitchFamily="2" charset="-78"/>
                </a:endParaRPr>
              </a:p>
              <a:p>
                <a:pPr algn="ctr" defTabSz="2438400">
                  <a:defRPr sz="900" spc="-22">
                    <a:solidFill>
                      <a:srgbClr val="662F96"/>
                    </a:solidFill>
                    <a:latin typeface="Cambria Bold"/>
                    <a:ea typeface="Cambria Bold"/>
                    <a:cs typeface="Cambria Bold"/>
                    <a:sym typeface="Cambria Bold"/>
                  </a:defRPr>
                </a:pPr>
                <a:r>
                  <a:rPr lang="en-US" sz="1800" dirty="0">
                    <a:latin typeface="Cairo" pitchFamily="2" charset="-78"/>
                    <a:cs typeface="Cairo" pitchFamily="2" charset="-78"/>
                  </a:rPr>
                  <a:t>Sales Manager</a:t>
                </a:r>
              </a:p>
            </p:txBody>
          </p:sp>
          <p:pic>
            <p:nvPicPr>
              <p:cNvPr id="394" name="Line Line" descr="Line Line"/>
              <p:cNvPicPr>
                <a:picLocks/>
              </p:cNvPicPr>
              <p:nvPr/>
            </p:nvPicPr>
            <p:blipFill>
              <a:blip r:embed="rId4"/>
              <a:stretch>
                <a:fillRect/>
              </a:stretch>
            </p:blipFill>
            <p:spPr>
              <a:xfrm>
                <a:off x="53886" y="342651"/>
                <a:ext cx="1460501" cy="50801"/>
              </a:xfrm>
              <a:prstGeom prst="rect">
                <a:avLst/>
              </a:prstGeom>
              <a:effectLst>
                <a:reflection stA="50000" endPos="40000" dir="5400000" sy="-100000" algn="bl" rotWithShape="0"/>
              </a:effectLst>
            </p:spPr>
          </p:pic>
        </p:grpSp>
      </p:grpSp>
      <p:grpSp>
        <p:nvGrpSpPr>
          <p:cNvPr id="13" name="Group 12">
            <a:extLst>
              <a:ext uri="{FF2B5EF4-FFF2-40B4-BE49-F238E27FC236}">
                <a16:creationId xmlns:a16="http://schemas.microsoft.com/office/drawing/2014/main" id="{6A4F72B2-1E3C-0B44-9425-8D98A5FDB2E0}"/>
              </a:ext>
            </a:extLst>
          </p:cNvPr>
          <p:cNvGrpSpPr/>
          <p:nvPr/>
        </p:nvGrpSpPr>
        <p:grpSpPr>
          <a:xfrm>
            <a:off x="11240563" y="7699767"/>
            <a:ext cx="7628102" cy="4149333"/>
            <a:chOff x="11240563" y="7050820"/>
            <a:chExt cx="7628102" cy="4149333"/>
          </a:xfrm>
        </p:grpSpPr>
        <p:sp>
          <p:nvSpPr>
            <p:cNvPr id="9" name="Freeform 5">
              <a:extLst>
                <a:ext uri="{FF2B5EF4-FFF2-40B4-BE49-F238E27FC236}">
                  <a16:creationId xmlns:a16="http://schemas.microsoft.com/office/drawing/2014/main" id="{AC25DD27-525A-94DF-7E8F-C00DB67FC4F0}"/>
                </a:ext>
              </a:extLst>
            </p:cNvPr>
            <p:cNvSpPr/>
            <p:nvPr/>
          </p:nvSpPr>
          <p:spPr>
            <a:xfrm rot="10589837">
              <a:off x="11240563" y="7050820"/>
              <a:ext cx="7315200" cy="3883706"/>
            </a:xfrm>
            <a:custGeom>
              <a:avLst/>
              <a:gdLst/>
              <a:ahLst/>
              <a:cxnLst/>
              <a:rect l="l" t="t" r="r" b="b"/>
              <a:pathLst>
                <a:path w="7315200" h="3883706">
                  <a:moveTo>
                    <a:pt x="0" y="0"/>
                  </a:moveTo>
                  <a:lnTo>
                    <a:pt x="7315200" y="0"/>
                  </a:lnTo>
                  <a:lnTo>
                    <a:pt x="7315200" y="3883706"/>
                  </a:lnTo>
                  <a:lnTo>
                    <a:pt x="0" y="3883706"/>
                  </a:lnTo>
                  <a:lnTo>
                    <a:pt x="0" y="0"/>
                  </a:lnTo>
                  <a:close/>
                </a:path>
              </a:pathLst>
            </a:custGeom>
            <a:blipFill>
              <a:blip r:embed="rId11">
                <a:alphaModFix amt="43000"/>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11" name="Freeform 6">
              <a:extLst>
                <a:ext uri="{FF2B5EF4-FFF2-40B4-BE49-F238E27FC236}">
                  <a16:creationId xmlns:a16="http://schemas.microsoft.com/office/drawing/2014/main" id="{28B64AEA-5BCB-EF82-9BB2-AD410B04CADB}"/>
                </a:ext>
              </a:extLst>
            </p:cNvPr>
            <p:cNvSpPr/>
            <p:nvPr/>
          </p:nvSpPr>
          <p:spPr>
            <a:xfrm rot="10589837">
              <a:off x="11553465" y="7316447"/>
              <a:ext cx="7315200" cy="3883706"/>
            </a:xfrm>
            <a:custGeom>
              <a:avLst/>
              <a:gdLst/>
              <a:ahLst/>
              <a:cxnLst/>
              <a:rect l="l" t="t" r="r" b="b"/>
              <a:pathLst>
                <a:path w="7315200" h="3883706">
                  <a:moveTo>
                    <a:pt x="0" y="0"/>
                  </a:moveTo>
                  <a:lnTo>
                    <a:pt x="7315200" y="0"/>
                  </a:lnTo>
                  <a:lnTo>
                    <a:pt x="7315200" y="3883706"/>
                  </a:lnTo>
                  <a:lnTo>
                    <a:pt x="0" y="3883706"/>
                  </a:lnTo>
                  <a:lnTo>
                    <a:pt x="0" y="0"/>
                  </a:lnTo>
                  <a:close/>
                </a:path>
              </a:pathLst>
            </a:custGeom>
            <a:blipFill>
              <a:blip r:embed="rId11">
                <a:alphaModFix amt="43000"/>
                <a:extLst>
                  <a:ext uri="{96DAC541-7B7A-43D3-8B79-37D633B846F1}">
                    <asvg:svgBlip xmlns:asvg="http://schemas.microsoft.com/office/drawing/2016/SVG/main" r:embed="rId12"/>
                  </a:ext>
                </a:extLst>
              </a:blip>
              <a:stretch>
                <a:fillRect/>
              </a:stretch>
            </a:blipFill>
          </p:spPr>
          <p:txBody>
            <a:bodyPr/>
            <a:lstStyle/>
            <a:p>
              <a:endParaRPr lang="en-US"/>
            </a:p>
          </p:txBody>
        </p:sp>
      </p:grpSp>
      <p:grpSp>
        <p:nvGrpSpPr>
          <p:cNvPr id="57" name="Group 56">
            <a:extLst>
              <a:ext uri="{FF2B5EF4-FFF2-40B4-BE49-F238E27FC236}">
                <a16:creationId xmlns:a16="http://schemas.microsoft.com/office/drawing/2014/main" id="{920978BB-EDB8-DA5D-9F6D-CB68F1A23CED}"/>
              </a:ext>
            </a:extLst>
          </p:cNvPr>
          <p:cNvGrpSpPr/>
          <p:nvPr/>
        </p:nvGrpSpPr>
        <p:grpSpPr>
          <a:xfrm>
            <a:off x="14706600" y="3009900"/>
            <a:ext cx="3264522" cy="6515806"/>
            <a:chOff x="14706600" y="2761481"/>
            <a:chExt cx="3264522" cy="6515806"/>
          </a:xfrm>
        </p:grpSpPr>
        <p:pic>
          <p:nvPicPr>
            <p:cNvPr id="58" name="Picture 57">
              <a:extLst>
                <a:ext uri="{FF2B5EF4-FFF2-40B4-BE49-F238E27FC236}">
                  <a16:creationId xmlns:a16="http://schemas.microsoft.com/office/drawing/2014/main" id="{C3FE7B1B-B78C-51ED-7730-997FF282C303}"/>
                </a:ext>
              </a:extLst>
            </p:cNvPr>
            <p:cNvPicPr>
              <a:picLocks noChangeAspect="1"/>
            </p:cNvPicPr>
            <p:nvPr/>
          </p:nvPicPr>
          <p:blipFill>
            <a:blip r:embed="rId13">
              <a:extLst>
                <a:ext uri="{28A0092B-C50C-407E-A947-70E740481C1C}">
                  <a14:useLocalDpi xmlns:a14="http://schemas.microsoft.com/office/drawing/2010/main" val="0"/>
                </a:ext>
              </a:extLst>
            </a:blip>
            <a:srcRect l="7572" t="32754" r="12639" b="24599"/>
            <a:stretch/>
          </p:blipFill>
          <p:spPr>
            <a:xfrm>
              <a:off x="15645734" y="8326962"/>
              <a:ext cx="1386252" cy="740947"/>
            </a:xfrm>
            <a:prstGeom prst="rect">
              <a:avLst/>
            </a:prstGeom>
          </p:spPr>
        </p:pic>
        <p:grpSp>
          <p:nvGrpSpPr>
            <p:cNvPr id="59" name="Group 58">
              <a:extLst>
                <a:ext uri="{FF2B5EF4-FFF2-40B4-BE49-F238E27FC236}">
                  <a16:creationId xmlns:a16="http://schemas.microsoft.com/office/drawing/2014/main" id="{15EA2463-FC61-2DC1-0FCD-BCDA1AABBE60}"/>
                </a:ext>
              </a:extLst>
            </p:cNvPr>
            <p:cNvGrpSpPr/>
            <p:nvPr/>
          </p:nvGrpSpPr>
          <p:grpSpPr>
            <a:xfrm>
              <a:off x="14706600" y="2761481"/>
              <a:ext cx="3264522" cy="6515806"/>
              <a:chOff x="14706600" y="2761481"/>
              <a:chExt cx="3264522" cy="6515806"/>
            </a:xfrm>
          </p:grpSpPr>
          <p:grpSp>
            <p:nvGrpSpPr>
              <p:cNvPr id="60" name="Group 59">
                <a:extLst>
                  <a:ext uri="{FF2B5EF4-FFF2-40B4-BE49-F238E27FC236}">
                    <a16:creationId xmlns:a16="http://schemas.microsoft.com/office/drawing/2014/main" id="{6B69254B-72B9-FBA9-CC1A-2F77F517E8DE}"/>
                  </a:ext>
                </a:extLst>
              </p:cNvPr>
              <p:cNvGrpSpPr/>
              <p:nvPr/>
            </p:nvGrpSpPr>
            <p:grpSpPr>
              <a:xfrm>
                <a:off x="14706600" y="3737199"/>
                <a:ext cx="3264522" cy="5540088"/>
                <a:chOff x="14183078" y="3025187"/>
                <a:chExt cx="3264522" cy="5540088"/>
              </a:xfrm>
            </p:grpSpPr>
            <p:sp>
              <p:nvSpPr>
                <p:cNvPr id="62" name="Rounded Rectangle">
                  <a:extLst>
                    <a:ext uri="{FF2B5EF4-FFF2-40B4-BE49-F238E27FC236}">
                      <a16:creationId xmlns:a16="http://schemas.microsoft.com/office/drawing/2014/main" id="{0C6D14C6-3917-A31C-3C35-09E6DC4F0396}"/>
                    </a:ext>
                  </a:extLst>
                </p:cNvPr>
                <p:cNvSpPr/>
                <p:nvPr/>
              </p:nvSpPr>
              <p:spPr>
                <a:xfrm>
                  <a:off x="14375338" y="3025187"/>
                  <a:ext cx="2880000" cy="5540088"/>
                </a:xfrm>
                <a:prstGeom prst="roundRect">
                  <a:avLst>
                    <a:gd name="adj" fmla="val 3734"/>
                  </a:avLst>
                </a:prstGeom>
                <a:ln w="6350">
                  <a:solidFill>
                    <a:srgbClr val="535353"/>
                  </a:solidFill>
                </a:ln>
                <a:effectLst>
                  <a:outerShdw blurRad="38100" dist="23000" dir="5400000" rotWithShape="0">
                    <a:srgbClr val="000000">
                      <a:alpha val="35000"/>
                    </a:srgbClr>
                  </a:outerShdw>
                </a:effectLst>
              </p:spPr>
              <p:txBody>
                <a:bodyPr lIns="91438" rIns="91438" anchor="ct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endParaRPr sz="7200" dirty="0"/>
                </a:p>
              </p:txBody>
            </p:sp>
            <p:sp>
              <p:nvSpPr>
                <p:cNvPr id="63" name="4 سنوات من الخبرة…">
                  <a:extLst>
                    <a:ext uri="{FF2B5EF4-FFF2-40B4-BE49-F238E27FC236}">
                      <a16:creationId xmlns:a16="http://schemas.microsoft.com/office/drawing/2014/main" id="{B24F79CD-E4B8-D2DB-AC4C-364646F30D2F}"/>
                    </a:ext>
                  </a:extLst>
                </p:cNvPr>
                <p:cNvSpPr txBox="1"/>
                <p:nvPr/>
              </p:nvSpPr>
              <p:spPr>
                <a:xfrm>
                  <a:off x="14869995" y="5968322"/>
                  <a:ext cx="2106336" cy="646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8" rIns="91438">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algn="ctr" rtl="1">
                    <a:defRPr sz="800">
                      <a:solidFill>
                        <a:srgbClr val="535353"/>
                      </a:solidFill>
                      <a:latin typeface="Cambria"/>
                      <a:ea typeface="Cambria"/>
                      <a:cs typeface="Cambria"/>
                      <a:sym typeface="Cambria"/>
                    </a:defRPr>
                  </a:pPr>
                  <a:r>
                    <a:rPr lang="en-US" sz="1800" b="1" dirty="0">
                      <a:latin typeface="Cairo" pitchFamily="2" charset="-78"/>
                      <a:cs typeface="Cairo" pitchFamily="2" charset="-78"/>
                    </a:rPr>
                    <a:t>5</a:t>
                  </a:r>
                  <a:r>
                    <a:rPr lang="en-US" sz="1800" dirty="0">
                      <a:latin typeface="Cairo" pitchFamily="2" charset="-78"/>
                      <a:cs typeface="Cairo" pitchFamily="2" charset="-78"/>
                    </a:rPr>
                    <a:t> Years experience in Finance </a:t>
                  </a:r>
                </a:p>
              </p:txBody>
            </p:sp>
            <p:grpSp>
              <p:nvGrpSpPr>
                <p:cNvPr id="320" name="Group">
                  <a:extLst>
                    <a:ext uri="{FF2B5EF4-FFF2-40B4-BE49-F238E27FC236}">
                      <a16:creationId xmlns:a16="http://schemas.microsoft.com/office/drawing/2014/main" id="{11C582D3-2D61-2BDE-195B-4B8819C3FECD}"/>
                    </a:ext>
                  </a:extLst>
                </p:cNvPr>
                <p:cNvGrpSpPr/>
                <p:nvPr/>
              </p:nvGrpSpPr>
              <p:grpSpPr>
                <a:xfrm>
                  <a:off x="14183078" y="3962090"/>
                  <a:ext cx="3264522" cy="810484"/>
                  <a:chOff x="-31993" y="0"/>
                  <a:chExt cx="1632260" cy="405241"/>
                </a:xfrm>
              </p:grpSpPr>
              <p:sp>
                <p:nvSpPr>
                  <p:cNvPr id="321" name="object 29">
                    <a:extLst>
                      <a:ext uri="{FF2B5EF4-FFF2-40B4-BE49-F238E27FC236}">
                        <a16:creationId xmlns:a16="http://schemas.microsoft.com/office/drawing/2014/main" id="{EB0796C0-0FBC-ACF7-A9FB-CD0265CFF365}"/>
                      </a:ext>
                    </a:extLst>
                  </p:cNvPr>
                  <p:cNvSpPr txBox="1"/>
                  <p:nvPr/>
                </p:nvSpPr>
                <p:spPr>
                  <a:xfrm>
                    <a:off x="-31993" y="0"/>
                    <a:ext cx="1632260" cy="40524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no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1pPr>
                    <a:lvl2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2pPr>
                    <a:lvl3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3pPr>
                    <a:lvl4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4pPr>
                    <a:lvl5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5pPr>
                    <a:lvl6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6pPr>
                    <a:lvl7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7pPr>
                    <a:lvl8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8pPr>
                    <a:lvl9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Calibri"/>
                        <a:ea typeface="Calibri"/>
                        <a:cs typeface="Calibri"/>
                        <a:sym typeface="Calibri"/>
                      </a:defRPr>
                    </a:lvl9pPr>
                  </a:lstStyle>
                  <a:p>
                    <a:pPr algn="ctr" defTabSz="2438400" rtl="1">
                      <a:spcBef>
                        <a:spcPts val="200"/>
                      </a:spcBef>
                      <a:defRPr sz="1100">
                        <a:solidFill>
                          <a:srgbClr val="434343"/>
                        </a:solidFill>
                        <a:latin typeface="Cambria"/>
                        <a:ea typeface="Cambria"/>
                        <a:cs typeface="Cambria"/>
                        <a:sym typeface="Cambria"/>
                      </a:defRPr>
                    </a:pPr>
                    <a:r>
                      <a:rPr lang="en-US" sz="2200" b="1" dirty="0">
                        <a:latin typeface="Cairo" pitchFamily="2" charset="-78"/>
                        <a:cs typeface="Cairo" pitchFamily="2" charset="-78"/>
                      </a:rPr>
                      <a:t> </a:t>
                    </a:r>
                    <a:r>
                      <a:rPr lang="en-US" sz="2200" b="1" dirty="0" err="1">
                        <a:latin typeface="Cairo" pitchFamily="2" charset="-78"/>
                        <a:cs typeface="Cairo" pitchFamily="2" charset="-78"/>
                      </a:rPr>
                      <a:t>Abdulkreem</a:t>
                    </a:r>
                    <a:r>
                      <a:rPr lang="en-US" sz="2200" b="1" dirty="0">
                        <a:latin typeface="Cairo" pitchFamily="2" charset="-78"/>
                        <a:cs typeface="Cairo" pitchFamily="2" charset="-78"/>
                      </a:rPr>
                      <a:t> </a:t>
                    </a:r>
                    <a:r>
                      <a:rPr lang="en-US" sz="2200" b="1" dirty="0" err="1">
                        <a:latin typeface="Cairo" pitchFamily="2" charset="-78"/>
                        <a:cs typeface="Cairo" pitchFamily="2" charset="-78"/>
                      </a:rPr>
                      <a:t>Aljasser</a:t>
                    </a:r>
                    <a:endParaRPr lang="en-US" sz="2200" b="1" dirty="0">
                      <a:latin typeface="Cairo" pitchFamily="2" charset="-78"/>
                      <a:cs typeface="Cairo" pitchFamily="2" charset="-78"/>
                    </a:endParaRPr>
                  </a:p>
                  <a:p>
                    <a:pPr algn="ctr" defTabSz="2438400">
                      <a:defRPr sz="900" spc="-22">
                        <a:solidFill>
                          <a:srgbClr val="662F96"/>
                        </a:solidFill>
                        <a:latin typeface="Cambria Bold"/>
                        <a:ea typeface="Cambria Bold"/>
                        <a:cs typeface="Cambria Bold"/>
                        <a:sym typeface="Cambria Bold"/>
                      </a:defRPr>
                    </a:pPr>
                    <a:r>
                      <a:rPr lang="en-US" sz="1800" dirty="0">
                        <a:latin typeface="Cairo" pitchFamily="2" charset="-78"/>
                        <a:cs typeface="Cairo" pitchFamily="2" charset="-78"/>
                      </a:rPr>
                      <a:t>Finance Consultant</a:t>
                    </a:r>
                  </a:p>
                  <a:p>
                    <a:pPr algn="ctr" defTabSz="2438400">
                      <a:defRPr sz="900" spc="-22">
                        <a:solidFill>
                          <a:srgbClr val="662F96"/>
                        </a:solidFill>
                        <a:latin typeface="Cambria Bold"/>
                        <a:ea typeface="Cambria Bold"/>
                        <a:cs typeface="Cambria Bold"/>
                        <a:sym typeface="Cambria Bold"/>
                      </a:defRPr>
                    </a:pPr>
                    <a:endParaRPr lang="ar-EG" sz="1800" dirty="0">
                      <a:latin typeface="Cairo" pitchFamily="2" charset="-78"/>
                      <a:cs typeface="Cairo" pitchFamily="2" charset="-78"/>
                    </a:endParaRPr>
                  </a:p>
                </p:txBody>
              </p:sp>
              <p:pic>
                <p:nvPicPr>
                  <p:cNvPr id="322" name="Line Line" descr="Line Line">
                    <a:extLst>
                      <a:ext uri="{FF2B5EF4-FFF2-40B4-BE49-F238E27FC236}">
                        <a16:creationId xmlns:a16="http://schemas.microsoft.com/office/drawing/2014/main" id="{F1464D0B-6F62-7F0C-801F-53517469901E}"/>
                      </a:ext>
                    </a:extLst>
                  </p:cNvPr>
                  <p:cNvPicPr>
                    <a:picLocks/>
                  </p:cNvPicPr>
                  <p:nvPr/>
                </p:nvPicPr>
                <p:blipFill>
                  <a:blip r:embed="rId4"/>
                  <a:stretch>
                    <a:fillRect/>
                  </a:stretch>
                </p:blipFill>
                <p:spPr>
                  <a:xfrm>
                    <a:off x="53886" y="342651"/>
                    <a:ext cx="1460501" cy="50801"/>
                  </a:xfrm>
                  <a:prstGeom prst="rect">
                    <a:avLst/>
                  </a:prstGeom>
                  <a:effectLst>
                    <a:reflection stA="50000" endPos="40000" dir="5400000" sy="-100000" algn="bl" rotWithShape="0"/>
                  </a:effectLst>
                </p:spPr>
              </p:pic>
            </p:grpSp>
          </p:grpSp>
          <p:pic>
            <p:nvPicPr>
              <p:cNvPr id="61" name="IMG_0200.jpeg">
                <a:extLst>
                  <a:ext uri="{FF2B5EF4-FFF2-40B4-BE49-F238E27FC236}">
                    <a16:creationId xmlns:a16="http://schemas.microsoft.com/office/drawing/2014/main" id="{0BCB0E4D-198E-9F00-6800-25178DC25462}"/>
                  </a:ext>
                </a:extLst>
              </p:cNvPr>
              <p:cNvPicPr>
                <a:picLocks noChangeAspect="1"/>
              </p:cNvPicPr>
              <p:nvPr/>
            </p:nvPicPr>
            <p:blipFill>
              <a:blip r:embed="rId14"/>
              <a:srcRect l="5032" r="5032"/>
              <a:stretch/>
            </p:blipFill>
            <p:spPr>
              <a:xfrm>
                <a:off x="15597322" y="2761481"/>
                <a:ext cx="1531146" cy="1758032"/>
              </a:xfrm>
              <a:custGeom>
                <a:avLst/>
                <a:gdLst/>
                <a:ahLst/>
                <a:cxnLst>
                  <a:cxn ang="0">
                    <a:pos x="wd2" y="hd2"/>
                  </a:cxn>
                  <a:cxn ang="5400000">
                    <a:pos x="wd2" y="hd2"/>
                  </a:cxn>
                  <a:cxn ang="10800000">
                    <a:pos x="wd2" y="hd2"/>
                  </a:cxn>
                  <a:cxn ang="16200000">
                    <a:pos x="wd2" y="hd2"/>
                  </a:cxn>
                </a:cxnLst>
                <a:rect l="0" t="0" r="r" b="b"/>
                <a:pathLst>
                  <a:path w="21600" h="21600" extrusionOk="0">
                    <a:moveTo>
                      <a:pt x="3594" y="0"/>
                    </a:moveTo>
                    <a:cubicBezTo>
                      <a:pt x="1606" y="0"/>
                      <a:pt x="0" y="1399"/>
                      <a:pt x="0" y="3130"/>
                    </a:cubicBezTo>
                    <a:lnTo>
                      <a:pt x="0" y="18460"/>
                    </a:lnTo>
                    <a:cubicBezTo>
                      <a:pt x="0" y="20191"/>
                      <a:pt x="1606" y="21600"/>
                      <a:pt x="3594" y="21600"/>
                    </a:cubicBezTo>
                    <a:lnTo>
                      <a:pt x="17994" y="21600"/>
                    </a:lnTo>
                    <a:cubicBezTo>
                      <a:pt x="19982" y="21600"/>
                      <a:pt x="21600" y="20191"/>
                      <a:pt x="21600" y="18460"/>
                    </a:cubicBezTo>
                    <a:lnTo>
                      <a:pt x="21600" y="3130"/>
                    </a:lnTo>
                    <a:cubicBezTo>
                      <a:pt x="21600" y="1399"/>
                      <a:pt x="19982" y="0"/>
                      <a:pt x="17994" y="0"/>
                    </a:cubicBezTo>
                    <a:lnTo>
                      <a:pt x="3594" y="0"/>
                    </a:lnTo>
                    <a:close/>
                  </a:path>
                </a:pathLst>
              </a:custGeom>
              <a:ln w="12700">
                <a:miter lim="400000"/>
              </a:ln>
              <a:effectLst>
                <a:outerShdw blurRad="76200" dist="38100" dir="7800000" rotWithShape="0">
                  <a:srgbClr val="000000">
                    <a:alpha val="40000"/>
                  </a:srgbClr>
                </a:outerShdw>
              </a:effectLst>
            </p:spPr>
          </p:pic>
        </p:grpSp>
      </p:grpSp>
      <p:sp>
        <p:nvSpPr>
          <p:cNvPr id="14" name="Oval 16">
            <a:extLst>
              <a:ext uri="{FF2B5EF4-FFF2-40B4-BE49-F238E27FC236}">
                <a16:creationId xmlns:a16="http://schemas.microsoft.com/office/drawing/2014/main" id="{0DD105F6-EA74-E191-8155-042339204B7E}"/>
              </a:ext>
            </a:extLst>
          </p:cNvPr>
          <p:cNvSpPr/>
          <p:nvPr/>
        </p:nvSpPr>
        <p:spPr>
          <a:xfrm>
            <a:off x="7132867" y="1199736"/>
            <a:ext cx="3074584" cy="1467511"/>
          </a:xfrm>
          <a:custGeom>
            <a:avLst/>
            <a:gdLst>
              <a:gd name="connsiteX0" fmla="*/ 0 w 2729547"/>
              <a:gd name="connsiteY0" fmla="*/ 1364774 h 2729547"/>
              <a:gd name="connsiteX1" fmla="*/ 1364774 w 2729547"/>
              <a:gd name="connsiteY1" fmla="*/ 0 h 2729547"/>
              <a:gd name="connsiteX2" fmla="*/ 2729548 w 2729547"/>
              <a:gd name="connsiteY2" fmla="*/ 1364774 h 2729547"/>
              <a:gd name="connsiteX3" fmla="*/ 1364774 w 2729547"/>
              <a:gd name="connsiteY3" fmla="*/ 2729548 h 2729547"/>
              <a:gd name="connsiteX4" fmla="*/ 0 w 2729547"/>
              <a:gd name="connsiteY4" fmla="*/ 1364774 h 2729547"/>
              <a:gd name="connsiteX0" fmla="*/ 0 w 2729548"/>
              <a:gd name="connsiteY0" fmla="*/ 525861 h 1890635"/>
              <a:gd name="connsiteX1" fmla="*/ 1364774 w 2729548"/>
              <a:gd name="connsiteY1" fmla="*/ 50087 h 1890635"/>
              <a:gd name="connsiteX2" fmla="*/ 2729548 w 2729548"/>
              <a:gd name="connsiteY2" fmla="*/ 525861 h 1890635"/>
              <a:gd name="connsiteX3" fmla="*/ 1364774 w 2729548"/>
              <a:gd name="connsiteY3" fmla="*/ 1890635 h 1890635"/>
              <a:gd name="connsiteX4" fmla="*/ 0 w 2729548"/>
              <a:gd name="connsiteY4" fmla="*/ 525861 h 1890635"/>
              <a:gd name="connsiteX0" fmla="*/ 48 w 2729596"/>
              <a:gd name="connsiteY0" fmla="*/ 525861 h 1084565"/>
              <a:gd name="connsiteX1" fmla="*/ 1364822 w 2729596"/>
              <a:gd name="connsiteY1" fmla="*/ 50087 h 1084565"/>
              <a:gd name="connsiteX2" fmla="*/ 2729596 w 2729596"/>
              <a:gd name="connsiteY2" fmla="*/ 525861 h 1084565"/>
              <a:gd name="connsiteX3" fmla="*/ 1402922 w 2729596"/>
              <a:gd name="connsiteY3" fmla="*/ 1052435 h 1084565"/>
              <a:gd name="connsiteX4" fmla="*/ 48 w 2729596"/>
              <a:gd name="connsiteY4" fmla="*/ 525861 h 1084565"/>
              <a:gd name="connsiteX0" fmla="*/ 25 w 3072473"/>
              <a:gd name="connsiteY0" fmla="*/ 559844 h 1084474"/>
              <a:gd name="connsiteX1" fmla="*/ 1707699 w 3072473"/>
              <a:gd name="connsiteY1" fmla="*/ 52320 h 1084474"/>
              <a:gd name="connsiteX2" fmla="*/ 3072473 w 3072473"/>
              <a:gd name="connsiteY2" fmla="*/ 528094 h 1084474"/>
              <a:gd name="connsiteX3" fmla="*/ 1745799 w 3072473"/>
              <a:gd name="connsiteY3" fmla="*/ 1054668 h 1084474"/>
              <a:gd name="connsiteX4" fmla="*/ 25 w 3072473"/>
              <a:gd name="connsiteY4" fmla="*/ 559844 h 1084474"/>
              <a:gd name="connsiteX0" fmla="*/ 862 w 3073310"/>
              <a:gd name="connsiteY0" fmla="*/ 680077 h 1358075"/>
              <a:gd name="connsiteX1" fmla="*/ 1708536 w 3073310"/>
              <a:gd name="connsiteY1" fmla="*/ 172553 h 1358075"/>
              <a:gd name="connsiteX2" fmla="*/ 3073310 w 3073310"/>
              <a:gd name="connsiteY2" fmla="*/ 648327 h 1358075"/>
              <a:gd name="connsiteX3" fmla="*/ 1746636 w 3073310"/>
              <a:gd name="connsiteY3" fmla="*/ 1174901 h 1358075"/>
              <a:gd name="connsiteX4" fmla="*/ 862 w 3073310"/>
              <a:gd name="connsiteY4" fmla="*/ 680077 h 1358075"/>
              <a:gd name="connsiteX0" fmla="*/ 862 w 3074493"/>
              <a:gd name="connsiteY0" fmla="*/ 753746 h 1431744"/>
              <a:gd name="connsiteX1" fmla="*/ 1708536 w 3074493"/>
              <a:gd name="connsiteY1" fmla="*/ 246222 h 1431744"/>
              <a:gd name="connsiteX2" fmla="*/ 3073310 w 3074493"/>
              <a:gd name="connsiteY2" fmla="*/ 721996 h 1431744"/>
              <a:gd name="connsiteX3" fmla="*/ 1746636 w 3074493"/>
              <a:gd name="connsiteY3" fmla="*/ 1248570 h 1431744"/>
              <a:gd name="connsiteX4" fmla="*/ 862 w 3074493"/>
              <a:gd name="connsiteY4" fmla="*/ 753746 h 1431744"/>
              <a:gd name="connsiteX0" fmla="*/ 862 w 3074493"/>
              <a:gd name="connsiteY0" fmla="*/ 753746 h 1431744"/>
              <a:gd name="connsiteX1" fmla="*/ 1708536 w 3074493"/>
              <a:gd name="connsiteY1" fmla="*/ 246222 h 1431744"/>
              <a:gd name="connsiteX2" fmla="*/ 3073310 w 3074493"/>
              <a:gd name="connsiteY2" fmla="*/ 721996 h 1431744"/>
              <a:gd name="connsiteX3" fmla="*/ 1746636 w 3074493"/>
              <a:gd name="connsiteY3" fmla="*/ 1248570 h 1431744"/>
              <a:gd name="connsiteX4" fmla="*/ 862 w 3074493"/>
              <a:gd name="connsiteY4" fmla="*/ 753746 h 1431744"/>
              <a:gd name="connsiteX0" fmla="*/ 894 w 3074584"/>
              <a:gd name="connsiteY0" fmla="*/ 752905 h 1430903"/>
              <a:gd name="connsiteX1" fmla="*/ 1708568 w 3074584"/>
              <a:gd name="connsiteY1" fmla="*/ 245381 h 1430903"/>
              <a:gd name="connsiteX2" fmla="*/ 3073342 w 3074584"/>
              <a:gd name="connsiteY2" fmla="*/ 721155 h 1430903"/>
              <a:gd name="connsiteX3" fmla="*/ 1746668 w 3074584"/>
              <a:gd name="connsiteY3" fmla="*/ 1247729 h 1430903"/>
              <a:gd name="connsiteX4" fmla="*/ 894 w 3074584"/>
              <a:gd name="connsiteY4" fmla="*/ 752905 h 1430903"/>
              <a:gd name="connsiteX0" fmla="*/ 894 w 3074584"/>
              <a:gd name="connsiteY0" fmla="*/ 752905 h 1467511"/>
              <a:gd name="connsiteX1" fmla="*/ 1708568 w 3074584"/>
              <a:gd name="connsiteY1" fmla="*/ 245381 h 1467511"/>
              <a:gd name="connsiteX2" fmla="*/ 3073342 w 3074584"/>
              <a:gd name="connsiteY2" fmla="*/ 721155 h 1467511"/>
              <a:gd name="connsiteX3" fmla="*/ 1746668 w 3074584"/>
              <a:gd name="connsiteY3" fmla="*/ 1247729 h 1467511"/>
              <a:gd name="connsiteX4" fmla="*/ 894 w 3074584"/>
              <a:gd name="connsiteY4" fmla="*/ 752905 h 1467511"/>
              <a:gd name="connsiteX0" fmla="*/ 894 w 3074223"/>
              <a:gd name="connsiteY0" fmla="*/ 752905 h 1467511"/>
              <a:gd name="connsiteX1" fmla="*/ 1708568 w 3074223"/>
              <a:gd name="connsiteY1" fmla="*/ 245381 h 1467511"/>
              <a:gd name="connsiteX2" fmla="*/ 3073342 w 3074223"/>
              <a:gd name="connsiteY2" fmla="*/ 721155 h 1467511"/>
              <a:gd name="connsiteX3" fmla="*/ 1746668 w 3074223"/>
              <a:gd name="connsiteY3" fmla="*/ 1247729 h 1467511"/>
              <a:gd name="connsiteX4" fmla="*/ 894 w 3074223"/>
              <a:gd name="connsiteY4" fmla="*/ 752905 h 1467511"/>
              <a:gd name="connsiteX0" fmla="*/ 894 w 3074223"/>
              <a:gd name="connsiteY0" fmla="*/ 752905 h 1467511"/>
              <a:gd name="connsiteX1" fmla="*/ 1708568 w 3074223"/>
              <a:gd name="connsiteY1" fmla="*/ 245381 h 1467511"/>
              <a:gd name="connsiteX2" fmla="*/ 3073342 w 3074223"/>
              <a:gd name="connsiteY2" fmla="*/ 721155 h 1467511"/>
              <a:gd name="connsiteX3" fmla="*/ 1746668 w 3074223"/>
              <a:gd name="connsiteY3" fmla="*/ 1247729 h 1467511"/>
              <a:gd name="connsiteX4" fmla="*/ 894 w 3074223"/>
              <a:gd name="connsiteY4" fmla="*/ 752905 h 1467511"/>
              <a:gd name="connsiteX0" fmla="*/ 894 w 3074584"/>
              <a:gd name="connsiteY0" fmla="*/ 752905 h 1467511"/>
              <a:gd name="connsiteX1" fmla="*/ 1708568 w 3074584"/>
              <a:gd name="connsiteY1" fmla="*/ 245381 h 1467511"/>
              <a:gd name="connsiteX2" fmla="*/ 3073342 w 3074584"/>
              <a:gd name="connsiteY2" fmla="*/ 721155 h 1467511"/>
              <a:gd name="connsiteX3" fmla="*/ 1746668 w 3074584"/>
              <a:gd name="connsiteY3" fmla="*/ 1247729 h 1467511"/>
              <a:gd name="connsiteX4" fmla="*/ 894 w 3074584"/>
              <a:gd name="connsiteY4" fmla="*/ 752905 h 1467511"/>
              <a:gd name="connsiteX0" fmla="*/ 894 w 3074584"/>
              <a:gd name="connsiteY0" fmla="*/ 752905 h 1467511"/>
              <a:gd name="connsiteX1" fmla="*/ 1708568 w 3074584"/>
              <a:gd name="connsiteY1" fmla="*/ 245381 h 1467511"/>
              <a:gd name="connsiteX2" fmla="*/ 3073342 w 3074584"/>
              <a:gd name="connsiteY2" fmla="*/ 721155 h 1467511"/>
              <a:gd name="connsiteX3" fmla="*/ 1746668 w 3074584"/>
              <a:gd name="connsiteY3" fmla="*/ 1247729 h 1467511"/>
              <a:gd name="connsiteX4" fmla="*/ 894 w 3074584"/>
              <a:gd name="connsiteY4" fmla="*/ 752905 h 14675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4584" h="1467511">
                <a:moveTo>
                  <a:pt x="894" y="752905"/>
                </a:moveTo>
                <a:cubicBezTo>
                  <a:pt x="-37206" y="-385703"/>
                  <a:pt x="1152043" y="53823"/>
                  <a:pt x="1708568" y="245381"/>
                </a:cubicBezTo>
                <a:cubicBezTo>
                  <a:pt x="2265093" y="436939"/>
                  <a:pt x="3111442" y="-585039"/>
                  <a:pt x="3073342" y="721155"/>
                </a:cubicBezTo>
                <a:cubicBezTo>
                  <a:pt x="3054292" y="2033699"/>
                  <a:pt x="2271443" y="1140837"/>
                  <a:pt x="1746668" y="1247729"/>
                </a:cubicBezTo>
                <a:cubicBezTo>
                  <a:pt x="1221893" y="1354621"/>
                  <a:pt x="38994" y="1891513"/>
                  <a:pt x="894" y="752905"/>
                </a:cubicBezTo>
                <a:close/>
              </a:path>
            </a:pathLst>
          </a:custGeom>
          <a:noFill/>
          <a:ln w="63500">
            <a:gradFill>
              <a:gsLst>
                <a:gs pos="0">
                  <a:schemeClr val="bg1"/>
                </a:gs>
                <a:gs pos="42196">
                  <a:schemeClr val="bg1"/>
                </a:gs>
                <a:gs pos="77000">
                  <a:srgbClr val="9A00FF"/>
                </a:gs>
              </a:gsLst>
              <a:lin ang="150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177DDA45-37AB-7738-61CE-44806E99BB53}"/>
              </a:ext>
            </a:extLst>
          </p:cNvPr>
          <p:cNvSpPr txBox="1"/>
          <p:nvPr/>
        </p:nvSpPr>
        <p:spPr>
          <a:xfrm>
            <a:off x="6904267" y="1550643"/>
            <a:ext cx="4138338" cy="782265"/>
          </a:xfrm>
          <a:prstGeom prst="rect">
            <a:avLst/>
          </a:prstGeom>
        </p:spPr>
        <p:txBody>
          <a:bodyPr wrap="square" lIns="0" tIns="0" rIns="0" bIns="0" rtlCol="0" anchor="t">
            <a:spAutoFit/>
          </a:bodyPr>
          <a:lstStyle/>
          <a:p>
            <a:pPr algn="ctr">
              <a:lnSpc>
                <a:spcPts val="6100"/>
              </a:lnSpc>
            </a:pPr>
            <a:r>
              <a:rPr lang="en-US" sz="4400" b="1" dirty="0">
                <a:solidFill>
                  <a:srgbClr val="513573"/>
                </a:solidFill>
                <a:latin typeface="Cairo" pitchFamily="2" charset="-78"/>
                <a:ea typeface="GE Dinar One" panose="020A0503020102020204" pitchFamily="18" charset="-78"/>
                <a:cs typeface="Cairo" pitchFamily="2" charset="-78"/>
                <a:sym typeface="TT Norms Bold"/>
                <a:rtl/>
              </a:rPr>
              <a:t>Team</a:t>
            </a:r>
          </a:p>
        </p:txBody>
      </p:sp>
      <p:grpSp>
        <p:nvGrpSpPr>
          <p:cNvPr id="19" name="Group 18">
            <a:extLst>
              <a:ext uri="{FF2B5EF4-FFF2-40B4-BE49-F238E27FC236}">
                <a16:creationId xmlns:a16="http://schemas.microsoft.com/office/drawing/2014/main" id="{AFC194B6-9139-9DCD-0BB0-B1D88CABDAC8}"/>
              </a:ext>
            </a:extLst>
          </p:cNvPr>
          <p:cNvGrpSpPr/>
          <p:nvPr/>
        </p:nvGrpSpPr>
        <p:grpSpPr>
          <a:xfrm>
            <a:off x="-602115" y="-2315013"/>
            <a:ext cx="3968970" cy="8724328"/>
            <a:chOff x="-602115" y="-2315013"/>
            <a:chExt cx="3968970" cy="8724328"/>
          </a:xfrm>
        </p:grpSpPr>
        <p:sp>
          <p:nvSpPr>
            <p:cNvPr id="17" name="Freeform 5">
              <a:extLst>
                <a:ext uri="{FF2B5EF4-FFF2-40B4-BE49-F238E27FC236}">
                  <a16:creationId xmlns:a16="http://schemas.microsoft.com/office/drawing/2014/main" id="{2604F759-BA06-3202-AB0B-D3E236F29A4B}"/>
                </a:ext>
              </a:extLst>
            </p:cNvPr>
            <p:cNvSpPr/>
            <p:nvPr/>
          </p:nvSpPr>
          <p:spPr>
            <a:xfrm rot="16955039" flipH="1">
              <a:off x="-2317862" y="-599266"/>
              <a:ext cx="7315200" cy="3883706"/>
            </a:xfrm>
            <a:custGeom>
              <a:avLst/>
              <a:gdLst/>
              <a:ahLst/>
              <a:cxnLst/>
              <a:rect l="l" t="t" r="r" b="b"/>
              <a:pathLst>
                <a:path w="7315200" h="3883706">
                  <a:moveTo>
                    <a:pt x="0" y="0"/>
                  </a:moveTo>
                  <a:lnTo>
                    <a:pt x="7315200" y="0"/>
                  </a:lnTo>
                  <a:lnTo>
                    <a:pt x="7315200" y="3883706"/>
                  </a:lnTo>
                  <a:lnTo>
                    <a:pt x="0" y="3883706"/>
                  </a:lnTo>
                  <a:lnTo>
                    <a:pt x="0" y="0"/>
                  </a:lnTo>
                  <a:close/>
                </a:path>
              </a:pathLst>
            </a:custGeom>
            <a:blipFill>
              <a:blip r:embed="rId11">
                <a:alphaModFix amt="43000"/>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18" name="Freeform 6">
              <a:extLst>
                <a:ext uri="{FF2B5EF4-FFF2-40B4-BE49-F238E27FC236}">
                  <a16:creationId xmlns:a16="http://schemas.microsoft.com/office/drawing/2014/main" id="{FED5630E-9283-65EE-D728-586BC40B75AA}"/>
                </a:ext>
              </a:extLst>
            </p:cNvPr>
            <p:cNvSpPr/>
            <p:nvPr/>
          </p:nvSpPr>
          <p:spPr>
            <a:xfrm rot="16955039" flipH="1">
              <a:off x="-2232598" y="809862"/>
              <a:ext cx="7315200" cy="3883706"/>
            </a:xfrm>
            <a:custGeom>
              <a:avLst/>
              <a:gdLst/>
              <a:ahLst/>
              <a:cxnLst/>
              <a:rect l="l" t="t" r="r" b="b"/>
              <a:pathLst>
                <a:path w="7315200" h="3883706">
                  <a:moveTo>
                    <a:pt x="0" y="0"/>
                  </a:moveTo>
                  <a:lnTo>
                    <a:pt x="7315200" y="0"/>
                  </a:lnTo>
                  <a:lnTo>
                    <a:pt x="7315200" y="3883706"/>
                  </a:lnTo>
                  <a:lnTo>
                    <a:pt x="0" y="3883706"/>
                  </a:lnTo>
                  <a:lnTo>
                    <a:pt x="0" y="0"/>
                  </a:lnTo>
                  <a:close/>
                </a:path>
              </a:pathLst>
            </a:custGeom>
            <a:blipFill>
              <a:blip r:embed="rId11">
                <a:alphaModFix amt="43000"/>
                <a:extLst>
                  <a:ext uri="{96DAC541-7B7A-43D3-8B79-37D633B846F1}">
                    <asvg:svgBlip xmlns:asvg="http://schemas.microsoft.com/office/drawing/2016/SVG/main" r:embed="rId12"/>
                  </a:ext>
                </a:extLst>
              </a:blip>
              <a:stretch>
                <a:fillRect/>
              </a:stretch>
            </a:blipFill>
          </p:spPr>
          <p:txBody>
            <a:bodyPr/>
            <a:lstStyle/>
            <a:p>
              <a:endParaRPr lang="en-US"/>
            </a:p>
          </p:txBody>
        </p:sp>
      </p:grpSp>
      <p:grpSp>
        <p:nvGrpSpPr>
          <p:cNvPr id="16" name="Group 15">
            <a:extLst>
              <a:ext uri="{FF2B5EF4-FFF2-40B4-BE49-F238E27FC236}">
                <a16:creationId xmlns:a16="http://schemas.microsoft.com/office/drawing/2014/main" id="{FBFD60D6-67A1-3A68-EB78-FAD6017E2E7F}"/>
              </a:ext>
            </a:extLst>
          </p:cNvPr>
          <p:cNvGrpSpPr/>
          <p:nvPr/>
        </p:nvGrpSpPr>
        <p:grpSpPr>
          <a:xfrm>
            <a:off x="12813079" y="126750"/>
            <a:ext cx="5330378" cy="590233"/>
            <a:chOff x="12270325" y="532765"/>
            <a:chExt cx="5330378" cy="590233"/>
          </a:xfrm>
        </p:grpSpPr>
        <p:grpSp>
          <p:nvGrpSpPr>
            <p:cNvPr id="4" name="Group 5">
              <a:extLst>
                <a:ext uri="{FF2B5EF4-FFF2-40B4-BE49-F238E27FC236}">
                  <a16:creationId xmlns:a16="http://schemas.microsoft.com/office/drawing/2014/main" id="{FE45132A-DB1F-4F0E-5013-B02DE7F76F98}"/>
                </a:ext>
              </a:extLst>
            </p:cNvPr>
            <p:cNvGrpSpPr/>
            <p:nvPr/>
          </p:nvGrpSpPr>
          <p:grpSpPr>
            <a:xfrm>
              <a:off x="12270325" y="532765"/>
              <a:ext cx="5330378" cy="590233"/>
              <a:chOff x="0" y="-38100"/>
              <a:chExt cx="7107172" cy="786976"/>
            </a:xfrm>
          </p:grpSpPr>
          <p:sp>
            <p:nvSpPr>
              <p:cNvPr id="6" name="TextBox 6">
                <a:extLst>
                  <a:ext uri="{FF2B5EF4-FFF2-40B4-BE49-F238E27FC236}">
                    <a16:creationId xmlns:a16="http://schemas.microsoft.com/office/drawing/2014/main" id="{0F3C4F92-A79E-1ECE-6833-211282EA566A}"/>
                  </a:ext>
                </a:extLst>
              </p:cNvPr>
              <p:cNvSpPr txBox="1"/>
              <p:nvPr/>
            </p:nvSpPr>
            <p:spPr>
              <a:xfrm>
                <a:off x="2563246" y="-38100"/>
                <a:ext cx="4543926" cy="443626"/>
              </a:xfrm>
              <a:prstGeom prst="rect">
                <a:avLst/>
              </a:prstGeom>
            </p:spPr>
            <p:txBody>
              <a:bodyPr lIns="0" tIns="0" rIns="0" bIns="0" rtlCol="0" anchor="t">
                <a:spAutoFit/>
              </a:bodyPr>
              <a:lstStyle/>
              <a:p>
                <a:pPr algn="r">
                  <a:lnSpc>
                    <a:spcPts val="2659"/>
                  </a:lnSpc>
                </a:pPr>
                <a:r>
                  <a:rPr lang="en-US" sz="1899" b="1" dirty="0">
                    <a:solidFill>
                      <a:srgbClr val="000000"/>
                    </a:solidFill>
                    <a:latin typeface="TT Fors Bold"/>
                    <a:ea typeface="TT Fors Bold"/>
                    <a:cs typeface="TT Fors Bold"/>
                    <a:sym typeface="TT Fors Bold"/>
                  </a:rPr>
                  <a:t>SHAFRAH APP</a:t>
                </a:r>
              </a:p>
            </p:txBody>
          </p:sp>
          <p:sp>
            <p:nvSpPr>
              <p:cNvPr id="7" name="TextBox 7">
                <a:extLst>
                  <a:ext uri="{FF2B5EF4-FFF2-40B4-BE49-F238E27FC236}">
                    <a16:creationId xmlns:a16="http://schemas.microsoft.com/office/drawing/2014/main" id="{1F4879B0-C595-994B-131B-4C5EB187D297}"/>
                  </a:ext>
                </a:extLst>
              </p:cNvPr>
              <p:cNvSpPr txBox="1"/>
              <p:nvPr/>
            </p:nvSpPr>
            <p:spPr>
              <a:xfrm>
                <a:off x="0" y="396663"/>
                <a:ext cx="7007567" cy="352213"/>
              </a:xfrm>
              <a:prstGeom prst="rect">
                <a:avLst/>
              </a:prstGeom>
            </p:spPr>
            <p:txBody>
              <a:bodyPr lIns="0" tIns="0" rIns="0" bIns="0" rtlCol="0" anchor="t">
                <a:spAutoFit/>
              </a:bodyPr>
              <a:lstStyle/>
              <a:p>
                <a:pPr algn="r">
                  <a:lnSpc>
                    <a:spcPts val="2239"/>
                  </a:lnSpc>
                </a:pPr>
                <a:r>
                  <a:rPr lang="en-US" sz="1599" dirty="0">
                    <a:solidFill>
                      <a:srgbClr val="545454"/>
                    </a:solidFill>
                    <a:latin typeface="TT Fors"/>
                    <a:ea typeface="TT Fors"/>
                    <a:cs typeface="TT Fors"/>
                    <a:sym typeface="TT Fors"/>
                  </a:rPr>
                  <a:t>www.Shafarh.net</a:t>
                </a:r>
              </a:p>
            </p:txBody>
          </p:sp>
        </p:grpSp>
        <p:sp>
          <p:nvSpPr>
            <p:cNvPr id="5" name="object 2">
              <a:extLst>
                <a:ext uri="{FF2B5EF4-FFF2-40B4-BE49-F238E27FC236}">
                  <a16:creationId xmlns:a16="http://schemas.microsoft.com/office/drawing/2014/main" id="{99710C25-EA13-F463-B48C-4AE0983B54B1}"/>
                </a:ext>
              </a:extLst>
            </p:cNvPr>
            <p:cNvSpPr/>
            <p:nvPr/>
          </p:nvSpPr>
          <p:spPr>
            <a:xfrm>
              <a:off x="15557500" y="582844"/>
              <a:ext cx="264528" cy="540153"/>
            </a:xfrm>
            <a:custGeom>
              <a:avLst/>
              <a:gdLst/>
              <a:ahLst/>
              <a:cxnLst/>
              <a:rect l="l" t="t" r="r" b="b"/>
              <a:pathLst>
                <a:path w="170179" h="362584">
                  <a:moveTo>
                    <a:pt x="134048" y="0"/>
                  </a:moveTo>
                  <a:lnTo>
                    <a:pt x="35877" y="0"/>
                  </a:lnTo>
                  <a:lnTo>
                    <a:pt x="30772" y="5105"/>
                  </a:lnTo>
                  <a:lnTo>
                    <a:pt x="30772" y="27368"/>
                  </a:lnTo>
                  <a:lnTo>
                    <a:pt x="3556" y="27368"/>
                  </a:lnTo>
                  <a:lnTo>
                    <a:pt x="0" y="30772"/>
                  </a:lnTo>
                  <a:lnTo>
                    <a:pt x="0" y="173316"/>
                  </a:lnTo>
                  <a:lnTo>
                    <a:pt x="109461" y="282790"/>
                  </a:lnTo>
                  <a:lnTo>
                    <a:pt x="110553" y="285724"/>
                  </a:lnTo>
                  <a:lnTo>
                    <a:pt x="110553" y="291592"/>
                  </a:lnTo>
                  <a:lnTo>
                    <a:pt x="109461" y="294538"/>
                  </a:lnTo>
                  <a:lnTo>
                    <a:pt x="95084" y="308914"/>
                  </a:lnTo>
                  <a:lnTo>
                    <a:pt x="94475" y="311073"/>
                  </a:lnTo>
                  <a:lnTo>
                    <a:pt x="95250" y="316484"/>
                  </a:lnTo>
                  <a:lnTo>
                    <a:pt x="97866" y="319278"/>
                  </a:lnTo>
                  <a:lnTo>
                    <a:pt x="107149" y="319278"/>
                  </a:lnTo>
                  <a:lnTo>
                    <a:pt x="110401" y="322211"/>
                  </a:lnTo>
                  <a:lnTo>
                    <a:pt x="110705" y="330098"/>
                  </a:lnTo>
                  <a:lnTo>
                    <a:pt x="107454" y="333502"/>
                  </a:lnTo>
                  <a:lnTo>
                    <a:pt x="62776" y="333502"/>
                  </a:lnTo>
                  <a:lnTo>
                    <a:pt x="59524" y="330555"/>
                  </a:lnTo>
                  <a:lnTo>
                    <a:pt x="59220" y="322668"/>
                  </a:lnTo>
                  <a:lnTo>
                    <a:pt x="62471" y="319278"/>
                  </a:lnTo>
                  <a:lnTo>
                    <a:pt x="72047" y="319278"/>
                  </a:lnTo>
                  <a:lnTo>
                    <a:pt x="74676" y="316484"/>
                  </a:lnTo>
                  <a:lnTo>
                    <a:pt x="75450" y="311073"/>
                  </a:lnTo>
                  <a:lnTo>
                    <a:pt x="74841" y="308914"/>
                  </a:lnTo>
                  <a:lnTo>
                    <a:pt x="60452" y="294538"/>
                  </a:lnTo>
                  <a:lnTo>
                    <a:pt x="59372" y="291592"/>
                  </a:lnTo>
                  <a:lnTo>
                    <a:pt x="59372" y="285724"/>
                  </a:lnTo>
                  <a:lnTo>
                    <a:pt x="60452" y="282790"/>
                  </a:lnTo>
                  <a:lnTo>
                    <a:pt x="71272" y="271957"/>
                  </a:lnTo>
                  <a:lnTo>
                    <a:pt x="0" y="200837"/>
                  </a:lnTo>
                  <a:lnTo>
                    <a:pt x="0" y="331800"/>
                  </a:lnTo>
                  <a:lnTo>
                    <a:pt x="3556" y="335203"/>
                  </a:lnTo>
                  <a:lnTo>
                    <a:pt x="30772" y="335203"/>
                  </a:lnTo>
                  <a:lnTo>
                    <a:pt x="30772" y="357466"/>
                  </a:lnTo>
                  <a:lnTo>
                    <a:pt x="35877" y="362559"/>
                  </a:lnTo>
                  <a:lnTo>
                    <a:pt x="134048" y="362559"/>
                  </a:lnTo>
                  <a:lnTo>
                    <a:pt x="139153" y="357466"/>
                  </a:lnTo>
                  <a:lnTo>
                    <a:pt x="139153" y="335203"/>
                  </a:lnTo>
                  <a:lnTo>
                    <a:pt x="166370" y="335203"/>
                  </a:lnTo>
                  <a:lnTo>
                    <a:pt x="169926" y="331800"/>
                  </a:lnTo>
                  <a:lnTo>
                    <a:pt x="169926" y="189242"/>
                  </a:lnTo>
                  <a:lnTo>
                    <a:pt x="60452" y="79933"/>
                  </a:lnTo>
                  <a:lnTo>
                    <a:pt x="59372" y="76847"/>
                  </a:lnTo>
                  <a:lnTo>
                    <a:pt x="59372" y="70967"/>
                  </a:lnTo>
                  <a:lnTo>
                    <a:pt x="60452" y="68033"/>
                  </a:lnTo>
                  <a:lnTo>
                    <a:pt x="74371" y="54114"/>
                  </a:lnTo>
                  <a:lnTo>
                    <a:pt x="75145" y="52730"/>
                  </a:lnTo>
                  <a:lnTo>
                    <a:pt x="75603" y="47155"/>
                  </a:lnTo>
                  <a:lnTo>
                    <a:pt x="72669" y="43294"/>
                  </a:lnTo>
                  <a:lnTo>
                    <a:pt x="62776" y="43294"/>
                  </a:lnTo>
                  <a:lnTo>
                    <a:pt x="59524" y="40360"/>
                  </a:lnTo>
                  <a:lnTo>
                    <a:pt x="59220" y="32473"/>
                  </a:lnTo>
                  <a:lnTo>
                    <a:pt x="62471" y="29070"/>
                  </a:lnTo>
                  <a:lnTo>
                    <a:pt x="107454" y="29070"/>
                  </a:lnTo>
                  <a:lnTo>
                    <a:pt x="110705" y="32473"/>
                  </a:lnTo>
                  <a:lnTo>
                    <a:pt x="110401" y="40360"/>
                  </a:lnTo>
                  <a:lnTo>
                    <a:pt x="107149" y="43294"/>
                  </a:lnTo>
                  <a:lnTo>
                    <a:pt x="97256" y="43294"/>
                  </a:lnTo>
                  <a:lnTo>
                    <a:pt x="94310" y="47155"/>
                  </a:lnTo>
                  <a:lnTo>
                    <a:pt x="94932" y="52730"/>
                  </a:lnTo>
                  <a:lnTo>
                    <a:pt x="95554" y="54114"/>
                  </a:lnTo>
                  <a:lnTo>
                    <a:pt x="109461" y="68033"/>
                  </a:lnTo>
                  <a:lnTo>
                    <a:pt x="110553" y="70967"/>
                  </a:lnTo>
                  <a:lnTo>
                    <a:pt x="110553" y="76847"/>
                  </a:lnTo>
                  <a:lnTo>
                    <a:pt x="109461" y="79933"/>
                  </a:lnTo>
                  <a:lnTo>
                    <a:pt x="98640" y="90601"/>
                  </a:lnTo>
                  <a:lnTo>
                    <a:pt x="169926" y="161721"/>
                  </a:lnTo>
                  <a:lnTo>
                    <a:pt x="169926" y="30772"/>
                  </a:lnTo>
                  <a:lnTo>
                    <a:pt x="166370" y="27368"/>
                  </a:lnTo>
                  <a:lnTo>
                    <a:pt x="162191" y="27368"/>
                  </a:lnTo>
                  <a:lnTo>
                    <a:pt x="139153" y="27368"/>
                  </a:lnTo>
                  <a:lnTo>
                    <a:pt x="139153" y="5105"/>
                  </a:lnTo>
                  <a:lnTo>
                    <a:pt x="134048" y="0"/>
                  </a:lnTo>
                  <a:close/>
                </a:path>
              </a:pathLst>
            </a:custGeom>
            <a:solidFill>
              <a:srgbClr val="674292"/>
            </a:solidFill>
          </p:spPr>
          <p:txBody>
            <a:bodyPr wrap="square" lIns="0" tIns="0" rIns="0" bIns="0" rtlCol="0"/>
            <a:lstStyle/>
            <a:p>
              <a:endParaRPr/>
            </a:p>
          </p:txBody>
        </p:sp>
      </p:grpSp>
    </p:spTree>
    <p:extLst>
      <p:ext uri="{BB962C8B-B14F-4D97-AF65-F5344CB8AC3E}">
        <p14:creationId xmlns:p14="http://schemas.microsoft.com/office/powerpoint/2010/main" val="9679577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ppt_x"/>
                                          </p:val>
                                        </p:tav>
                                        <p:tav tm="100000">
                                          <p:val>
                                            <p:strVal val="#ppt_x"/>
                                          </p:val>
                                        </p:tav>
                                      </p:tavLst>
                                    </p:anim>
                                    <p:anim calcmode="lin" valueType="num">
                                      <p:cBhvr additive="base">
                                        <p:cTn id="23" dur="500" fill="hold"/>
                                        <p:tgtEl>
                                          <p:spTgt spid="12"/>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57"/>
                                        </p:tgtEl>
                                        <p:attrNameLst>
                                          <p:attrName>style.visibility</p:attrName>
                                        </p:attrNameLst>
                                      </p:cBhvr>
                                      <p:to>
                                        <p:strVal val="visible"/>
                                      </p:to>
                                    </p:set>
                                    <p:anim calcmode="lin" valueType="num">
                                      <p:cBhvr additive="base">
                                        <p:cTn id="27" dur="500" fill="hold"/>
                                        <p:tgtEl>
                                          <p:spTgt spid="57"/>
                                        </p:tgtEl>
                                        <p:attrNameLst>
                                          <p:attrName>ppt_x</p:attrName>
                                        </p:attrNameLst>
                                      </p:cBhvr>
                                      <p:tavLst>
                                        <p:tav tm="0">
                                          <p:val>
                                            <p:strVal val="#ppt_x"/>
                                          </p:val>
                                        </p:tav>
                                        <p:tav tm="100000">
                                          <p:val>
                                            <p:strVal val="#ppt_x"/>
                                          </p:val>
                                        </p:tav>
                                      </p:tavLst>
                                    </p:anim>
                                    <p:anim calcmode="lin" valueType="num">
                                      <p:cBhvr additive="base">
                                        <p:cTn id="28"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144000" y="1367630"/>
            <a:ext cx="3473455" cy="2767342"/>
          </a:xfrm>
          <a:custGeom>
            <a:avLst/>
            <a:gdLst/>
            <a:ahLst/>
            <a:cxnLst/>
            <a:rect l="l" t="t" r="r" b="b"/>
            <a:pathLst>
              <a:path w="3473455" h="2767342">
                <a:moveTo>
                  <a:pt x="0" y="0"/>
                </a:moveTo>
                <a:lnTo>
                  <a:pt x="3473455" y="0"/>
                </a:lnTo>
                <a:lnTo>
                  <a:pt x="3473455" y="2767342"/>
                </a:lnTo>
                <a:lnTo>
                  <a:pt x="0" y="2767342"/>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4930687" y="4426341"/>
            <a:ext cx="7964496" cy="793359"/>
          </a:xfrm>
          <a:prstGeom prst="rect">
            <a:avLst/>
          </a:prstGeom>
        </p:spPr>
        <p:txBody>
          <a:bodyPr wrap="square" lIns="0" tIns="0" rIns="0" bIns="0" rtlCol="0" anchor="t">
            <a:spAutoFit/>
          </a:bodyPr>
          <a:lstStyle/>
          <a:p>
            <a:pPr marL="0" lvl="1" indent="0" algn="ctr" rtl="1">
              <a:lnSpc>
                <a:spcPts val="3150"/>
              </a:lnSpc>
              <a:spcBef>
                <a:spcPct val="0"/>
              </a:spcBef>
            </a:pPr>
            <a:r>
              <a:rPr lang="en-US" sz="2800" b="1" u="none" strike="noStrike" spc="-10" dirty="0">
                <a:solidFill>
                  <a:srgbClr val="7030A0"/>
                </a:solidFill>
                <a:latin typeface="Cairo" pitchFamily="2" charset="-78"/>
                <a:ea typeface="TT Fors Bold"/>
                <a:cs typeface="Cairo" pitchFamily="2" charset="-78"/>
                <a:sym typeface="TT Fors Bold"/>
                <a:rtl/>
              </a:rPr>
              <a:t>Shafrah</a:t>
            </a:r>
            <a:r>
              <a:rPr lang="en-US" sz="2100" b="1" u="none" strike="noStrike" spc="-10" dirty="0">
                <a:solidFill>
                  <a:schemeClr val="tx1">
                    <a:lumMod val="75000"/>
                    <a:lumOff val="25000"/>
                  </a:schemeClr>
                </a:solidFill>
                <a:latin typeface="Cairo" pitchFamily="2" charset="-78"/>
                <a:ea typeface="TT Fors Bold"/>
                <a:cs typeface="Cairo" pitchFamily="2" charset="-78"/>
                <a:sym typeface="TT Fors Bold"/>
                <a:rtl/>
              </a:rPr>
              <a:t> is not just a tool; it is a success partner driving the sustainability of the salon industry.</a:t>
            </a:r>
          </a:p>
        </p:txBody>
      </p:sp>
      <p:pic>
        <p:nvPicPr>
          <p:cNvPr id="7" name="object 10" descr="object 10">
            <a:extLst>
              <a:ext uri="{FF2B5EF4-FFF2-40B4-BE49-F238E27FC236}">
                <a16:creationId xmlns:a16="http://schemas.microsoft.com/office/drawing/2014/main" id="{C2CD489C-9E2C-36E6-FCBD-1ED935CC4AA9}"/>
              </a:ext>
            </a:extLst>
          </p:cNvPr>
          <p:cNvPicPr>
            <a:picLocks noChangeAspect="1"/>
          </p:cNvPicPr>
          <p:nvPr/>
        </p:nvPicPr>
        <p:blipFill>
          <a:blip r:embed="rId3"/>
          <a:stretch>
            <a:fillRect/>
          </a:stretch>
        </p:blipFill>
        <p:spPr>
          <a:xfrm>
            <a:off x="4968787" y="1831032"/>
            <a:ext cx="4040080" cy="2054969"/>
          </a:xfrm>
          <a:prstGeom prst="rect">
            <a:avLst/>
          </a:prstGeom>
          <a:ln w="12700">
            <a:miter lim="400000"/>
          </a:ln>
        </p:spPr>
      </p:pic>
      <p:sp>
        <p:nvSpPr>
          <p:cNvPr id="21" name="object 12">
            <a:extLst>
              <a:ext uri="{FF2B5EF4-FFF2-40B4-BE49-F238E27FC236}">
                <a16:creationId xmlns:a16="http://schemas.microsoft.com/office/drawing/2014/main" id="{B3498493-1DAC-2239-7A5E-66A27018BC1A}"/>
              </a:ext>
            </a:extLst>
          </p:cNvPr>
          <p:cNvSpPr txBox="1"/>
          <p:nvPr/>
        </p:nvSpPr>
        <p:spPr>
          <a:xfrm>
            <a:off x="3014859" y="6632233"/>
            <a:ext cx="2650562" cy="3077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indent="12700">
              <a:spcBef>
                <a:spcPts val="100"/>
              </a:spcBef>
              <a:defRPr sz="1100">
                <a:latin typeface="Cambria"/>
                <a:ea typeface="Cambria"/>
                <a:cs typeface="Cambria"/>
                <a:sym typeface="Cambria"/>
              </a:defRPr>
            </a:pPr>
            <a:r>
              <a:rPr sz="2000" dirty="0">
                <a:solidFill>
                  <a:srgbClr val="7030A0"/>
                </a:solidFill>
                <a:uFill>
                  <a:solidFill>
                    <a:srgbClr val="000000"/>
                  </a:solidFill>
                </a:uFill>
                <a:hlinkClick r:id="rId4">
                  <a:extLst>
                    <a:ext uri="{A12FA001-AC4F-418D-AE19-62706E023703}">
                      <ahyp:hlinkClr xmlns:ahyp="http://schemas.microsoft.com/office/drawing/2018/hyperlinkcolor" val="tx"/>
                    </a:ext>
                  </a:extLst>
                </a:hlinkClick>
              </a:rPr>
              <a:t>Khobar,</a:t>
            </a:r>
            <a:r>
              <a:rPr sz="2000" spc="-15" dirty="0">
                <a:solidFill>
                  <a:srgbClr val="7030A0"/>
                </a:solidFill>
                <a:uFill>
                  <a:solidFill>
                    <a:srgbClr val="000000"/>
                  </a:solidFill>
                </a:uFill>
                <a:hlinkClick r:id="rId4">
                  <a:extLst>
                    <a:ext uri="{A12FA001-AC4F-418D-AE19-62706E023703}">
                      <ahyp:hlinkClr xmlns:ahyp="http://schemas.microsoft.com/office/drawing/2018/hyperlinkcolor" val="tx"/>
                    </a:ext>
                  </a:extLst>
                </a:hlinkClick>
              </a:rPr>
              <a:t> </a:t>
            </a:r>
            <a:r>
              <a:rPr sz="2000" dirty="0">
                <a:solidFill>
                  <a:srgbClr val="7030A0"/>
                </a:solidFill>
                <a:uFill>
                  <a:solidFill>
                    <a:srgbClr val="000000"/>
                  </a:solidFill>
                </a:uFill>
                <a:hlinkClick r:id="rId4">
                  <a:extLst>
                    <a:ext uri="{A12FA001-AC4F-418D-AE19-62706E023703}">
                      <ahyp:hlinkClr xmlns:ahyp="http://schemas.microsoft.com/office/drawing/2018/hyperlinkcolor" val="tx"/>
                    </a:ext>
                  </a:extLst>
                </a:hlinkClick>
              </a:rPr>
              <a:t>Saudi</a:t>
            </a:r>
            <a:r>
              <a:rPr sz="2000" spc="-4" dirty="0">
                <a:solidFill>
                  <a:srgbClr val="7030A0"/>
                </a:solidFill>
                <a:uFill>
                  <a:solidFill>
                    <a:srgbClr val="000000"/>
                  </a:solidFill>
                </a:uFill>
                <a:hlinkClick r:id="rId4">
                  <a:extLst>
                    <a:ext uri="{A12FA001-AC4F-418D-AE19-62706E023703}">
                      <ahyp:hlinkClr xmlns:ahyp="http://schemas.microsoft.com/office/drawing/2018/hyperlinkcolor" val="tx"/>
                    </a:ext>
                  </a:extLst>
                </a:hlinkClick>
              </a:rPr>
              <a:t> </a:t>
            </a:r>
            <a:r>
              <a:rPr sz="2000" spc="-9" dirty="0">
                <a:solidFill>
                  <a:srgbClr val="7030A0"/>
                </a:solidFill>
                <a:uFill>
                  <a:solidFill>
                    <a:srgbClr val="000000"/>
                  </a:solidFill>
                </a:uFill>
                <a:hlinkClick r:id="rId4">
                  <a:extLst>
                    <a:ext uri="{A12FA001-AC4F-418D-AE19-62706E023703}">
                      <ahyp:hlinkClr xmlns:ahyp="http://schemas.microsoft.com/office/drawing/2018/hyperlinkcolor" val="tx"/>
                    </a:ext>
                  </a:extLst>
                </a:hlinkClick>
              </a:rPr>
              <a:t>Arabia</a:t>
            </a:r>
          </a:p>
        </p:txBody>
      </p:sp>
      <p:sp>
        <p:nvSpPr>
          <p:cNvPr id="23" name="object 13">
            <a:extLst>
              <a:ext uri="{FF2B5EF4-FFF2-40B4-BE49-F238E27FC236}">
                <a16:creationId xmlns:a16="http://schemas.microsoft.com/office/drawing/2014/main" id="{A2941E8B-5B9B-A0BF-D2A6-85CAE3B96554}"/>
              </a:ext>
            </a:extLst>
          </p:cNvPr>
          <p:cNvSpPr txBox="1"/>
          <p:nvPr/>
        </p:nvSpPr>
        <p:spPr>
          <a:xfrm>
            <a:off x="6535659" y="6632233"/>
            <a:ext cx="2502983" cy="3077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indent="12700">
              <a:spcBef>
                <a:spcPts val="100"/>
              </a:spcBef>
              <a:defRPr sz="1100" u="sng">
                <a:uFill>
                  <a:solidFill>
                    <a:srgbClr val="000000"/>
                  </a:solidFill>
                </a:uFill>
                <a:latin typeface="Cambria"/>
                <a:ea typeface="Cambria"/>
                <a:cs typeface="Cambria"/>
                <a:sym typeface="Cambria"/>
                <a:hlinkClick r:id="" action="ppaction://noaction"/>
              </a:defRPr>
            </a:lvl1pPr>
          </a:lstStyle>
          <a:p>
            <a:pPr>
              <a:defRPr u="none">
                <a:uFillTx/>
              </a:defRPr>
            </a:pPr>
            <a:r>
              <a:rPr sz="2000" u="none" dirty="0">
                <a:solidFill>
                  <a:srgbClr val="7030A0"/>
                </a:solidFill>
                <a:uFill>
                  <a:solidFill>
                    <a:srgbClr val="000000"/>
                  </a:solidFill>
                </a:uFill>
                <a:hlinkClick r:id="rId5">
                  <a:extLst>
                    <a:ext uri="{A12FA001-AC4F-418D-AE19-62706E023703}">
                      <ahyp:hlinkClr xmlns:ahyp="http://schemas.microsoft.com/office/drawing/2018/hyperlinkcolor" val="tx"/>
                    </a:ext>
                  </a:extLst>
                </a:hlinkClick>
              </a:rPr>
              <a:t>Contact@shafrah.net</a:t>
            </a:r>
          </a:p>
        </p:txBody>
      </p:sp>
      <p:sp>
        <p:nvSpPr>
          <p:cNvPr id="25" name="object 14">
            <a:extLst>
              <a:ext uri="{FF2B5EF4-FFF2-40B4-BE49-F238E27FC236}">
                <a16:creationId xmlns:a16="http://schemas.microsoft.com/office/drawing/2014/main" id="{393B9F26-481F-DB33-04F2-DFC9EF787627}"/>
              </a:ext>
            </a:extLst>
          </p:cNvPr>
          <p:cNvSpPr txBox="1"/>
          <p:nvPr/>
        </p:nvSpPr>
        <p:spPr>
          <a:xfrm>
            <a:off x="10291722" y="6655717"/>
            <a:ext cx="1975571" cy="3077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indent="12700">
              <a:spcBef>
                <a:spcPts val="100"/>
              </a:spcBef>
              <a:defRPr sz="1100" u="sng" spc="-65">
                <a:uFill>
                  <a:solidFill>
                    <a:srgbClr val="000000"/>
                  </a:solidFill>
                </a:uFill>
                <a:latin typeface="Cambria"/>
                <a:ea typeface="Cambria"/>
                <a:cs typeface="Cambria"/>
                <a:sym typeface="Cambria"/>
                <a:hlinkClick r:id="" action="ppaction://noaction"/>
              </a:defRPr>
            </a:lvl1pPr>
          </a:lstStyle>
          <a:p>
            <a:pPr>
              <a:defRPr>
                <a:uFillTx/>
              </a:defRPr>
            </a:pPr>
            <a:r>
              <a:rPr sz="2000" u="none" dirty="0">
                <a:solidFill>
                  <a:srgbClr val="7030A0"/>
                </a:solidFill>
                <a:uFill>
                  <a:solidFill>
                    <a:srgbClr val="000000"/>
                  </a:solidFill>
                </a:uFill>
                <a:hlinkClick r:id="rId6">
                  <a:extLst>
                    <a:ext uri="{A12FA001-AC4F-418D-AE19-62706E023703}">
                      <ahyp:hlinkClr xmlns:ahyp="http://schemas.microsoft.com/office/drawing/2018/hyperlinkcolor" val="tx"/>
                    </a:ext>
                  </a:extLst>
                </a:hlinkClick>
              </a:rPr>
              <a:t>+966 50 614 4166</a:t>
            </a:r>
          </a:p>
        </p:txBody>
      </p:sp>
      <p:sp>
        <p:nvSpPr>
          <p:cNvPr id="27" name="object 15">
            <a:extLst>
              <a:ext uri="{FF2B5EF4-FFF2-40B4-BE49-F238E27FC236}">
                <a16:creationId xmlns:a16="http://schemas.microsoft.com/office/drawing/2014/main" id="{0991B819-A702-E96F-9F08-D60061E73D03}"/>
              </a:ext>
            </a:extLst>
          </p:cNvPr>
          <p:cNvSpPr txBox="1"/>
          <p:nvPr/>
        </p:nvSpPr>
        <p:spPr>
          <a:xfrm>
            <a:off x="13135562" y="6655717"/>
            <a:ext cx="2212510" cy="3077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indent="12700">
              <a:spcBef>
                <a:spcPts val="100"/>
              </a:spcBef>
              <a:defRPr sz="1100" u="sng">
                <a:uFill>
                  <a:solidFill>
                    <a:srgbClr val="000000"/>
                  </a:solidFill>
                </a:uFill>
                <a:latin typeface="Cambria"/>
                <a:ea typeface="Cambria"/>
                <a:cs typeface="Cambria"/>
                <a:sym typeface="Cambria"/>
                <a:hlinkClick r:id="" action="ppaction://noaction"/>
              </a:defRPr>
            </a:lvl1pPr>
          </a:lstStyle>
          <a:p>
            <a:pPr>
              <a:defRPr u="none">
                <a:uFillTx/>
              </a:defRPr>
            </a:pPr>
            <a:r>
              <a:rPr sz="2000" u="none" dirty="0">
                <a:solidFill>
                  <a:srgbClr val="7030A0"/>
                </a:solidFill>
                <a:uFill>
                  <a:solidFill>
                    <a:srgbClr val="000000"/>
                  </a:solidFill>
                </a:uFill>
                <a:hlinkClick r:id="rId7"/>
              </a:rPr>
              <a:t>www.shafrah.net</a:t>
            </a:r>
            <a:endParaRPr sz="2000" u="none" dirty="0">
              <a:solidFill>
                <a:srgbClr val="7030A0"/>
              </a:solidFill>
              <a:uFill>
                <a:solidFill>
                  <a:srgbClr val="000000"/>
                </a:solidFill>
              </a:uFill>
              <a:hlinkClick r:id="rId7">
                <a:extLst>
                  <a:ext uri="{A12FA001-AC4F-418D-AE19-62706E023703}">
                    <ahyp:hlinkClr xmlns:ahyp="http://schemas.microsoft.com/office/drawing/2018/hyperlinkcolor" val="tx"/>
                  </a:ext>
                </a:extLst>
              </a:hlinkClick>
            </a:endParaRPr>
          </a:p>
        </p:txBody>
      </p:sp>
      <p:pic>
        <p:nvPicPr>
          <p:cNvPr id="16" name="Graphic 15">
            <a:extLst>
              <a:ext uri="{FF2B5EF4-FFF2-40B4-BE49-F238E27FC236}">
                <a16:creationId xmlns:a16="http://schemas.microsoft.com/office/drawing/2014/main" id="{155AB18F-50BD-1C96-E50D-2ADA20EAA35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823576" y="5683447"/>
            <a:ext cx="758823" cy="758823"/>
          </a:xfrm>
          <a:prstGeom prst="rect">
            <a:avLst/>
          </a:prstGeom>
        </p:spPr>
      </p:pic>
      <p:pic>
        <p:nvPicPr>
          <p:cNvPr id="20" name="Graphic 19">
            <a:extLst>
              <a:ext uri="{FF2B5EF4-FFF2-40B4-BE49-F238E27FC236}">
                <a16:creationId xmlns:a16="http://schemas.microsoft.com/office/drawing/2014/main" id="{893F5F47-96B0-73D8-9893-76BC7FB2E58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3951304" y="5683447"/>
            <a:ext cx="765146" cy="765146"/>
          </a:xfrm>
          <a:prstGeom prst="rect">
            <a:avLst/>
          </a:prstGeom>
        </p:spPr>
      </p:pic>
      <p:pic>
        <p:nvPicPr>
          <p:cNvPr id="24" name="Graphic 23">
            <a:extLst>
              <a:ext uri="{FF2B5EF4-FFF2-40B4-BE49-F238E27FC236}">
                <a16:creationId xmlns:a16="http://schemas.microsoft.com/office/drawing/2014/main" id="{9A2B9EEA-372D-D69E-1AAE-0437F634AED7}"/>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349570" y="5683447"/>
            <a:ext cx="758823" cy="758823"/>
          </a:xfrm>
          <a:prstGeom prst="rect">
            <a:avLst/>
          </a:prstGeom>
        </p:spPr>
      </p:pic>
      <p:pic>
        <p:nvPicPr>
          <p:cNvPr id="28" name="Graphic 27">
            <a:extLst>
              <a:ext uri="{FF2B5EF4-FFF2-40B4-BE49-F238E27FC236}">
                <a16:creationId xmlns:a16="http://schemas.microsoft.com/office/drawing/2014/main" id="{C79259F4-E8D8-EA7D-B20A-203088E8BDBF}"/>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3768639" y="5683447"/>
            <a:ext cx="758823" cy="758823"/>
          </a:xfrm>
          <a:prstGeom prst="rect">
            <a:avLst/>
          </a:prstGeom>
        </p:spPr>
      </p:pic>
      <p:grpSp>
        <p:nvGrpSpPr>
          <p:cNvPr id="8" name="Group 7">
            <a:extLst>
              <a:ext uri="{FF2B5EF4-FFF2-40B4-BE49-F238E27FC236}">
                <a16:creationId xmlns:a16="http://schemas.microsoft.com/office/drawing/2014/main" id="{7001E8DD-C5AD-3B1E-83A0-BF7B3994622E}"/>
              </a:ext>
            </a:extLst>
          </p:cNvPr>
          <p:cNvGrpSpPr/>
          <p:nvPr/>
        </p:nvGrpSpPr>
        <p:grpSpPr>
          <a:xfrm>
            <a:off x="-602115" y="-2315013"/>
            <a:ext cx="3968970" cy="8724328"/>
            <a:chOff x="-602115" y="-2315013"/>
            <a:chExt cx="3968970" cy="8724328"/>
          </a:xfrm>
        </p:grpSpPr>
        <p:sp>
          <p:nvSpPr>
            <p:cNvPr id="5" name="Freeform 5">
              <a:extLst>
                <a:ext uri="{FF2B5EF4-FFF2-40B4-BE49-F238E27FC236}">
                  <a16:creationId xmlns:a16="http://schemas.microsoft.com/office/drawing/2014/main" id="{48D8AC4F-3EC4-F224-A531-5C9EEB669A21}"/>
                </a:ext>
              </a:extLst>
            </p:cNvPr>
            <p:cNvSpPr/>
            <p:nvPr/>
          </p:nvSpPr>
          <p:spPr>
            <a:xfrm rot="16955039" flipH="1">
              <a:off x="-2317862" y="-599266"/>
              <a:ext cx="7315200" cy="3883706"/>
            </a:xfrm>
            <a:custGeom>
              <a:avLst/>
              <a:gdLst/>
              <a:ahLst/>
              <a:cxnLst/>
              <a:rect l="l" t="t" r="r" b="b"/>
              <a:pathLst>
                <a:path w="7315200" h="3883706">
                  <a:moveTo>
                    <a:pt x="0" y="0"/>
                  </a:moveTo>
                  <a:lnTo>
                    <a:pt x="7315200" y="0"/>
                  </a:lnTo>
                  <a:lnTo>
                    <a:pt x="7315200" y="3883706"/>
                  </a:lnTo>
                  <a:lnTo>
                    <a:pt x="0" y="3883706"/>
                  </a:lnTo>
                  <a:lnTo>
                    <a:pt x="0" y="0"/>
                  </a:lnTo>
                  <a:close/>
                </a:path>
              </a:pathLst>
            </a:custGeom>
            <a:blipFill>
              <a:blip r:embed="rId16">
                <a:alphaModFix amt="43000"/>
                <a:extLst>
                  <a:ext uri="{96DAC541-7B7A-43D3-8B79-37D633B846F1}">
                    <asvg:svgBlip xmlns:asvg="http://schemas.microsoft.com/office/drawing/2016/SVG/main" r:embed="rId17"/>
                  </a:ext>
                </a:extLst>
              </a:blip>
              <a:stretch>
                <a:fillRect/>
              </a:stretch>
            </a:blipFill>
          </p:spPr>
          <p:txBody>
            <a:bodyPr/>
            <a:lstStyle/>
            <a:p>
              <a:endParaRPr lang="en-US"/>
            </a:p>
          </p:txBody>
        </p:sp>
        <p:sp>
          <p:nvSpPr>
            <p:cNvPr id="6" name="Freeform 6">
              <a:extLst>
                <a:ext uri="{FF2B5EF4-FFF2-40B4-BE49-F238E27FC236}">
                  <a16:creationId xmlns:a16="http://schemas.microsoft.com/office/drawing/2014/main" id="{67E9519D-030E-380A-2977-0F3AD8D5A69D}"/>
                </a:ext>
              </a:extLst>
            </p:cNvPr>
            <p:cNvSpPr/>
            <p:nvPr/>
          </p:nvSpPr>
          <p:spPr>
            <a:xfrm rot="16955039" flipH="1">
              <a:off x="-2232598" y="809862"/>
              <a:ext cx="7315200" cy="3883706"/>
            </a:xfrm>
            <a:custGeom>
              <a:avLst/>
              <a:gdLst/>
              <a:ahLst/>
              <a:cxnLst/>
              <a:rect l="l" t="t" r="r" b="b"/>
              <a:pathLst>
                <a:path w="7315200" h="3883706">
                  <a:moveTo>
                    <a:pt x="0" y="0"/>
                  </a:moveTo>
                  <a:lnTo>
                    <a:pt x="7315200" y="0"/>
                  </a:lnTo>
                  <a:lnTo>
                    <a:pt x="7315200" y="3883706"/>
                  </a:lnTo>
                  <a:lnTo>
                    <a:pt x="0" y="3883706"/>
                  </a:lnTo>
                  <a:lnTo>
                    <a:pt x="0" y="0"/>
                  </a:lnTo>
                  <a:close/>
                </a:path>
              </a:pathLst>
            </a:custGeom>
            <a:blipFill>
              <a:blip r:embed="rId16">
                <a:alphaModFix amt="43000"/>
                <a:extLst>
                  <a:ext uri="{96DAC541-7B7A-43D3-8B79-37D633B846F1}">
                    <asvg:svgBlip xmlns:asvg="http://schemas.microsoft.com/office/drawing/2016/SVG/main" r:embed="rId17"/>
                  </a:ext>
                </a:extLst>
              </a:blip>
              <a:stretch>
                <a:fillRect/>
              </a:stretch>
            </a:blipFill>
          </p:spPr>
          <p:txBody>
            <a:bodyPr/>
            <a:lstStyle/>
            <a:p>
              <a:endParaRPr lang="en-US"/>
            </a:p>
          </p:txBody>
        </p:sp>
      </p:grpSp>
      <p:grpSp>
        <p:nvGrpSpPr>
          <p:cNvPr id="13" name="Group 12">
            <a:extLst>
              <a:ext uri="{FF2B5EF4-FFF2-40B4-BE49-F238E27FC236}">
                <a16:creationId xmlns:a16="http://schemas.microsoft.com/office/drawing/2014/main" id="{A7368E54-7762-4CEE-A560-64FF7CE1131A}"/>
              </a:ext>
            </a:extLst>
          </p:cNvPr>
          <p:cNvGrpSpPr/>
          <p:nvPr/>
        </p:nvGrpSpPr>
        <p:grpSpPr>
          <a:xfrm>
            <a:off x="12813079" y="126750"/>
            <a:ext cx="5330378" cy="590233"/>
            <a:chOff x="12270325" y="532765"/>
            <a:chExt cx="5330378" cy="590233"/>
          </a:xfrm>
        </p:grpSpPr>
        <p:grpSp>
          <p:nvGrpSpPr>
            <p:cNvPr id="9" name="Group 5">
              <a:extLst>
                <a:ext uri="{FF2B5EF4-FFF2-40B4-BE49-F238E27FC236}">
                  <a16:creationId xmlns:a16="http://schemas.microsoft.com/office/drawing/2014/main" id="{F3414F3F-E56D-1E79-486A-FF6928F8B548}"/>
                </a:ext>
              </a:extLst>
            </p:cNvPr>
            <p:cNvGrpSpPr/>
            <p:nvPr/>
          </p:nvGrpSpPr>
          <p:grpSpPr>
            <a:xfrm>
              <a:off x="12270325" y="532765"/>
              <a:ext cx="5330378" cy="590233"/>
              <a:chOff x="0" y="-38100"/>
              <a:chExt cx="7107172" cy="786976"/>
            </a:xfrm>
          </p:grpSpPr>
          <p:sp>
            <p:nvSpPr>
              <p:cNvPr id="11" name="TextBox 6">
                <a:extLst>
                  <a:ext uri="{FF2B5EF4-FFF2-40B4-BE49-F238E27FC236}">
                    <a16:creationId xmlns:a16="http://schemas.microsoft.com/office/drawing/2014/main" id="{DA0EC797-9369-5413-040B-4A0505B7372B}"/>
                  </a:ext>
                </a:extLst>
              </p:cNvPr>
              <p:cNvSpPr txBox="1"/>
              <p:nvPr/>
            </p:nvSpPr>
            <p:spPr>
              <a:xfrm>
                <a:off x="2563246" y="-38100"/>
                <a:ext cx="4543926" cy="443626"/>
              </a:xfrm>
              <a:prstGeom prst="rect">
                <a:avLst/>
              </a:prstGeom>
            </p:spPr>
            <p:txBody>
              <a:bodyPr lIns="0" tIns="0" rIns="0" bIns="0" rtlCol="0" anchor="t">
                <a:spAutoFit/>
              </a:bodyPr>
              <a:lstStyle/>
              <a:p>
                <a:pPr algn="r">
                  <a:lnSpc>
                    <a:spcPts val="2659"/>
                  </a:lnSpc>
                </a:pPr>
                <a:r>
                  <a:rPr lang="en-US" sz="1899" b="1" dirty="0">
                    <a:solidFill>
                      <a:srgbClr val="000000"/>
                    </a:solidFill>
                    <a:latin typeface="TT Fors Bold"/>
                    <a:ea typeface="TT Fors Bold"/>
                    <a:cs typeface="TT Fors Bold"/>
                    <a:sym typeface="TT Fors Bold"/>
                  </a:rPr>
                  <a:t>SHAFRAH APP</a:t>
                </a:r>
              </a:p>
            </p:txBody>
          </p:sp>
          <p:sp>
            <p:nvSpPr>
              <p:cNvPr id="12" name="TextBox 7">
                <a:extLst>
                  <a:ext uri="{FF2B5EF4-FFF2-40B4-BE49-F238E27FC236}">
                    <a16:creationId xmlns:a16="http://schemas.microsoft.com/office/drawing/2014/main" id="{067F9C3E-B9B0-45EC-B2E0-F47AD7BAFB78}"/>
                  </a:ext>
                </a:extLst>
              </p:cNvPr>
              <p:cNvSpPr txBox="1"/>
              <p:nvPr/>
            </p:nvSpPr>
            <p:spPr>
              <a:xfrm>
                <a:off x="0" y="396663"/>
                <a:ext cx="7007567" cy="352213"/>
              </a:xfrm>
              <a:prstGeom prst="rect">
                <a:avLst/>
              </a:prstGeom>
            </p:spPr>
            <p:txBody>
              <a:bodyPr lIns="0" tIns="0" rIns="0" bIns="0" rtlCol="0" anchor="t">
                <a:spAutoFit/>
              </a:bodyPr>
              <a:lstStyle/>
              <a:p>
                <a:pPr algn="r">
                  <a:lnSpc>
                    <a:spcPts val="2239"/>
                  </a:lnSpc>
                </a:pPr>
                <a:r>
                  <a:rPr lang="en-US" sz="1599" dirty="0">
                    <a:solidFill>
                      <a:srgbClr val="545454"/>
                    </a:solidFill>
                    <a:latin typeface="TT Fors"/>
                    <a:ea typeface="TT Fors"/>
                    <a:cs typeface="TT Fors"/>
                    <a:sym typeface="TT Fors"/>
                  </a:rPr>
                  <a:t>www.Shafarh.net</a:t>
                </a:r>
              </a:p>
            </p:txBody>
          </p:sp>
        </p:grpSp>
        <p:sp>
          <p:nvSpPr>
            <p:cNvPr id="10" name="object 2">
              <a:extLst>
                <a:ext uri="{FF2B5EF4-FFF2-40B4-BE49-F238E27FC236}">
                  <a16:creationId xmlns:a16="http://schemas.microsoft.com/office/drawing/2014/main" id="{DC5D2D26-7A3B-56B9-1B48-3ACB8B018445}"/>
                </a:ext>
              </a:extLst>
            </p:cNvPr>
            <p:cNvSpPr/>
            <p:nvPr/>
          </p:nvSpPr>
          <p:spPr>
            <a:xfrm>
              <a:off x="15557500" y="582844"/>
              <a:ext cx="264528" cy="540153"/>
            </a:xfrm>
            <a:custGeom>
              <a:avLst/>
              <a:gdLst/>
              <a:ahLst/>
              <a:cxnLst/>
              <a:rect l="l" t="t" r="r" b="b"/>
              <a:pathLst>
                <a:path w="170179" h="362584">
                  <a:moveTo>
                    <a:pt x="134048" y="0"/>
                  </a:moveTo>
                  <a:lnTo>
                    <a:pt x="35877" y="0"/>
                  </a:lnTo>
                  <a:lnTo>
                    <a:pt x="30772" y="5105"/>
                  </a:lnTo>
                  <a:lnTo>
                    <a:pt x="30772" y="27368"/>
                  </a:lnTo>
                  <a:lnTo>
                    <a:pt x="3556" y="27368"/>
                  </a:lnTo>
                  <a:lnTo>
                    <a:pt x="0" y="30772"/>
                  </a:lnTo>
                  <a:lnTo>
                    <a:pt x="0" y="173316"/>
                  </a:lnTo>
                  <a:lnTo>
                    <a:pt x="109461" y="282790"/>
                  </a:lnTo>
                  <a:lnTo>
                    <a:pt x="110553" y="285724"/>
                  </a:lnTo>
                  <a:lnTo>
                    <a:pt x="110553" y="291592"/>
                  </a:lnTo>
                  <a:lnTo>
                    <a:pt x="109461" y="294538"/>
                  </a:lnTo>
                  <a:lnTo>
                    <a:pt x="95084" y="308914"/>
                  </a:lnTo>
                  <a:lnTo>
                    <a:pt x="94475" y="311073"/>
                  </a:lnTo>
                  <a:lnTo>
                    <a:pt x="95250" y="316484"/>
                  </a:lnTo>
                  <a:lnTo>
                    <a:pt x="97866" y="319278"/>
                  </a:lnTo>
                  <a:lnTo>
                    <a:pt x="107149" y="319278"/>
                  </a:lnTo>
                  <a:lnTo>
                    <a:pt x="110401" y="322211"/>
                  </a:lnTo>
                  <a:lnTo>
                    <a:pt x="110705" y="330098"/>
                  </a:lnTo>
                  <a:lnTo>
                    <a:pt x="107454" y="333502"/>
                  </a:lnTo>
                  <a:lnTo>
                    <a:pt x="62776" y="333502"/>
                  </a:lnTo>
                  <a:lnTo>
                    <a:pt x="59524" y="330555"/>
                  </a:lnTo>
                  <a:lnTo>
                    <a:pt x="59220" y="322668"/>
                  </a:lnTo>
                  <a:lnTo>
                    <a:pt x="62471" y="319278"/>
                  </a:lnTo>
                  <a:lnTo>
                    <a:pt x="72047" y="319278"/>
                  </a:lnTo>
                  <a:lnTo>
                    <a:pt x="74676" y="316484"/>
                  </a:lnTo>
                  <a:lnTo>
                    <a:pt x="75450" y="311073"/>
                  </a:lnTo>
                  <a:lnTo>
                    <a:pt x="74841" y="308914"/>
                  </a:lnTo>
                  <a:lnTo>
                    <a:pt x="60452" y="294538"/>
                  </a:lnTo>
                  <a:lnTo>
                    <a:pt x="59372" y="291592"/>
                  </a:lnTo>
                  <a:lnTo>
                    <a:pt x="59372" y="285724"/>
                  </a:lnTo>
                  <a:lnTo>
                    <a:pt x="60452" y="282790"/>
                  </a:lnTo>
                  <a:lnTo>
                    <a:pt x="71272" y="271957"/>
                  </a:lnTo>
                  <a:lnTo>
                    <a:pt x="0" y="200837"/>
                  </a:lnTo>
                  <a:lnTo>
                    <a:pt x="0" y="331800"/>
                  </a:lnTo>
                  <a:lnTo>
                    <a:pt x="3556" y="335203"/>
                  </a:lnTo>
                  <a:lnTo>
                    <a:pt x="30772" y="335203"/>
                  </a:lnTo>
                  <a:lnTo>
                    <a:pt x="30772" y="357466"/>
                  </a:lnTo>
                  <a:lnTo>
                    <a:pt x="35877" y="362559"/>
                  </a:lnTo>
                  <a:lnTo>
                    <a:pt x="134048" y="362559"/>
                  </a:lnTo>
                  <a:lnTo>
                    <a:pt x="139153" y="357466"/>
                  </a:lnTo>
                  <a:lnTo>
                    <a:pt x="139153" y="335203"/>
                  </a:lnTo>
                  <a:lnTo>
                    <a:pt x="166370" y="335203"/>
                  </a:lnTo>
                  <a:lnTo>
                    <a:pt x="169926" y="331800"/>
                  </a:lnTo>
                  <a:lnTo>
                    <a:pt x="169926" y="189242"/>
                  </a:lnTo>
                  <a:lnTo>
                    <a:pt x="60452" y="79933"/>
                  </a:lnTo>
                  <a:lnTo>
                    <a:pt x="59372" y="76847"/>
                  </a:lnTo>
                  <a:lnTo>
                    <a:pt x="59372" y="70967"/>
                  </a:lnTo>
                  <a:lnTo>
                    <a:pt x="60452" y="68033"/>
                  </a:lnTo>
                  <a:lnTo>
                    <a:pt x="74371" y="54114"/>
                  </a:lnTo>
                  <a:lnTo>
                    <a:pt x="75145" y="52730"/>
                  </a:lnTo>
                  <a:lnTo>
                    <a:pt x="75603" y="47155"/>
                  </a:lnTo>
                  <a:lnTo>
                    <a:pt x="72669" y="43294"/>
                  </a:lnTo>
                  <a:lnTo>
                    <a:pt x="62776" y="43294"/>
                  </a:lnTo>
                  <a:lnTo>
                    <a:pt x="59524" y="40360"/>
                  </a:lnTo>
                  <a:lnTo>
                    <a:pt x="59220" y="32473"/>
                  </a:lnTo>
                  <a:lnTo>
                    <a:pt x="62471" y="29070"/>
                  </a:lnTo>
                  <a:lnTo>
                    <a:pt x="107454" y="29070"/>
                  </a:lnTo>
                  <a:lnTo>
                    <a:pt x="110705" y="32473"/>
                  </a:lnTo>
                  <a:lnTo>
                    <a:pt x="110401" y="40360"/>
                  </a:lnTo>
                  <a:lnTo>
                    <a:pt x="107149" y="43294"/>
                  </a:lnTo>
                  <a:lnTo>
                    <a:pt x="97256" y="43294"/>
                  </a:lnTo>
                  <a:lnTo>
                    <a:pt x="94310" y="47155"/>
                  </a:lnTo>
                  <a:lnTo>
                    <a:pt x="94932" y="52730"/>
                  </a:lnTo>
                  <a:lnTo>
                    <a:pt x="95554" y="54114"/>
                  </a:lnTo>
                  <a:lnTo>
                    <a:pt x="109461" y="68033"/>
                  </a:lnTo>
                  <a:lnTo>
                    <a:pt x="110553" y="70967"/>
                  </a:lnTo>
                  <a:lnTo>
                    <a:pt x="110553" y="76847"/>
                  </a:lnTo>
                  <a:lnTo>
                    <a:pt x="109461" y="79933"/>
                  </a:lnTo>
                  <a:lnTo>
                    <a:pt x="98640" y="90601"/>
                  </a:lnTo>
                  <a:lnTo>
                    <a:pt x="169926" y="161721"/>
                  </a:lnTo>
                  <a:lnTo>
                    <a:pt x="169926" y="30772"/>
                  </a:lnTo>
                  <a:lnTo>
                    <a:pt x="166370" y="27368"/>
                  </a:lnTo>
                  <a:lnTo>
                    <a:pt x="162191" y="27368"/>
                  </a:lnTo>
                  <a:lnTo>
                    <a:pt x="139153" y="27368"/>
                  </a:lnTo>
                  <a:lnTo>
                    <a:pt x="139153" y="5105"/>
                  </a:lnTo>
                  <a:lnTo>
                    <a:pt x="134048" y="0"/>
                  </a:lnTo>
                  <a:close/>
                </a:path>
              </a:pathLst>
            </a:custGeom>
            <a:solidFill>
              <a:srgbClr val="674292"/>
            </a:solidFill>
          </p:spPr>
          <p:txBody>
            <a:bodyPr wrap="square" lIns="0" tIns="0" rIns="0" bIns="0" rtlCol="0"/>
            <a:lstStyle/>
            <a:p>
              <a:endParaRPr/>
            </a:p>
          </p:txBody>
        </p:sp>
      </p:grpSp>
    </p:spTree>
  </p:cSld>
  <p:clrMapOvr>
    <a:masterClrMapping/>
  </p:clrMapOvr>
  <p:transition spd="slow">
    <p:push dir="u"/>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9">
      <a:majorFont>
        <a:latin typeface="Tajawal"/>
        <a:ea typeface=""/>
        <a:cs typeface=""/>
      </a:majorFont>
      <a:minorFont>
        <a:latin typeface="Tajaw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4417</TotalTime>
  <Words>1184</Words>
  <Application>Microsoft Office PowerPoint</Application>
  <PresentationFormat>Custom</PresentationFormat>
  <Paragraphs>279</Paragraphs>
  <Slides>17</Slides>
  <Notes>4</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شفرة</dc:title>
  <dc:creator>Alaa Hammad</dc:creator>
  <cp:lastModifiedBy>mohammed Alwehaibi</cp:lastModifiedBy>
  <cp:revision>156</cp:revision>
  <dcterms:created xsi:type="dcterms:W3CDTF">2006-08-16T00:00:00Z</dcterms:created>
  <dcterms:modified xsi:type="dcterms:W3CDTF">2025-05-17T08:31:48Z</dcterms:modified>
  <dc:identifier>DAGVzXeCk4Q</dc:identifier>
</cp:coreProperties>
</file>