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18"/>
  </p:notesMasterIdLst>
  <p:sldIdLst>
    <p:sldId id="256" r:id="rId2"/>
    <p:sldId id="258" r:id="rId3"/>
    <p:sldId id="259" r:id="rId4"/>
    <p:sldId id="278" r:id="rId5"/>
    <p:sldId id="261" r:id="rId6"/>
    <p:sldId id="279" r:id="rId7"/>
    <p:sldId id="271" r:id="rId8"/>
    <p:sldId id="280" r:id="rId9"/>
    <p:sldId id="274" r:id="rId10"/>
    <p:sldId id="281" r:id="rId11"/>
    <p:sldId id="282" r:id="rId12"/>
    <p:sldId id="283" r:id="rId13"/>
    <p:sldId id="284" r:id="rId14"/>
    <p:sldId id="285" r:id="rId15"/>
    <p:sldId id="287" r:id="rId16"/>
    <p:sldId id="286" r:id="rId17"/>
  </p:sldIdLst>
  <p:sldSz cx="9144000" cy="5143500" type="screen16x9"/>
  <p:notesSz cx="6858000" cy="9144000"/>
  <p:embeddedFontLst>
    <p:embeddedFont>
      <p:font typeface="Archivo Medium" panose="020B0604020202020204" pitchFamily="34" charset="0"/>
      <p:regular r:id="rId19"/>
      <p:bold r:id="rId20"/>
      <p:italic r:id="rId21"/>
      <p:boldItalic r:id="rId22"/>
    </p:embeddedFont>
    <p:embeddedFont>
      <p:font typeface="Arimo" panose="020B0604020202020204" pitchFamily="34" charset="0"/>
      <p:regular r:id="rId23"/>
      <p:bold r:id="rId24"/>
      <p:italic r:id="rId25"/>
      <p:boldItalic r:id="rId26"/>
    </p:embeddedFont>
    <p:embeddedFont>
      <p:font typeface="Krona One" panose="02010605030500060004" pitchFamily="2" charset="77"/>
      <p:regular r:id="rId27"/>
    </p:embeddedFont>
    <p:embeddedFont>
      <p:font typeface="Playfair Display" pitchFamily="2" charset="77"/>
      <p:regular r:id="rId28"/>
      <p:bold r:id="rId29"/>
      <p:italic r:id="rId30"/>
      <p:boldItalic r:id="rId31"/>
    </p:embeddedFont>
    <p:embeddedFont>
      <p:font typeface="PT Sans" panose="020B0503020203020204" pitchFamily="34" charset="77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09" userDrawn="1">
          <p15:clr>
            <a:srgbClr val="A4A3A4"/>
          </p15:clr>
        </p15:guide>
        <p15:guide id="2" pos="6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6699FF"/>
    <a:srgbClr val="FF66FF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1"/>
    <p:restoredTop sz="94659"/>
  </p:normalViewPr>
  <p:slideViewPr>
    <p:cSldViewPr snapToGrid="0" showGuides="1">
      <p:cViewPr>
        <p:scale>
          <a:sx n="102" d="100"/>
          <a:sy n="102" d="100"/>
        </p:scale>
        <p:origin x="2016" y="904"/>
      </p:cViewPr>
      <p:guideLst>
        <p:guide orient="horz" pos="509"/>
        <p:guide pos="6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tableStyles" Target="tableStyles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1615ef1f6c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1615ef1f6c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99f2f57a71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99f2f57a71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163ff7294a0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163ff7294a0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>
          <a:extLst>
            <a:ext uri="{FF2B5EF4-FFF2-40B4-BE49-F238E27FC236}">
              <a16:creationId xmlns:a16="http://schemas.microsoft.com/office/drawing/2014/main" id="{AAB86F37-829D-2AD4-2649-E90F16741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99f2f57a71_0_207:notes">
            <a:extLst>
              <a:ext uri="{FF2B5EF4-FFF2-40B4-BE49-F238E27FC236}">
                <a16:creationId xmlns:a16="http://schemas.microsoft.com/office/drawing/2014/main" id="{31939040-2C1A-75B2-E21F-AF16F041C0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99f2f57a71_0_207:notes">
            <a:extLst>
              <a:ext uri="{FF2B5EF4-FFF2-40B4-BE49-F238E27FC236}">
                <a16:creationId xmlns:a16="http://schemas.microsoft.com/office/drawing/2014/main" id="{DA4C1490-1679-C474-1C6E-CFA5E3F99E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4684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163ff7294a0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163ff7294a0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>
          <a:extLst>
            <a:ext uri="{FF2B5EF4-FFF2-40B4-BE49-F238E27FC236}">
              <a16:creationId xmlns:a16="http://schemas.microsoft.com/office/drawing/2014/main" id="{9E1090D9-361F-24EF-E7E6-6309CF475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99f2f57a71_0_207:notes">
            <a:extLst>
              <a:ext uri="{FF2B5EF4-FFF2-40B4-BE49-F238E27FC236}">
                <a16:creationId xmlns:a16="http://schemas.microsoft.com/office/drawing/2014/main" id="{5285F355-6D8E-488F-F613-4AE99D12F5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99f2f57a71_0_207:notes">
            <a:extLst>
              <a:ext uri="{FF2B5EF4-FFF2-40B4-BE49-F238E27FC236}">
                <a16:creationId xmlns:a16="http://schemas.microsoft.com/office/drawing/2014/main" id="{25137FED-ABA9-8EAA-19BC-33AA0BE910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25042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163ff7294a0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163ff7294a0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>
          <a:extLst>
            <a:ext uri="{FF2B5EF4-FFF2-40B4-BE49-F238E27FC236}">
              <a16:creationId xmlns:a16="http://schemas.microsoft.com/office/drawing/2014/main" id="{849897D5-1711-0C64-1CD8-FCBF6076B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99f2f57a71_0_207:notes">
            <a:extLst>
              <a:ext uri="{FF2B5EF4-FFF2-40B4-BE49-F238E27FC236}">
                <a16:creationId xmlns:a16="http://schemas.microsoft.com/office/drawing/2014/main" id="{F8075A0A-B48A-7884-BA35-06B68BEBCF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99f2f57a71_0_207:notes">
            <a:extLst>
              <a:ext uri="{FF2B5EF4-FFF2-40B4-BE49-F238E27FC236}">
                <a16:creationId xmlns:a16="http://schemas.microsoft.com/office/drawing/2014/main" id="{6E4D0FF3-5A10-0E77-F293-72393F028D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11076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2d8eb830239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2d8eb830239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>
          <a:extLst>
            <a:ext uri="{FF2B5EF4-FFF2-40B4-BE49-F238E27FC236}">
              <a16:creationId xmlns:a16="http://schemas.microsoft.com/office/drawing/2014/main" id="{A2D593FD-F25A-2642-5D3F-636BD64FB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2d8eb830239_0_142:notes">
            <a:extLst>
              <a:ext uri="{FF2B5EF4-FFF2-40B4-BE49-F238E27FC236}">
                <a16:creationId xmlns:a16="http://schemas.microsoft.com/office/drawing/2014/main" id="{B7237A42-B0D7-8024-D51D-458919D9B5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2d8eb830239_0_142:notes">
            <a:extLst>
              <a:ext uri="{FF2B5EF4-FFF2-40B4-BE49-F238E27FC236}">
                <a16:creationId xmlns:a16="http://schemas.microsoft.com/office/drawing/2014/main" id="{0725B9A4-3DA2-D080-04E2-AA4A48F323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98673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>
          <a:extLst>
            <a:ext uri="{FF2B5EF4-FFF2-40B4-BE49-F238E27FC236}">
              <a16:creationId xmlns:a16="http://schemas.microsoft.com/office/drawing/2014/main" id="{4BBA0D17-7D70-45FE-C51F-584B986EC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99f2f57a71_0_207:notes">
            <a:extLst>
              <a:ext uri="{FF2B5EF4-FFF2-40B4-BE49-F238E27FC236}">
                <a16:creationId xmlns:a16="http://schemas.microsoft.com/office/drawing/2014/main" id="{66BCDFAD-4FE5-9BFB-FEC1-EF400449EB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99f2f57a71_0_207:notes">
            <a:extLst>
              <a:ext uri="{FF2B5EF4-FFF2-40B4-BE49-F238E27FC236}">
                <a16:creationId xmlns:a16="http://schemas.microsoft.com/office/drawing/2014/main" id="{7598FBD4-0A91-DB78-7B2B-14CD791327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70255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>
          <a:extLst>
            <a:ext uri="{FF2B5EF4-FFF2-40B4-BE49-F238E27FC236}">
              <a16:creationId xmlns:a16="http://schemas.microsoft.com/office/drawing/2014/main" id="{CD9A0C32-4B4F-FE13-B9C4-E86C6591C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2d8eb830239_0_142:notes">
            <a:extLst>
              <a:ext uri="{FF2B5EF4-FFF2-40B4-BE49-F238E27FC236}">
                <a16:creationId xmlns:a16="http://schemas.microsoft.com/office/drawing/2014/main" id="{F1370F9C-6E0A-891F-216E-2C25C88423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2d8eb830239_0_142:notes">
            <a:extLst>
              <a:ext uri="{FF2B5EF4-FFF2-40B4-BE49-F238E27FC236}">
                <a16:creationId xmlns:a16="http://schemas.microsoft.com/office/drawing/2014/main" id="{E47E951D-2652-15A5-C315-47A98B7FB3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7960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>
          <a:extLst>
            <a:ext uri="{FF2B5EF4-FFF2-40B4-BE49-F238E27FC236}">
              <a16:creationId xmlns:a16="http://schemas.microsoft.com/office/drawing/2014/main" id="{938338A9-5201-31F4-5666-DA65E01E0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99f2f57a71_0_207:notes">
            <a:extLst>
              <a:ext uri="{FF2B5EF4-FFF2-40B4-BE49-F238E27FC236}">
                <a16:creationId xmlns:a16="http://schemas.microsoft.com/office/drawing/2014/main" id="{4BC6F9B2-F715-320D-CE80-65D15BBDCF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99f2f57a71_0_207:notes">
            <a:extLst>
              <a:ext uri="{FF2B5EF4-FFF2-40B4-BE49-F238E27FC236}">
                <a16:creationId xmlns:a16="http://schemas.microsoft.com/office/drawing/2014/main" id="{ECC6DC4A-B0BB-3899-B401-4ABBB307D93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13734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>
          <a:extLst>
            <a:ext uri="{FF2B5EF4-FFF2-40B4-BE49-F238E27FC236}">
              <a16:creationId xmlns:a16="http://schemas.microsoft.com/office/drawing/2014/main" id="{B92F71CE-B042-C425-6BD1-5E00259A6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163ff7294a0_0_85:notes">
            <a:extLst>
              <a:ext uri="{FF2B5EF4-FFF2-40B4-BE49-F238E27FC236}">
                <a16:creationId xmlns:a16="http://schemas.microsoft.com/office/drawing/2014/main" id="{F5D90746-97C6-A380-16DF-F5A33FBF1E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163ff7294a0_0_85:notes">
            <a:extLst>
              <a:ext uri="{FF2B5EF4-FFF2-40B4-BE49-F238E27FC236}">
                <a16:creationId xmlns:a16="http://schemas.microsoft.com/office/drawing/2014/main" id="{E68306B3-4CA4-1F32-0DC9-89BC512D67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86993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>
          <a:extLst>
            <a:ext uri="{FF2B5EF4-FFF2-40B4-BE49-F238E27FC236}">
              <a16:creationId xmlns:a16="http://schemas.microsoft.com/office/drawing/2014/main" id="{D7D0D58F-F6D6-F661-E5E9-22E9C7A8E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163ff7294a0_0_85:notes">
            <a:extLst>
              <a:ext uri="{FF2B5EF4-FFF2-40B4-BE49-F238E27FC236}">
                <a16:creationId xmlns:a16="http://schemas.microsoft.com/office/drawing/2014/main" id="{BAE7C077-B8CE-6BF8-18C9-04E03035B9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163ff7294a0_0_85:notes">
            <a:extLst>
              <a:ext uri="{FF2B5EF4-FFF2-40B4-BE49-F238E27FC236}">
                <a16:creationId xmlns:a16="http://schemas.microsoft.com/office/drawing/2014/main" id="{2EBDB24F-2611-30D6-8642-B39FECA366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52997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>
          <a:extLst>
            <a:ext uri="{FF2B5EF4-FFF2-40B4-BE49-F238E27FC236}">
              <a16:creationId xmlns:a16="http://schemas.microsoft.com/office/drawing/2014/main" id="{D2A0FF1B-635D-134B-C55E-671925B0E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99f2f57a71_0_207:notes">
            <a:extLst>
              <a:ext uri="{FF2B5EF4-FFF2-40B4-BE49-F238E27FC236}">
                <a16:creationId xmlns:a16="http://schemas.microsoft.com/office/drawing/2014/main" id="{4004E7C9-688D-1962-419B-B98062D32C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99f2f57a71_0_207:notes">
            <a:extLst>
              <a:ext uri="{FF2B5EF4-FFF2-40B4-BE49-F238E27FC236}">
                <a16:creationId xmlns:a16="http://schemas.microsoft.com/office/drawing/2014/main" id="{152B3FC6-28DD-68DC-C149-3D30B488A7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2457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 txBox="1">
            <a:spLocks noGrp="1"/>
          </p:cNvSpPr>
          <p:nvPr>
            <p:ph type="ctrTitle"/>
          </p:nvPr>
        </p:nvSpPr>
        <p:spPr>
          <a:xfrm>
            <a:off x="749700" y="1335159"/>
            <a:ext cx="7644600" cy="156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400" b="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ubTitle" idx="1"/>
          </p:nvPr>
        </p:nvSpPr>
        <p:spPr>
          <a:xfrm>
            <a:off x="1831350" y="3419668"/>
            <a:ext cx="5481300" cy="420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ubTitle" idx="2"/>
          </p:nvPr>
        </p:nvSpPr>
        <p:spPr>
          <a:xfrm>
            <a:off x="749700" y="4599700"/>
            <a:ext cx="7644600" cy="31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>
                <a:latin typeface="Krona One"/>
                <a:ea typeface="Krona One"/>
                <a:cs typeface="Krona One"/>
                <a:sym typeface="Kron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oogle Shape;23;p3">
            <a:extLst>
              <a:ext uri="{FF2B5EF4-FFF2-40B4-BE49-F238E27FC236}">
                <a16:creationId xmlns:a16="http://schemas.microsoft.com/office/drawing/2014/main" id="{50A9553C-0B32-3EED-7915-41C52F5EFAB7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3" name="Google Shape;24;p3">
              <a:extLst>
                <a:ext uri="{FF2B5EF4-FFF2-40B4-BE49-F238E27FC236}">
                  <a16:creationId xmlns:a16="http://schemas.microsoft.com/office/drawing/2014/main" id="{A48B5EDA-63FC-DDF2-267C-78A874E4736B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6;p3">
              <a:extLst>
                <a:ext uri="{FF2B5EF4-FFF2-40B4-BE49-F238E27FC236}">
                  <a16:creationId xmlns:a16="http://schemas.microsoft.com/office/drawing/2014/main" id="{FA7CE7CA-6399-A8B3-3022-C2C4281907AF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7;p3">
              <a:extLst>
                <a:ext uri="{FF2B5EF4-FFF2-40B4-BE49-F238E27FC236}">
                  <a16:creationId xmlns:a16="http://schemas.microsoft.com/office/drawing/2014/main" id="{65E4B6C1-C98C-1D5C-01F8-4FF1DC8237A3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"/>
          <p:cNvSpPr txBox="1">
            <a:spLocks noGrp="1"/>
          </p:cNvSpPr>
          <p:nvPr>
            <p:ph type="title"/>
          </p:nvPr>
        </p:nvSpPr>
        <p:spPr>
          <a:xfrm>
            <a:off x="3952900" y="2643800"/>
            <a:ext cx="4464300" cy="109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7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sp>
        <p:nvSpPr>
          <p:cNvPr id="31" name="Google Shape;31;p3"/>
          <p:cNvSpPr txBox="1">
            <a:spLocks noGrp="1"/>
          </p:cNvSpPr>
          <p:nvPr>
            <p:ph type="title" idx="2" hasCustomPrompt="1"/>
          </p:nvPr>
        </p:nvSpPr>
        <p:spPr>
          <a:xfrm>
            <a:off x="3952900" y="977375"/>
            <a:ext cx="2067000" cy="1275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2" name="Google Shape;32;p3"/>
          <p:cNvSpPr txBox="1">
            <a:spLocks noGrp="1"/>
          </p:cNvSpPr>
          <p:nvPr>
            <p:ph type="subTitle" idx="1"/>
          </p:nvPr>
        </p:nvSpPr>
        <p:spPr>
          <a:xfrm>
            <a:off x="3952900" y="3715490"/>
            <a:ext cx="4464300" cy="403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" name="Google Shape;33;p3"/>
          <p:cNvSpPr txBox="1">
            <a:spLocks noGrp="1"/>
          </p:cNvSpPr>
          <p:nvPr>
            <p:ph type="subTitle" idx="3"/>
          </p:nvPr>
        </p:nvSpPr>
        <p:spPr>
          <a:xfrm>
            <a:off x="749188" y="4599700"/>
            <a:ext cx="7644600" cy="31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>
                <a:latin typeface="Krona One"/>
                <a:ea typeface="Krona One"/>
                <a:cs typeface="Krona One"/>
                <a:sym typeface="Kron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 dirty="0"/>
          </a:p>
        </p:txBody>
      </p:sp>
      <p:grpSp>
        <p:nvGrpSpPr>
          <p:cNvPr id="2" name="Google Shape;23;p3">
            <a:extLst>
              <a:ext uri="{FF2B5EF4-FFF2-40B4-BE49-F238E27FC236}">
                <a16:creationId xmlns:a16="http://schemas.microsoft.com/office/drawing/2014/main" id="{915326DB-1096-1EE0-B850-8444189E0D46}"/>
              </a:ext>
            </a:extLst>
          </p:cNvPr>
          <p:cNvGrpSpPr/>
          <p:nvPr userDrawn="1"/>
        </p:nvGrpSpPr>
        <p:grpSpPr>
          <a:xfrm rot="10800000" flipH="1">
            <a:off x="-2025747" y="-3885765"/>
            <a:ext cx="14664702" cy="12435677"/>
            <a:chOff x="-714598" y="-1561480"/>
            <a:chExt cx="14664702" cy="12435677"/>
          </a:xfrm>
        </p:grpSpPr>
        <p:sp>
          <p:nvSpPr>
            <p:cNvPr id="3" name="Google Shape;24;p3">
              <a:extLst>
                <a:ext uri="{FF2B5EF4-FFF2-40B4-BE49-F238E27FC236}">
                  <a16:creationId xmlns:a16="http://schemas.microsoft.com/office/drawing/2014/main" id="{C0539BA4-2226-99AB-2416-3F88CA185D96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6;p3">
              <a:extLst>
                <a:ext uri="{FF2B5EF4-FFF2-40B4-BE49-F238E27FC236}">
                  <a16:creationId xmlns:a16="http://schemas.microsoft.com/office/drawing/2014/main" id="{B0C0AA1D-C10E-DE99-4B20-20F10FDBEF04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7;p3">
              <a:extLst>
                <a:ext uri="{FF2B5EF4-FFF2-40B4-BE49-F238E27FC236}">
                  <a16:creationId xmlns:a16="http://schemas.microsoft.com/office/drawing/2014/main" id="{BE5AEE19-AAD6-3893-D70E-C59854861452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"/>
          <p:cNvSpPr txBox="1">
            <a:spLocks noGrp="1"/>
          </p:cNvSpPr>
          <p:nvPr>
            <p:ph type="title"/>
          </p:nvPr>
        </p:nvSpPr>
        <p:spPr>
          <a:xfrm>
            <a:off x="749725" y="457200"/>
            <a:ext cx="7644600" cy="57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"/>
          <p:cNvSpPr txBox="1">
            <a:spLocks noGrp="1"/>
          </p:cNvSpPr>
          <p:nvPr>
            <p:ph type="body" idx="1"/>
          </p:nvPr>
        </p:nvSpPr>
        <p:spPr>
          <a:xfrm>
            <a:off x="749725" y="1000500"/>
            <a:ext cx="7644600" cy="114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b="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14" name="Google Shape;23;p3">
            <a:extLst>
              <a:ext uri="{FF2B5EF4-FFF2-40B4-BE49-F238E27FC236}">
                <a16:creationId xmlns:a16="http://schemas.microsoft.com/office/drawing/2014/main" id="{FA073A05-DCCA-36F8-6E02-8122E60365C1}"/>
              </a:ext>
            </a:extLst>
          </p:cNvPr>
          <p:cNvGrpSpPr/>
          <p:nvPr userDrawn="1"/>
        </p:nvGrpSpPr>
        <p:grpSpPr>
          <a:xfrm rot="10800000" flipH="1">
            <a:off x="-2266379" y="-3664383"/>
            <a:ext cx="14665189" cy="11954413"/>
            <a:chOff x="-714598" y="-1561480"/>
            <a:chExt cx="14665189" cy="11954413"/>
          </a:xfrm>
        </p:grpSpPr>
        <p:sp>
          <p:nvSpPr>
            <p:cNvPr id="15" name="Google Shape;24;p3">
              <a:extLst>
                <a:ext uri="{FF2B5EF4-FFF2-40B4-BE49-F238E27FC236}">
                  <a16:creationId xmlns:a16="http://schemas.microsoft.com/office/drawing/2014/main" id="{0E6A5244-8C75-3AE2-0851-E768D65E6248}"/>
                </a:ext>
              </a:extLst>
            </p:cNvPr>
            <p:cNvSpPr/>
            <p:nvPr userDrawn="1"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6;p3">
              <a:extLst>
                <a:ext uri="{FF2B5EF4-FFF2-40B4-BE49-F238E27FC236}">
                  <a16:creationId xmlns:a16="http://schemas.microsoft.com/office/drawing/2014/main" id="{4C7D748D-B859-7FE7-5F7A-6AEB2E91A95F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7;p3">
              <a:extLst>
                <a:ext uri="{FF2B5EF4-FFF2-40B4-BE49-F238E27FC236}">
                  <a16:creationId xmlns:a16="http://schemas.microsoft.com/office/drawing/2014/main" id="{E6CBE34B-FB1E-EF18-A92B-0C5C29A9738A}"/>
                </a:ext>
              </a:extLst>
            </p:cNvPr>
            <p:cNvSpPr/>
            <p:nvPr/>
          </p:nvSpPr>
          <p:spPr>
            <a:xfrm rot="4815446">
              <a:off x="5973159" y="2415500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7"/>
          <p:cNvSpPr txBox="1">
            <a:spLocks noGrp="1"/>
          </p:cNvSpPr>
          <p:nvPr>
            <p:ph type="title"/>
          </p:nvPr>
        </p:nvSpPr>
        <p:spPr>
          <a:xfrm>
            <a:off x="881800" y="1378700"/>
            <a:ext cx="3476400" cy="156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7"/>
          <p:cNvSpPr>
            <a:spLocks noGrp="1"/>
          </p:cNvSpPr>
          <p:nvPr>
            <p:ph type="pic" idx="2"/>
          </p:nvPr>
        </p:nvSpPr>
        <p:spPr>
          <a:xfrm>
            <a:off x="4793863" y="619200"/>
            <a:ext cx="2967300" cy="39051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p7"/>
          <p:cNvSpPr txBox="1">
            <a:spLocks noGrp="1"/>
          </p:cNvSpPr>
          <p:nvPr>
            <p:ph type="subTitle" idx="1"/>
          </p:nvPr>
        </p:nvSpPr>
        <p:spPr>
          <a:xfrm>
            <a:off x="881800" y="2971300"/>
            <a:ext cx="3476400" cy="79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4" name="Google Shape;23;p3">
            <a:extLst>
              <a:ext uri="{FF2B5EF4-FFF2-40B4-BE49-F238E27FC236}">
                <a16:creationId xmlns:a16="http://schemas.microsoft.com/office/drawing/2014/main" id="{4453457A-2217-4807-E248-31E3367258FC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15" name="Google Shape;24;p3">
              <a:extLst>
                <a:ext uri="{FF2B5EF4-FFF2-40B4-BE49-F238E27FC236}">
                  <a16:creationId xmlns:a16="http://schemas.microsoft.com/office/drawing/2014/main" id="{953C5E99-CA13-0D9D-2AC7-D4DE865E5B6F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6;p3">
              <a:extLst>
                <a:ext uri="{FF2B5EF4-FFF2-40B4-BE49-F238E27FC236}">
                  <a16:creationId xmlns:a16="http://schemas.microsoft.com/office/drawing/2014/main" id="{F198516E-1A9D-4869-DECF-C4011B8B61E6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7;p3">
              <a:extLst>
                <a:ext uri="{FF2B5EF4-FFF2-40B4-BE49-F238E27FC236}">
                  <a16:creationId xmlns:a16="http://schemas.microsoft.com/office/drawing/2014/main" id="{3D133961-EB84-1B05-89D0-F9D573260D07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8"/>
          <p:cNvSpPr txBox="1">
            <a:spLocks noGrp="1"/>
          </p:cNvSpPr>
          <p:nvPr>
            <p:ph type="title"/>
          </p:nvPr>
        </p:nvSpPr>
        <p:spPr>
          <a:xfrm>
            <a:off x="734975" y="1168650"/>
            <a:ext cx="7674000" cy="28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83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91" name="Google Shape;91;p8"/>
          <p:cNvSpPr txBox="1">
            <a:spLocks noGrp="1"/>
          </p:cNvSpPr>
          <p:nvPr>
            <p:ph type="subTitle" idx="1"/>
          </p:nvPr>
        </p:nvSpPr>
        <p:spPr>
          <a:xfrm rot="-5400000">
            <a:off x="-1528025" y="2403650"/>
            <a:ext cx="4047600" cy="31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>
                <a:latin typeface="Krona One"/>
                <a:ea typeface="Krona One"/>
                <a:cs typeface="Krona One"/>
                <a:sym typeface="Kron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2" name="Google Shape;92;p8"/>
          <p:cNvSpPr txBox="1">
            <a:spLocks noGrp="1"/>
          </p:cNvSpPr>
          <p:nvPr>
            <p:ph type="subTitle" idx="2"/>
          </p:nvPr>
        </p:nvSpPr>
        <p:spPr>
          <a:xfrm rot="5400000">
            <a:off x="6605150" y="2403650"/>
            <a:ext cx="4047600" cy="31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>
                <a:latin typeface="Krona One"/>
                <a:ea typeface="Krona One"/>
                <a:cs typeface="Krona One"/>
                <a:sym typeface="Kron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oogle Shape;23;p3">
            <a:extLst>
              <a:ext uri="{FF2B5EF4-FFF2-40B4-BE49-F238E27FC236}">
                <a16:creationId xmlns:a16="http://schemas.microsoft.com/office/drawing/2014/main" id="{A57DD830-A42E-46E2-4E39-76A4C6179D3B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3" name="Google Shape;24;p3">
              <a:extLst>
                <a:ext uri="{FF2B5EF4-FFF2-40B4-BE49-F238E27FC236}">
                  <a16:creationId xmlns:a16="http://schemas.microsoft.com/office/drawing/2014/main" id="{8C05598B-8A17-DDAD-9E78-81E7B867066C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6;p3">
              <a:extLst>
                <a:ext uri="{FF2B5EF4-FFF2-40B4-BE49-F238E27FC236}">
                  <a16:creationId xmlns:a16="http://schemas.microsoft.com/office/drawing/2014/main" id="{AC9026EA-6357-8F96-AE13-BD83E0EE6387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7;p3">
              <a:extLst>
                <a:ext uri="{FF2B5EF4-FFF2-40B4-BE49-F238E27FC236}">
                  <a16:creationId xmlns:a16="http://schemas.microsoft.com/office/drawing/2014/main" id="{7B05DED0-05AD-99B0-3688-E38ADAE885DA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9"/>
          <p:cNvSpPr txBox="1">
            <a:spLocks noGrp="1"/>
          </p:cNvSpPr>
          <p:nvPr>
            <p:ph type="title"/>
          </p:nvPr>
        </p:nvSpPr>
        <p:spPr>
          <a:xfrm>
            <a:off x="734963" y="1724675"/>
            <a:ext cx="3858900" cy="57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4" name="Google Shape;104;p9"/>
          <p:cNvSpPr txBox="1">
            <a:spLocks noGrp="1"/>
          </p:cNvSpPr>
          <p:nvPr>
            <p:ph type="subTitle" idx="1"/>
          </p:nvPr>
        </p:nvSpPr>
        <p:spPr>
          <a:xfrm>
            <a:off x="734963" y="2231225"/>
            <a:ext cx="3858900" cy="11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" name="Google Shape;23;p3">
            <a:extLst>
              <a:ext uri="{FF2B5EF4-FFF2-40B4-BE49-F238E27FC236}">
                <a16:creationId xmlns:a16="http://schemas.microsoft.com/office/drawing/2014/main" id="{E458CD60-7AC8-15E2-3F84-8A565B42FD86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3" name="Google Shape;24;p3">
              <a:extLst>
                <a:ext uri="{FF2B5EF4-FFF2-40B4-BE49-F238E27FC236}">
                  <a16:creationId xmlns:a16="http://schemas.microsoft.com/office/drawing/2014/main" id="{1DC2FA07-3A82-83FB-BCAD-293E4638935A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6;p3">
              <a:extLst>
                <a:ext uri="{FF2B5EF4-FFF2-40B4-BE49-F238E27FC236}">
                  <a16:creationId xmlns:a16="http://schemas.microsoft.com/office/drawing/2014/main" id="{36D9E357-41E2-3A96-3519-A5C858A811B2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7;p3">
              <a:extLst>
                <a:ext uri="{FF2B5EF4-FFF2-40B4-BE49-F238E27FC236}">
                  <a16:creationId xmlns:a16="http://schemas.microsoft.com/office/drawing/2014/main" id="{CF327898-BDA6-3025-EF45-91CCC9A5EBD9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0"/>
          <p:cNvPicPr preferRelativeResize="0"/>
          <p:nvPr/>
        </p:nvPicPr>
        <p:blipFill rotWithShape="1">
          <a:blip r:embed="rId2">
            <a:alphaModFix/>
          </a:blip>
          <a:srcRect t="38782" b="38780"/>
          <a:stretch/>
        </p:blipFill>
        <p:spPr>
          <a:xfrm>
            <a:off x="0" y="3989450"/>
            <a:ext cx="9144000" cy="115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0"/>
          <p:cNvPicPr preferRelativeResize="0"/>
          <p:nvPr/>
        </p:nvPicPr>
        <p:blipFill rotWithShape="1">
          <a:blip r:embed="rId2">
            <a:alphaModFix/>
          </a:blip>
          <a:srcRect b="86628"/>
          <a:stretch/>
        </p:blipFill>
        <p:spPr>
          <a:xfrm>
            <a:off x="0" y="0"/>
            <a:ext cx="9144000" cy="68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0"/>
          <p:cNvSpPr txBox="1">
            <a:spLocks noGrp="1"/>
          </p:cNvSpPr>
          <p:nvPr>
            <p:ph type="title"/>
          </p:nvPr>
        </p:nvSpPr>
        <p:spPr>
          <a:xfrm>
            <a:off x="734975" y="4129000"/>
            <a:ext cx="7674000" cy="4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0"/>
          <p:cNvSpPr txBox="1">
            <a:spLocks noGrp="1"/>
          </p:cNvSpPr>
          <p:nvPr>
            <p:ph type="subTitle" idx="1"/>
          </p:nvPr>
        </p:nvSpPr>
        <p:spPr>
          <a:xfrm>
            <a:off x="749700" y="228600"/>
            <a:ext cx="7644600" cy="31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>
                <a:latin typeface="Krona One"/>
                <a:ea typeface="Krona One"/>
                <a:cs typeface="Krona One"/>
                <a:sym typeface="Kron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1"/>
          <p:cNvSpPr txBox="1">
            <a:spLocks noGrp="1"/>
          </p:cNvSpPr>
          <p:nvPr>
            <p:ph type="title" hasCustomPrompt="1"/>
          </p:nvPr>
        </p:nvSpPr>
        <p:spPr>
          <a:xfrm>
            <a:off x="756388" y="1649850"/>
            <a:ext cx="7674000" cy="1541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7100" i="1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19" name="Google Shape;119;p11"/>
          <p:cNvSpPr txBox="1">
            <a:spLocks noGrp="1"/>
          </p:cNvSpPr>
          <p:nvPr>
            <p:ph type="subTitle" idx="1"/>
          </p:nvPr>
        </p:nvSpPr>
        <p:spPr>
          <a:xfrm>
            <a:off x="713613" y="3160450"/>
            <a:ext cx="7674000" cy="432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0" name="Google Shape;120;p11"/>
          <p:cNvSpPr txBox="1">
            <a:spLocks noGrp="1"/>
          </p:cNvSpPr>
          <p:nvPr>
            <p:ph type="subTitle" idx="2"/>
          </p:nvPr>
        </p:nvSpPr>
        <p:spPr>
          <a:xfrm>
            <a:off x="749700" y="228600"/>
            <a:ext cx="7644600" cy="31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>
                <a:latin typeface="Krona One"/>
                <a:ea typeface="Krona One"/>
                <a:cs typeface="Krona One"/>
                <a:sym typeface="Kron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6" name="Google Shape;23;p3">
            <a:extLst>
              <a:ext uri="{FF2B5EF4-FFF2-40B4-BE49-F238E27FC236}">
                <a16:creationId xmlns:a16="http://schemas.microsoft.com/office/drawing/2014/main" id="{14D95FEC-C2C2-20E6-CC1C-FA8652AAB900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7" name="Google Shape;24;p3">
              <a:extLst>
                <a:ext uri="{FF2B5EF4-FFF2-40B4-BE49-F238E27FC236}">
                  <a16:creationId xmlns:a16="http://schemas.microsoft.com/office/drawing/2014/main" id="{AEF51886-BB04-8CD5-6B02-CD99317333D3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6;p3">
              <a:extLst>
                <a:ext uri="{FF2B5EF4-FFF2-40B4-BE49-F238E27FC236}">
                  <a16:creationId xmlns:a16="http://schemas.microsoft.com/office/drawing/2014/main" id="{25219B59-BF91-2780-659E-09AB691A43F1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7;p3">
              <a:extLst>
                <a:ext uri="{FF2B5EF4-FFF2-40B4-BE49-F238E27FC236}">
                  <a16:creationId xmlns:a16="http://schemas.microsoft.com/office/drawing/2014/main" id="{208C5358-41F8-4760-A86A-3E1DF785EAD2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3"/>
          <p:cNvSpPr txBox="1">
            <a:spLocks noGrp="1"/>
          </p:cNvSpPr>
          <p:nvPr>
            <p:ph type="subTitle" idx="1"/>
          </p:nvPr>
        </p:nvSpPr>
        <p:spPr>
          <a:xfrm>
            <a:off x="2146938" y="1283175"/>
            <a:ext cx="2080200" cy="7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1600">
                <a:latin typeface="Krona One"/>
                <a:ea typeface="Krona One"/>
                <a:cs typeface="Krona One"/>
                <a:sym typeface="Krona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3" name="Google Shape;133;p13"/>
          <p:cNvSpPr txBox="1">
            <a:spLocks noGrp="1"/>
          </p:cNvSpPr>
          <p:nvPr>
            <p:ph type="subTitle" idx="2"/>
          </p:nvPr>
        </p:nvSpPr>
        <p:spPr>
          <a:xfrm>
            <a:off x="2146937" y="1857360"/>
            <a:ext cx="2080200" cy="5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3"/>
          <p:cNvSpPr txBox="1">
            <a:spLocks noGrp="1"/>
          </p:cNvSpPr>
          <p:nvPr>
            <p:ph type="title" hasCustomPrompt="1"/>
          </p:nvPr>
        </p:nvSpPr>
        <p:spPr>
          <a:xfrm>
            <a:off x="928563" y="1655300"/>
            <a:ext cx="1144500" cy="527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0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9pPr>
          </a:lstStyle>
          <a:p>
            <a:r>
              <a:t>xx%</a:t>
            </a:r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3"/>
          </p:nvPr>
        </p:nvSpPr>
        <p:spPr>
          <a:xfrm>
            <a:off x="2146938" y="3165630"/>
            <a:ext cx="2080200" cy="7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1600">
                <a:latin typeface="Krona One"/>
                <a:ea typeface="Krona One"/>
                <a:cs typeface="Krona One"/>
                <a:sym typeface="Krona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6" name="Google Shape;136;p13"/>
          <p:cNvSpPr txBox="1">
            <a:spLocks noGrp="1"/>
          </p:cNvSpPr>
          <p:nvPr>
            <p:ph type="subTitle" idx="4"/>
          </p:nvPr>
        </p:nvSpPr>
        <p:spPr>
          <a:xfrm>
            <a:off x="2146937" y="3750827"/>
            <a:ext cx="2080200" cy="5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3"/>
          <p:cNvSpPr txBox="1">
            <a:spLocks noGrp="1"/>
          </p:cNvSpPr>
          <p:nvPr>
            <p:ph type="title" idx="5" hasCustomPrompt="1"/>
          </p:nvPr>
        </p:nvSpPr>
        <p:spPr>
          <a:xfrm>
            <a:off x="928563" y="3552775"/>
            <a:ext cx="1144500" cy="527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0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9pPr>
          </a:lstStyle>
          <a:p>
            <a:r>
              <a:t>xx%</a:t>
            </a:r>
          </a:p>
        </p:txBody>
      </p:sp>
      <p:sp>
        <p:nvSpPr>
          <p:cNvPr id="138" name="Google Shape;138;p13"/>
          <p:cNvSpPr txBox="1">
            <a:spLocks noGrp="1"/>
          </p:cNvSpPr>
          <p:nvPr>
            <p:ph type="subTitle" idx="6"/>
          </p:nvPr>
        </p:nvSpPr>
        <p:spPr>
          <a:xfrm>
            <a:off x="5812538" y="1283175"/>
            <a:ext cx="2080200" cy="7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1600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9" name="Google Shape;139;p13"/>
          <p:cNvSpPr txBox="1">
            <a:spLocks noGrp="1"/>
          </p:cNvSpPr>
          <p:nvPr>
            <p:ph type="subTitle" idx="7"/>
          </p:nvPr>
        </p:nvSpPr>
        <p:spPr>
          <a:xfrm>
            <a:off x="5812538" y="1857360"/>
            <a:ext cx="2080200" cy="5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3"/>
          <p:cNvSpPr txBox="1">
            <a:spLocks noGrp="1"/>
          </p:cNvSpPr>
          <p:nvPr>
            <p:ph type="title" idx="8" hasCustomPrompt="1"/>
          </p:nvPr>
        </p:nvSpPr>
        <p:spPr>
          <a:xfrm>
            <a:off x="4594288" y="1655300"/>
            <a:ext cx="1144500" cy="527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0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9pPr>
          </a:lstStyle>
          <a:p>
            <a:r>
              <a:t>xx%</a:t>
            </a:r>
          </a:p>
        </p:txBody>
      </p:sp>
      <p:sp>
        <p:nvSpPr>
          <p:cNvPr id="141" name="Google Shape;141;p13"/>
          <p:cNvSpPr txBox="1">
            <a:spLocks noGrp="1"/>
          </p:cNvSpPr>
          <p:nvPr>
            <p:ph type="subTitle" idx="9"/>
          </p:nvPr>
        </p:nvSpPr>
        <p:spPr>
          <a:xfrm>
            <a:off x="5812538" y="3165629"/>
            <a:ext cx="2080200" cy="7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1600">
                <a:latin typeface="Krona One"/>
                <a:ea typeface="Krona One"/>
                <a:cs typeface="Krona One"/>
                <a:sym typeface="Krona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Playfair Display"/>
              <a:buNone/>
              <a:defRPr sz="21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2" name="Google Shape;142;p13"/>
          <p:cNvSpPr txBox="1">
            <a:spLocks noGrp="1"/>
          </p:cNvSpPr>
          <p:nvPr>
            <p:ph type="subTitle" idx="13"/>
          </p:nvPr>
        </p:nvSpPr>
        <p:spPr>
          <a:xfrm>
            <a:off x="5812538" y="3750825"/>
            <a:ext cx="2080200" cy="5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3"/>
          <p:cNvSpPr txBox="1">
            <a:spLocks noGrp="1"/>
          </p:cNvSpPr>
          <p:nvPr>
            <p:ph type="title" idx="14" hasCustomPrompt="1"/>
          </p:nvPr>
        </p:nvSpPr>
        <p:spPr>
          <a:xfrm>
            <a:off x="4594288" y="3552775"/>
            <a:ext cx="1144500" cy="527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0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1"/>
            </a:lvl9pPr>
          </a:lstStyle>
          <a:p>
            <a:r>
              <a:t>xx%</a:t>
            </a:r>
          </a:p>
        </p:txBody>
      </p:sp>
      <p:sp>
        <p:nvSpPr>
          <p:cNvPr id="144" name="Google Shape;144;p13"/>
          <p:cNvSpPr txBox="1">
            <a:spLocks noGrp="1"/>
          </p:cNvSpPr>
          <p:nvPr>
            <p:ph type="title" idx="15"/>
          </p:nvPr>
        </p:nvSpPr>
        <p:spPr>
          <a:xfrm>
            <a:off x="733950" y="457200"/>
            <a:ext cx="7674900" cy="5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6" name="Google Shape;23;p3">
            <a:extLst>
              <a:ext uri="{FF2B5EF4-FFF2-40B4-BE49-F238E27FC236}">
                <a16:creationId xmlns:a16="http://schemas.microsoft.com/office/drawing/2014/main" id="{A7D39113-7466-2D3B-F8B2-B23604E68883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7" name="Google Shape;24;p3">
              <a:extLst>
                <a:ext uri="{FF2B5EF4-FFF2-40B4-BE49-F238E27FC236}">
                  <a16:creationId xmlns:a16="http://schemas.microsoft.com/office/drawing/2014/main" id="{60C11ABF-6438-5170-4EA9-ACDD987C4C10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6;p3">
              <a:extLst>
                <a:ext uri="{FF2B5EF4-FFF2-40B4-BE49-F238E27FC236}">
                  <a16:creationId xmlns:a16="http://schemas.microsoft.com/office/drawing/2014/main" id="{C4CB2067-E4F1-91FB-60DE-E7C9DA6C17D7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7;p3">
              <a:extLst>
                <a:ext uri="{FF2B5EF4-FFF2-40B4-BE49-F238E27FC236}">
                  <a16:creationId xmlns:a16="http://schemas.microsoft.com/office/drawing/2014/main" id="{5AF5806F-C23B-8C90-D7D5-6799079C9D4F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4"/>
          <p:cNvPicPr preferRelativeResize="0"/>
          <p:nvPr/>
        </p:nvPicPr>
        <p:blipFill>
          <a:blip r:embed="rId2">
            <a:alphaModFix amt="21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4"/>
          <p:cNvSpPr txBox="1">
            <a:spLocks noGrp="1"/>
          </p:cNvSpPr>
          <p:nvPr>
            <p:ph type="title"/>
          </p:nvPr>
        </p:nvSpPr>
        <p:spPr>
          <a:xfrm>
            <a:off x="1774204" y="2943150"/>
            <a:ext cx="55956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9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57" name="Google Shape;157;p14"/>
          <p:cNvSpPr txBox="1">
            <a:spLocks noGrp="1"/>
          </p:cNvSpPr>
          <p:nvPr>
            <p:ph type="subTitle" idx="1"/>
          </p:nvPr>
        </p:nvSpPr>
        <p:spPr>
          <a:xfrm>
            <a:off x="1774188" y="1557275"/>
            <a:ext cx="5595600" cy="124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58" name="Google Shape;158;p14"/>
          <p:cNvSpPr txBox="1">
            <a:spLocks noGrp="1"/>
          </p:cNvSpPr>
          <p:nvPr>
            <p:ph type="subTitle" idx="2"/>
          </p:nvPr>
        </p:nvSpPr>
        <p:spPr>
          <a:xfrm rot="-5400000">
            <a:off x="-1528025" y="2403650"/>
            <a:ext cx="4047600" cy="31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>
                <a:latin typeface="Krona One"/>
                <a:ea typeface="Krona One"/>
                <a:cs typeface="Krona One"/>
                <a:sym typeface="Kron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59" name="Google Shape;159;p14"/>
          <p:cNvSpPr txBox="1">
            <a:spLocks noGrp="1"/>
          </p:cNvSpPr>
          <p:nvPr>
            <p:ph type="subTitle" idx="3"/>
          </p:nvPr>
        </p:nvSpPr>
        <p:spPr>
          <a:xfrm rot="5400000">
            <a:off x="6605150" y="2403650"/>
            <a:ext cx="4047600" cy="31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>
                <a:latin typeface="Krona One"/>
                <a:ea typeface="Krona One"/>
                <a:cs typeface="Krona One"/>
                <a:sym typeface="Kron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oogle Shape;23;p3">
            <a:extLst>
              <a:ext uri="{FF2B5EF4-FFF2-40B4-BE49-F238E27FC236}">
                <a16:creationId xmlns:a16="http://schemas.microsoft.com/office/drawing/2014/main" id="{7C29C9B2-4E6D-D45A-3906-0580743AE0D1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3" name="Google Shape;24;p3">
              <a:extLst>
                <a:ext uri="{FF2B5EF4-FFF2-40B4-BE49-F238E27FC236}">
                  <a16:creationId xmlns:a16="http://schemas.microsoft.com/office/drawing/2014/main" id="{DFF16AB1-C1F9-DF79-2930-8217FA37BC7A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6;p3">
              <a:extLst>
                <a:ext uri="{FF2B5EF4-FFF2-40B4-BE49-F238E27FC236}">
                  <a16:creationId xmlns:a16="http://schemas.microsoft.com/office/drawing/2014/main" id="{F84C11A7-A60D-7767-891B-927FCDD40F66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7;p3">
              <a:extLst>
                <a:ext uri="{FF2B5EF4-FFF2-40B4-BE49-F238E27FC236}">
                  <a16:creationId xmlns:a16="http://schemas.microsoft.com/office/drawing/2014/main" id="{1D38B0F3-A49A-420B-8368-0627204245F4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_1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15"/>
          <p:cNvPicPr preferRelativeResize="0"/>
          <p:nvPr/>
        </p:nvPicPr>
        <p:blipFill>
          <a:blip r:embed="rId2">
            <a:alphaModFix amt="21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5"/>
          <p:cNvSpPr txBox="1">
            <a:spLocks noGrp="1"/>
          </p:cNvSpPr>
          <p:nvPr>
            <p:ph type="title"/>
          </p:nvPr>
        </p:nvSpPr>
        <p:spPr>
          <a:xfrm>
            <a:off x="856050" y="457200"/>
            <a:ext cx="7431000" cy="57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" name="Google Shape;23;p3">
            <a:extLst>
              <a:ext uri="{FF2B5EF4-FFF2-40B4-BE49-F238E27FC236}">
                <a16:creationId xmlns:a16="http://schemas.microsoft.com/office/drawing/2014/main" id="{BCD75C62-39D0-9FA4-9679-8AE0E2C498DD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3" name="Google Shape;24;p3">
              <a:extLst>
                <a:ext uri="{FF2B5EF4-FFF2-40B4-BE49-F238E27FC236}">
                  <a16:creationId xmlns:a16="http://schemas.microsoft.com/office/drawing/2014/main" id="{E9C9C927-DA76-072D-33D1-E94CA30B126A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6;p3">
              <a:extLst>
                <a:ext uri="{FF2B5EF4-FFF2-40B4-BE49-F238E27FC236}">
                  <a16:creationId xmlns:a16="http://schemas.microsoft.com/office/drawing/2014/main" id="{82529375-58F4-E469-8B5E-74E186B0D4B9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7;p3">
              <a:extLst>
                <a:ext uri="{FF2B5EF4-FFF2-40B4-BE49-F238E27FC236}">
                  <a16:creationId xmlns:a16="http://schemas.microsoft.com/office/drawing/2014/main" id="{FF9147BC-CB5B-8905-6338-A846B040EA7C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1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16"/>
          <p:cNvPicPr preferRelativeResize="0"/>
          <p:nvPr userDrawn="1"/>
        </p:nvPicPr>
        <p:blipFill>
          <a:blip r:embed="rId2">
            <a:alphaModFix amt="21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6"/>
          <p:cNvSpPr txBox="1">
            <a:spLocks noGrp="1"/>
          </p:cNvSpPr>
          <p:nvPr>
            <p:ph type="title"/>
          </p:nvPr>
        </p:nvSpPr>
        <p:spPr>
          <a:xfrm>
            <a:off x="856050" y="457200"/>
            <a:ext cx="7431000" cy="57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" name="Google Shape;23;p3">
            <a:extLst>
              <a:ext uri="{FF2B5EF4-FFF2-40B4-BE49-F238E27FC236}">
                <a16:creationId xmlns:a16="http://schemas.microsoft.com/office/drawing/2014/main" id="{5B9E35E0-3090-F776-7FD8-91827D4FB624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3" name="Google Shape;24;p3">
              <a:extLst>
                <a:ext uri="{FF2B5EF4-FFF2-40B4-BE49-F238E27FC236}">
                  <a16:creationId xmlns:a16="http://schemas.microsoft.com/office/drawing/2014/main" id="{841DDBD3-E0E6-4443-3437-224F9EB9F243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6;p3">
              <a:extLst>
                <a:ext uri="{FF2B5EF4-FFF2-40B4-BE49-F238E27FC236}">
                  <a16:creationId xmlns:a16="http://schemas.microsoft.com/office/drawing/2014/main" id="{5AF53F43-4A44-C90C-F703-51A865560CC0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7;p3">
              <a:extLst>
                <a:ext uri="{FF2B5EF4-FFF2-40B4-BE49-F238E27FC236}">
                  <a16:creationId xmlns:a16="http://schemas.microsoft.com/office/drawing/2014/main" id="{E41DC2F5-A63E-C599-E98C-01A32490E038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_ONLY_2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17"/>
          <p:cNvPicPr preferRelativeResize="0"/>
          <p:nvPr/>
        </p:nvPicPr>
        <p:blipFill>
          <a:blip r:embed="rId2">
            <a:alphaModFix amt="21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7"/>
          <p:cNvSpPr txBox="1">
            <a:spLocks noGrp="1"/>
          </p:cNvSpPr>
          <p:nvPr>
            <p:ph type="title"/>
          </p:nvPr>
        </p:nvSpPr>
        <p:spPr>
          <a:xfrm>
            <a:off x="856050" y="457200"/>
            <a:ext cx="7431000" cy="57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" name="Google Shape;23;p3">
            <a:extLst>
              <a:ext uri="{FF2B5EF4-FFF2-40B4-BE49-F238E27FC236}">
                <a16:creationId xmlns:a16="http://schemas.microsoft.com/office/drawing/2014/main" id="{152AD1E8-4F06-E569-3254-8CCA7B5ED5CD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3" name="Google Shape;24;p3">
              <a:extLst>
                <a:ext uri="{FF2B5EF4-FFF2-40B4-BE49-F238E27FC236}">
                  <a16:creationId xmlns:a16="http://schemas.microsoft.com/office/drawing/2014/main" id="{53F83216-BCDE-7024-0ED4-054C87636700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6;p3">
              <a:extLst>
                <a:ext uri="{FF2B5EF4-FFF2-40B4-BE49-F238E27FC236}">
                  <a16:creationId xmlns:a16="http://schemas.microsoft.com/office/drawing/2014/main" id="{6CFF7460-0623-C830-F8D8-782D7D505153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7;p3">
              <a:extLst>
                <a:ext uri="{FF2B5EF4-FFF2-40B4-BE49-F238E27FC236}">
                  <a16:creationId xmlns:a16="http://schemas.microsoft.com/office/drawing/2014/main" id="{98CD54B0-73C5-3E63-D4F8-2E4928AEE07A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_1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8"/>
          <p:cNvSpPr txBox="1">
            <a:spLocks noGrp="1"/>
          </p:cNvSpPr>
          <p:nvPr>
            <p:ph type="title"/>
          </p:nvPr>
        </p:nvSpPr>
        <p:spPr>
          <a:xfrm>
            <a:off x="4810475" y="1901850"/>
            <a:ext cx="3598500" cy="5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18"/>
          <p:cNvSpPr txBox="1">
            <a:spLocks noGrp="1"/>
          </p:cNvSpPr>
          <p:nvPr>
            <p:ph type="subTitle" idx="1"/>
          </p:nvPr>
        </p:nvSpPr>
        <p:spPr>
          <a:xfrm>
            <a:off x="4803125" y="2403449"/>
            <a:ext cx="3598500" cy="8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18"/>
          <p:cNvSpPr txBox="1">
            <a:spLocks noGrp="1"/>
          </p:cNvSpPr>
          <p:nvPr>
            <p:ph type="subTitle" idx="2"/>
          </p:nvPr>
        </p:nvSpPr>
        <p:spPr>
          <a:xfrm>
            <a:off x="749700" y="4599700"/>
            <a:ext cx="7644600" cy="31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>
                <a:latin typeface="Krona One"/>
                <a:ea typeface="Krona One"/>
                <a:cs typeface="Krona One"/>
                <a:sym typeface="Kron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oogle Shape;23;p3">
            <a:extLst>
              <a:ext uri="{FF2B5EF4-FFF2-40B4-BE49-F238E27FC236}">
                <a16:creationId xmlns:a16="http://schemas.microsoft.com/office/drawing/2014/main" id="{CF196B5D-6D23-7E39-FB1B-705ABDF2F604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3" name="Google Shape;24;p3">
              <a:extLst>
                <a:ext uri="{FF2B5EF4-FFF2-40B4-BE49-F238E27FC236}">
                  <a16:creationId xmlns:a16="http://schemas.microsoft.com/office/drawing/2014/main" id="{E9A9AFCF-A4FE-6A0B-4EC2-79B4E10276A8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6;p3">
              <a:extLst>
                <a:ext uri="{FF2B5EF4-FFF2-40B4-BE49-F238E27FC236}">
                  <a16:creationId xmlns:a16="http://schemas.microsoft.com/office/drawing/2014/main" id="{53C80821-5F7F-79B1-B9FA-0CA8D9389586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7;p3">
              <a:extLst>
                <a:ext uri="{FF2B5EF4-FFF2-40B4-BE49-F238E27FC236}">
                  <a16:creationId xmlns:a16="http://schemas.microsoft.com/office/drawing/2014/main" id="{A6A2CE72-C7AD-8BF6-50E0-018491B4744B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_AND_BODY_1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0"/>
          <p:cNvSpPr txBox="1">
            <a:spLocks noGrp="1"/>
          </p:cNvSpPr>
          <p:nvPr>
            <p:ph type="subTitle" idx="1"/>
          </p:nvPr>
        </p:nvSpPr>
        <p:spPr>
          <a:xfrm>
            <a:off x="734975" y="2224250"/>
            <a:ext cx="4228200" cy="11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20"/>
          <p:cNvSpPr txBox="1">
            <a:spLocks noGrp="1"/>
          </p:cNvSpPr>
          <p:nvPr>
            <p:ph type="title"/>
          </p:nvPr>
        </p:nvSpPr>
        <p:spPr>
          <a:xfrm>
            <a:off x="734975" y="1725550"/>
            <a:ext cx="4228200" cy="57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20"/>
          <p:cNvSpPr txBox="1">
            <a:spLocks noGrp="1"/>
          </p:cNvSpPr>
          <p:nvPr>
            <p:ph type="subTitle" idx="2"/>
          </p:nvPr>
        </p:nvSpPr>
        <p:spPr>
          <a:xfrm rot="5400000">
            <a:off x="6605150" y="2403650"/>
            <a:ext cx="4047600" cy="31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>
                <a:latin typeface="Krona One"/>
                <a:ea typeface="Krona One"/>
                <a:cs typeface="Krona One"/>
                <a:sym typeface="Kron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oogle Shape;23;p3">
            <a:extLst>
              <a:ext uri="{FF2B5EF4-FFF2-40B4-BE49-F238E27FC236}">
                <a16:creationId xmlns:a16="http://schemas.microsoft.com/office/drawing/2014/main" id="{BC88685B-1DC2-28A0-7039-1BD2AB2C9E5C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3" name="Google Shape;24;p3">
              <a:extLst>
                <a:ext uri="{FF2B5EF4-FFF2-40B4-BE49-F238E27FC236}">
                  <a16:creationId xmlns:a16="http://schemas.microsoft.com/office/drawing/2014/main" id="{E0FE2727-96C2-2791-D035-84AD5D8F578F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6;p3">
              <a:extLst>
                <a:ext uri="{FF2B5EF4-FFF2-40B4-BE49-F238E27FC236}">
                  <a16:creationId xmlns:a16="http://schemas.microsoft.com/office/drawing/2014/main" id="{E49FC1E6-3551-C991-00F2-98BA7DE38746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7;p3">
              <a:extLst>
                <a:ext uri="{FF2B5EF4-FFF2-40B4-BE49-F238E27FC236}">
                  <a16:creationId xmlns:a16="http://schemas.microsoft.com/office/drawing/2014/main" id="{0FF2AF9D-8526-FD41-A3F5-84CC05782670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ONE_COLUMN_TEXT_1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1"/>
          <p:cNvSpPr txBox="1">
            <a:spLocks noGrp="1"/>
          </p:cNvSpPr>
          <p:nvPr>
            <p:ph type="body" idx="1"/>
          </p:nvPr>
        </p:nvSpPr>
        <p:spPr>
          <a:xfrm>
            <a:off x="3804150" y="1678150"/>
            <a:ext cx="4604700" cy="22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 b="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248" name="Google Shape;248;p21"/>
          <p:cNvSpPr txBox="1">
            <a:spLocks noGrp="1"/>
          </p:cNvSpPr>
          <p:nvPr>
            <p:ph type="title"/>
          </p:nvPr>
        </p:nvSpPr>
        <p:spPr>
          <a:xfrm>
            <a:off x="3792425" y="457200"/>
            <a:ext cx="4604700" cy="5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21"/>
          <p:cNvSpPr txBox="1">
            <a:spLocks noGrp="1"/>
          </p:cNvSpPr>
          <p:nvPr>
            <p:ph type="subTitle" idx="2"/>
          </p:nvPr>
        </p:nvSpPr>
        <p:spPr>
          <a:xfrm>
            <a:off x="749700" y="4599700"/>
            <a:ext cx="7644600" cy="31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>
                <a:latin typeface="Krona One"/>
                <a:ea typeface="Krona One"/>
                <a:cs typeface="Krona One"/>
                <a:sym typeface="Kron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oogle Shape;23;p3">
            <a:extLst>
              <a:ext uri="{FF2B5EF4-FFF2-40B4-BE49-F238E27FC236}">
                <a16:creationId xmlns:a16="http://schemas.microsoft.com/office/drawing/2014/main" id="{7E3146FD-D265-720E-D931-48DF6CDB9D18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3" name="Google Shape;24;p3">
              <a:extLst>
                <a:ext uri="{FF2B5EF4-FFF2-40B4-BE49-F238E27FC236}">
                  <a16:creationId xmlns:a16="http://schemas.microsoft.com/office/drawing/2014/main" id="{DFD7537E-80D7-657B-5C2B-EA60D66B6836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6;p3">
              <a:extLst>
                <a:ext uri="{FF2B5EF4-FFF2-40B4-BE49-F238E27FC236}">
                  <a16:creationId xmlns:a16="http://schemas.microsoft.com/office/drawing/2014/main" id="{9E82B62F-7460-163B-AD0D-6007FD412882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7;p3">
              <a:extLst>
                <a:ext uri="{FF2B5EF4-FFF2-40B4-BE49-F238E27FC236}">
                  <a16:creationId xmlns:a16="http://schemas.microsoft.com/office/drawing/2014/main" id="{0A2BEC03-5D5C-14BB-0E52-7DBFFE972D11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10_1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2"/>
          <p:cNvSpPr txBox="1">
            <a:spLocks noGrp="1"/>
          </p:cNvSpPr>
          <p:nvPr>
            <p:ph type="body" idx="1"/>
          </p:nvPr>
        </p:nvSpPr>
        <p:spPr>
          <a:xfrm>
            <a:off x="4572000" y="1448400"/>
            <a:ext cx="3615300" cy="27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59" name="Google Shape;259;p22"/>
          <p:cNvSpPr txBox="1">
            <a:spLocks noGrp="1"/>
          </p:cNvSpPr>
          <p:nvPr>
            <p:ph type="body" idx="2"/>
          </p:nvPr>
        </p:nvSpPr>
        <p:spPr>
          <a:xfrm>
            <a:off x="956700" y="1448400"/>
            <a:ext cx="3615300" cy="27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175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0" name="Google Shape;260;p22"/>
          <p:cNvSpPr txBox="1">
            <a:spLocks noGrp="1"/>
          </p:cNvSpPr>
          <p:nvPr>
            <p:ph type="title"/>
          </p:nvPr>
        </p:nvSpPr>
        <p:spPr>
          <a:xfrm>
            <a:off x="720000" y="457200"/>
            <a:ext cx="7704000" cy="57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" name="Google Shape;23;p3">
            <a:extLst>
              <a:ext uri="{FF2B5EF4-FFF2-40B4-BE49-F238E27FC236}">
                <a16:creationId xmlns:a16="http://schemas.microsoft.com/office/drawing/2014/main" id="{AACA7333-5820-DC93-3BC6-C15876B5046B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3" name="Google Shape;24;p3">
              <a:extLst>
                <a:ext uri="{FF2B5EF4-FFF2-40B4-BE49-F238E27FC236}">
                  <a16:creationId xmlns:a16="http://schemas.microsoft.com/office/drawing/2014/main" id="{B45F5223-B8BF-F39E-3009-0378613028C3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6;p3">
              <a:extLst>
                <a:ext uri="{FF2B5EF4-FFF2-40B4-BE49-F238E27FC236}">
                  <a16:creationId xmlns:a16="http://schemas.microsoft.com/office/drawing/2014/main" id="{F0AB7332-D23A-C626-04B5-1EB8ABC699F4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7;p3">
              <a:extLst>
                <a:ext uri="{FF2B5EF4-FFF2-40B4-BE49-F238E27FC236}">
                  <a16:creationId xmlns:a16="http://schemas.microsoft.com/office/drawing/2014/main" id="{36BF82B0-D130-3797-02FA-6369E041A803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6_2_1_1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3"/>
          <p:cNvSpPr txBox="1">
            <a:spLocks noGrp="1"/>
          </p:cNvSpPr>
          <p:nvPr>
            <p:ph type="title"/>
          </p:nvPr>
        </p:nvSpPr>
        <p:spPr>
          <a:xfrm>
            <a:off x="5274775" y="1709100"/>
            <a:ext cx="3045900" cy="45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70" name="Google Shape;270;p23"/>
          <p:cNvSpPr txBox="1">
            <a:spLocks noGrp="1"/>
          </p:cNvSpPr>
          <p:nvPr>
            <p:ph type="subTitle" idx="1"/>
          </p:nvPr>
        </p:nvSpPr>
        <p:spPr>
          <a:xfrm>
            <a:off x="5282263" y="2047475"/>
            <a:ext cx="3045900" cy="78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3"/>
          <p:cNvSpPr txBox="1">
            <a:spLocks noGrp="1"/>
          </p:cNvSpPr>
          <p:nvPr>
            <p:ph type="title" idx="2"/>
          </p:nvPr>
        </p:nvSpPr>
        <p:spPr>
          <a:xfrm>
            <a:off x="720000" y="457200"/>
            <a:ext cx="7704000" cy="57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23"/>
          <p:cNvSpPr txBox="1">
            <a:spLocks noGrp="1"/>
          </p:cNvSpPr>
          <p:nvPr>
            <p:ph type="title" idx="3"/>
          </p:nvPr>
        </p:nvSpPr>
        <p:spPr>
          <a:xfrm>
            <a:off x="815825" y="3189713"/>
            <a:ext cx="3045900" cy="45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73" name="Google Shape;273;p23"/>
          <p:cNvSpPr txBox="1">
            <a:spLocks noGrp="1"/>
          </p:cNvSpPr>
          <p:nvPr>
            <p:ph type="subTitle" idx="4"/>
          </p:nvPr>
        </p:nvSpPr>
        <p:spPr>
          <a:xfrm>
            <a:off x="823313" y="3528091"/>
            <a:ext cx="3045900" cy="78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" name="Google Shape;23;p3">
            <a:extLst>
              <a:ext uri="{FF2B5EF4-FFF2-40B4-BE49-F238E27FC236}">
                <a16:creationId xmlns:a16="http://schemas.microsoft.com/office/drawing/2014/main" id="{9D4EA81C-2C42-34AA-DFB6-9FCC1CAFA889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3" name="Google Shape;24;p3">
              <a:extLst>
                <a:ext uri="{FF2B5EF4-FFF2-40B4-BE49-F238E27FC236}">
                  <a16:creationId xmlns:a16="http://schemas.microsoft.com/office/drawing/2014/main" id="{D7D0AAF0-FF03-A306-7CA2-683D1AC6632A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6;p3">
              <a:extLst>
                <a:ext uri="{FF2B5EF4-FFF2-40B4-BE49-F238E27FC236}">
                  <a16:creationId xmlns:a16="http://schemas.microsoft.com/office/drawing/2014/main" id="{818FDAAB-0A7E-9015-55F8-30F35C5986CF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7;p3">
              <a:extLst>
                <a:ext uri="{FF2B5EF4-FFF2-40B4-BE49-F238E27FC236}">
                  <a16:creationId xmlns:a16="http://schemas.microsoft.com/office/drawing/2014/main" id="{D7107E48-0903-F965-CF83-528C82273D81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_1_1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4"/>
          <p:cNvSpPr txBox="1">
            <a:spLocks noGrp="1"/>
          </p:cNvSpPr>
          <p:nvPr>
            <p:ph type="title"/>
          </p:nvPr>
        </p:nvSpPr>
        <p:spPr>
          <a:xfrm>
            <a:off x="835500" y="2453100"/>
            <a:ext cx="2305800" cy="36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83" name="Google Shape;283;p24"/>
          <p:cNvSpPr txBox="1">
            <a:spLocks noGrp="1"/>
          </p:cNvSpPr>
          <p:nvPr>
            <p:ph type="subTitle" idx="1"/>
          </p:nvPr>
        </p:nvSpPr>
        <p:spPr>
          <a:xfrm>
            <a:off x="835500" y="2691056"/>
            <a:ext cx="2305800" cy="8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4"/>
          <p:cNvSpPr txBox="1">
            <a:spLocks noGrp="1"/>
          </p:cNvSpPr>
          <p:nvPr>
            <p:ph type="title" idx="2"/>
          </p:nvPr>
        </p:nvSpPr>
        <p:spPr>
          <a:xfrm>
            <a:off x="3419116" y="2453100"/>
            <a:ext cx="2305800" cy="36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85" name="Google Shape;285;p24"/>
          <p:cNvSpPr txBox="1">
            <a:spLocks noGrp="1"/>
          </p:cNvSpPr>
          <p:nvPr>
            <p:ph type="subTitle" idx="3"/>
          </p:nvPr>
        </p:nvSpPr>
        <p:spPr>
          <a:xfrm>
            <a:off x="3419116" y="2694757"/>
            <a:ext cx="2305800" cy="8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24"/>
          <p:cNvSpPr txBox="1">
            <a:spLocks noGrp="1"/>
          </p:cNvSpPr>
          <p:nvPr>
            <p:ph type="title" idx="4"/>
          </p:nvPr>
        </p:nvSpPr>
        <p:spPr>
          <a:xfrm>
            <a:off x="6002762" y="2453100"/>
            <a:ext cx="2305800" cy="36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87" name="Google Shape;287;p24"/>
          <p:cNvSpPr txBox="1">
            <a:spLocks noGrp="1"/>
          </p:cNvSpPr>
          <p:nvPr>
            <p:ph type="subTitle" idx="5"/>
          </p:nvPr>
        </p:nvSpPr>
        <p:spPr>
          <a:xfrm>
            <a:off x="6002762" y="2694757"/>
            <a:ext cx="2305800" cy="8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24"/>
          <p:cNvSpPr txBox="1">
            <a:spLocks noGrp="1"/>
          </p:cNvSpPr>
          <p:nvPr>
            <p:ph type="title" idx="6"/>
          </p:nvPr>
        </p:nvSpPr>
        <p:spPr>
          <a:xfrm>
            <a:off x="720000" y="457200"/>
            <a:ext cx="7704000" cy="57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" name="Google Shape;23;p3">
            <a:extLst>
              <a:ext uri="{FF2B5EF4-FFF2-40B4-BE49-F238E27FC236}">
                <a16:creationId xmlns:a16="http://schemas.microsoft.com/office/drawing/2014/main" id="{E114262D-B5AF-5F5E-AF49-88549E79B115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3" name="Google Shape;24;p3">
              <a:extLst>
                <a:ext uri="{FF2B5EF4-FFF2-40B4-BE49-F238E27FC236}">
                  <a16:creationId xmlns:a16="http://schemas.microsoft.com/office/drawing/2014/main" id="{95E8E80C-44AA-3657-1CEB-DCD2C574521F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6;p3">
              <a:extLst>
                <a:ext uri="{FF2B5EF4-FFF2-40B4-BE49-F238E27FC236}">
                  <a16:creationId xmlns:a16="http://schemas.microsoft.com/office/drawing/2014/main" id="{B7C9073F-4345-DB73-45B6-E49CE58A3DE5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7;p3">
              <a:extLst>
                <a:ext uri="{FF2B5EF4-FFF2-40B4-BE49-F238E27FC236}">
                  <a16:creationId xmlns:a16="http://schemas.microsoft.com/office/drawing/2014/main" id="{196F038F-2610-0109-A09F-C1D6FA9CDC14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6_1_1_1_1_1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5"/>
          <p:cNvSpPr txBox="1">
            <a:spLocks noGrp="1"/>
          </p:cNvSpPr>
          <p:nvPr>
            <p:ph type="title"/>
          </p:nvPr>
        </p:nvSpPr>
        <p:spPr>
          <a:xfrm>
            <a:off x="803200" y="3312225"/>
            <a:ext cx="2440200" cy="36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98" name="Google Shape;298;p25"/>
          <p:cNvSpPr txBox="1">
            <a:spLocks noGrp="1"/>
          </p:cNvSpPr>
          <p:nvPr>
            <p:ph type="subTitle" idx="1"/>
          </p:nvPr>
        </p:nvSpPr>
        <p:spPr>
          <a:xfrm>
            <a:off x="803200" y="3591499"/>
            <a:ext cx="2440200" cy="57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25"/>
          <p:cNvSpPr txBox="1">
            <a:spLocks noGrp="1"/>
          </p:cNvSpPr>
          <p:nvPr>
            <p:ph type="title" idx="2"/>
          </p:nvPr>
        </p:nvSpPr>
        <p:spPr>
          <a:xfrm>
            <a:off x="3351900" y="3312400"/>
            <a:ext cx="2440200" cy="36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00" name="Google Shape;300;p25"/>
          <p:cNvSpPr txBox="1">
            <a:spLocks noGrp="1"/>
          </p:cNvSpPr>
          <p:nvPr>
            <p:ph type="subTitle" idx="3"/>
          </p:nvPr>
        </p:nvSpPr>
        <p:spPr>
          <a:xfrm>
            <a:off x="3351896" y="3593300"/>
            <a:ext cx="2440200" cy="57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25"/>
          <p:cNvSpPr txBox="1">
            <a:spLocks noGrp="1"/>
          </p:cNvSpPr>
          <p:nvPr>
            <p:ph type="title" idx="4"/>
          </p:nvPr>
        </p:nvSpPr>
        <p:spPr>
          <a:xfrm>
            <a:off x="720000" y="457200"/>
            <a:ext cx="7668000" cy="57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25"/>
          <p:cNvSpPr txBox="1">
            <a:spLocks noGrp="1"/>
          </p:cNvSpPr>
          <p:nvPr>
            <p:ph type="title" idx="5"/>
          </p:nvPr>
        </p:nvSpPr>
        <p:spPr>
          <a:xfrm>
            <a:off x="5900600" y="3312400"/>
            <a:ext cx="2440200" cy="36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03" name="Google Shape;303;p25"/>
          <p:cNvSpPr txBox="1">
            <a:spLocks noGrp="1"/>
          </p:cNvSpPr>
          <p:nvPr>
            <p:ph type="subTitle" idx="6"/>
          </p:nvPr>
        </p:nvSpPr>
        <p:spPr>
          <a:xfrm>
            <a:off x="5900599" y="3593300"/>
            <a:ext cx="2440200" cy="57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" name="Google Shape;23;p3">
            <a:extLst>
              <a:ext uri="{FF2B5EF4-FFF2-40B4-BE49-F238E27FC236}">
                <a16:creationId xmlns:a16="http://schemas.microsoft.com/office/drawing/2014/main" id="{1C274344-6D2C-50B3-C805-E91208A39B39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3" name="Google Shape;24;p3">
              <a:extLst>
                <a:ext uri="{FF2B5EF4-FFF2-40B4-BE49-F238E27FC236}">
                  <a16:creationId xmlns:a16="http://schemas.microsoft.com/office/drawing/2014/main" id="{690C0E4D-95C0-28DD-782A-3C796DAEB85D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6;p3">
              <a:extLst>
                <a:ext uri="{FF2B5EF4-FFF2-40B4-BE49-F238E27FC236}">
                  <a16:creationId xmlns:a16="http://schemas.microsoft.com/office/drawing/2014/main" id="{C4EDBCEB-C09B-BC31-DCCF-D0163352FA27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7;p3">
              <a:extLst>
                <a:ext uri="{FF2B5EF4-FFF2-40B4-BE49-F238E27FC236}">
                  <a16:creationId xmlns:a16="http://schemas.microsoft.com/office/drawing/2014/main" id="{1932A76B-56D2-15F7-DE58-A07C7874F209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_1_1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6"/>
          <p:cNvSpPr/>
          <p:nvPr/>
        </p:nvSpPr>
        <p:spPr>
          <a:xfrm rot="4815400">
            <a:off x="149032" y="2532227"/>
            <a:ext cx="4917430" cy="4956342"/>
          </a:xfrm>
          <a:prstGeom prst="ellipse">
            <a:avLst/>
          </a:prstGeom>
          <a:gradFill>
            <a:gsLst>
              <a:gs pos="0">
                <a:srgbClr val="E0FE68">
                  <a:alpha val="52156"/>
                </a:srgbClr>
              </a:gs>
              <a:gs pos="51000">
                <a:srgbClr val="00FFFF">
                  <a:alpha val="0"/>
                </a:srgbClr>
              </a:gs>
              <a:gs pos="100000">
                <a:srgbClr val="FF000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6"/>
          <p:cNvSpPr txBox="1">
            <a:spLocks noGrp="1"/>
          </p:cNvSpPr>
          <p:nvPr>
            <p:ph type="title"/>
          </p:nvPr>
        </p:nvSpPr>
        <p:spPr>
          <a:xfrm>
            <a:off x="1712525" y="1640775"/>
            <a:ext cx="2636100" cy="3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14" name="Google Shape;314;p26"/>
          <p:cNvSpPr txBox="1">
            <a:spLocks noGrp="1"/>
          </p:cNvSpPr>
          <p:nvPr>
            <p:ph type="subTitle" idx="1"/>
          </p:nvPr>
        </p:nvSpPr>
        <p:spPr>
          <a:xfrm>
            <a:off x="1712525" y="1877975"/>
            <a:ext cx="2636100" cy="7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26"/>
          <p:cNvSpPr txBox="1">
            <a:spLocks noGrp="1"/>
          </p:cNvSpPr>
          <p:nvPr>
            <p:ph type="title" idx="2"/>
          </p:nvPr>
        </p:nvSpPr>
        <p:spPr>
          <a:xfrm>
            <a:off x="4784097" y="1640775"/>
            <a:ext cx="2636100" cy="3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16" name="Google Shape;316;p26"/>
          <p:cNvSpPr txBox="1">
            <a:spLocks noGrp="1"/>
          </p:cNvSpPr>
          <p:nvPr>
            <p:ph type="subTitle" idx="3"/>
          </p:nvPr>
        </p:nvSpPr>
        <p:spPr>
          <a:xfrm>
            <a:off x="4784097" y="1877975"/>
            <a:ext cx="2636100" cy="7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26"/>
          <p:cNvSpPr txBox="1">
            <a:spLocks noGrp="1"/>
          </p:cNvSpPr>
          <p:nvPr>
            <p:ph type="title" idx="4"/>
          </p:nvPr>
        </p:nvSpPr>
        <p:spPr>
          <a:xfrm>
            <a:off x="1712525" y="3450275"/>
            <a:ext cx="2636100" cy="3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18" name="Google Shape;318;p26"/>
          <p:cNvSpPr txBox="1">
            <a:spLocks noGrp="1"/>
          </p:cNvSpPr>
          <p:nvPr>
            <p:ph type="subTitle" idx="5"/>
          </p:nvPr>
        </p:nvSpPr>
        <p:spPr>
          <a:xfrm>
            <a:off x="1712525" y="3687475"/>
            <a:ext cx="2636100" cy="7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26"/>
          <p:cNvSpPr txBox="1">
            <a:spLocks noGrp="1"/>
          </p:cNvSpPr>
          <p:nvPr>
            <p:ph type="title" idx="6"/>
          </p:nvPr>
        </p:nvSpPr>
        <p:spPr>
          <a:xfrm>
            <a:off x="4784097" y="3450275"/>
            <a:ext cx="2636100" cy="3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20" name="Google Shape;320;p26"/>
          <p:cNvSpPr txBox="1">
            <a:spLocks noGrp="1"/>
          </p:cNvSpPr>
          <p:nvPr>
            <p:ph type="subTitle" idx="7"/>
          </p:nvPr>
        </p:nvSpPr>
        <p:spPr>
          <a:xfrm>
            <a:off x="4784097" y="3687475"/>
            <a:ext cx="2636100" cy="7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1" name="Google Shape;321;p26"/>
          <p:cNvSpPr txBox="1">
            <a:spLocks noGrp="1"/>
          </p:cNvSpPr>
          <p:nvPr>
            <p:ph type="title" idx="8"/>
          </p:nvPr>
        </p:nvSpPr>
        <p:spPr>
          <a:xfrm>
            <a:off x="720000" y="457200"/>
            <a:ext cx="7704000" cy="57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" name="Google Shape;23;p3">
            <a:extLst>
              <a:ext uri="{FF2B5EF4-FFF2-40B4-BE49-F238E27FC236}">
                <a16:creationId xmlns:a16="http://schemas.microsoft.com/office/drawing/2014/main" id="{50AEB6AC-0CD3-08F7-748D-10AB3744EECA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3" name="Google Shape;24;p3">
              <a:extLst>
                <a:ext uri="{FF2B5EF4-FFF2-40B4-BE49-F238E27FC236}">
                  <a16:creationId xmlns:a16="http://schemas.microsoft.com/office/drawing/2014/main" id="{013EBB7A-F89F-B350-A63E-6F9082E46944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6;p3">
              <a:extLst>
                <a:ext uri="{FF2B5EF4-FFF2-40B4-BE49-F238E27FC236}">
                  <a16:creationId xmlns:a16="http://schemas.microsoft.com/office/drawing/2014/main" id="{51DF7889-CFB3-68E6-CC57-807415058ED4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7;p3">
              <a:extLst>
                <a:ext uri="{FF2B5EF4-FFF2-40B4-BE49-F238E27FC236}">
                  <a16:creationId xmlns:a16="http://schemas.microsoft.com/office/drawing/2014/main" id="{514AD5EE-9EB2-E9E0-6027-C903C70526D8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 columns">
  <p:cSld name="CUSTOM_6_3_1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7"/>
          <p:cNvSpPr txBox="1">
            <a:spLocks noGrp="1"/>
          </p:cNvSpPr>
          <p:nvPr>
            <p:ph type="title"/>
          </p:nvPr>
        </p:nvSpPr>
        <p:spPr>
          <a:xfrm>
            <a:off x="968525" y="1835638"/>
            <a:ext cx="2322300" cy="35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32" name="Google Shape;332;p27"/>
          <p:cNvSpPr txBox="1">
            <a:spLocks noGrp="1"/>
          </p:cNvSpPr>
          <p:nvPr>
            <p:ph type="subTitle" idx="1"/>
          </p:nvPr>
        </p:nvSpPr>
        <p:spPr>
          <a:xfrm>
            <a:off x="968525" y="2037338"/>
            <a:ext cx="2322300" cy="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3" name="Google Shape;333;p27"/>
          <p:cNvSpPr txBox="1">
            <a:spLocks noGrp="1"/>
          </p:cNvSpPr>
          <p:nvPr>
            <p:ph type="title" idx="2"/>
          </p:nvPr>
        </p:nvSpPr>
        <p:spPr>
          <a:xfrm>
            <a:off x="3410850" y="1835638"/>
            <a:ext cx="2322300" cy="35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34" name="Google Shape;334;p27"/>
          <p:cNvSpPr txBox="1">
            <a:spLocks noGrp="1"/>
          </p:cNvSpPr>
          <p:nvPr>
            <p:ph type="subTitle" idx="3"/>
          </p:nvPr>
        </p:nvSpPr>
        <p:spPr>
          <a:xfrm>
            <a:off x="3410850" y="2037338"/>
            <a:ext cx="2322300" cy="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27"/>
          <p:cNvSpPr txBox="1">
            <a:spLocks noGrp="1"/>
          </p:cNvSpPr>
          <p:nvPr>
            <p:ph type="title" idx="4"/>
          </p:nvPr>
        </p:nvSpPr>
        <p:spPr>
          <a:xfrm>
            <a:off x="5853175" y="1835638"/>
            <a:ext cx="2322300" cy="35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36" name="Google Shape;336;p27"/>
          <p:cNvSpPr txBox="1">
            <a:spLocks noGrp="1"/>
          </p:cNvSpPr>
          <p:nvPr>
            <p:ph type="subTitle" idx="5"/>
          </p:nvPr>
        </p:nvSpPr>
        <p:spPr>
          <a:xfrm>
            <a:off x="5853175" y="2037338"/>
            <a:ext cx="2322300" cy="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27"/>
          <p:cNvSpPr txBox="1">
            <a:spLocks noGrp="1"/>
          </p:cNvSpPr>
          <p:nvPr>
            <p:ph type="title" idx="6"/>
          </p:nvPr>
        </p:nvSpPr>
        <p:spPr>
          <a:xfrm>
            <a:off x="2189688" y="3562763"/>
            <a:ext cx="2322300" cy="34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38" name="Google Shape;338;p27"/>
          <p:cNvSpPr txBox="1">
            <a:spLocks noGrp="1"/>
          </p:cNvSpPr>
          <p:nvPr>
            <p:ph type="subTitle" idx="7"/>
          </p:nvPr>
        </p:nvSpPr>
        <p:spPr>
          <a:xfrm>
            <a:off x="2189688" y="3766938"/>
            <a:ext cx="2322300" cy="6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27"/>
          <p:cNvSpPr txBox="1">
            <a:spLocks noGrp="1"/>
          </p:cNvSpPr>
          <p:nvPr>
            <p:ph type="title" idx="8"/>
          </p:nvPr>
        </p:nvSpPr>
        <p:spPr>
          <a:xfrm>
            <a:off x="4632013" y="3562763"/>
            <a:ext cx="2322300" cy="34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40" name="Google Shape;340;p27"/>
          <p:cNvSpPr txBox="1">
            <a:spLocks noGrp="1"/>
          </p:cNvSpPr>
          <p:nvPr>
            <p:ph type="subTitle" idx="9"/>
          </p:nvPr>
        </p:nvSpPr>
        <p:spPr>
          <a:xfrm>
            <a:off x="4632013" y="3766938"/>
            <a:ext cx="2322300" cy="6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27"/>
          <p:cNvSpPr txBox="1">
            <a:spLocks noGrp="1"/>
          </p:cNvSpPr>
          <p:nvPr>
            <p:ph type="title" idx="13"/>
          </p:nvPr>
        </p:nvSpPr>
        <p:spPr>
          <a:xfrm>
            <a:off x="720000" y="457200"/>
            <a:ext cx="7704000" cy="57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6" name="Google Shape;23;p3">
            <a:extLst>
              <a:ext uri="{FF2B5EF4-FFF2-40B4-BE49-F238E27FC236}">
                <a16:creationId xmlns:a16="http://schemas.microsoft.com/office/drawing/2014/main" id="{DD75BDB4-78DC-B006-5514-2AB1BE452FB9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7" name="Google Shape;24;p3">
              <a:extLst>
                <a:ext uri="{FF2B5EF4-FFF2-40B4-BE49-F238E27FC236}">
                  <a16:creationId xmlns:a16="http://schemas.microsoft.com/office/drawing/2014/main" id="{28D4BA30-034E-07F1-4B87-666F7F3FC3FE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6;p3">
              <a:extLst>
                <a:ext uri="{FF2B5EF4-FFF2-40B4-BE49-F238E27FC236}">
                  <a16:creationId xmlns:a16="http://schemas.microsoft.com/office/drawing/2014/main" id="{08033AEA-A386-9DF6-1FA1-E5745B1D1F5F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7;p3">
              <a:extLst>
                <a:ext uri="{FF2B5EF4-FFF2-40B4-BE49-F238E27FC236}">
                  <a16:creationId xmlns:a16="http://schemas.microsoft.com/office/drawing/2014/main" id="{8C9D68ED-7B27-40CB-90A2-7F862F5CA56E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_1"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8"/>
          <p:cNvSpPr/>
          <p:nvPr/>
        </p:nvSpPr>
        <p:spPr>
          <a:xfrm rot="5984600" flipH="1">
            <a:off x="53507" y="-2262818"/>
            <a:ext cx="4917430" cy="4956342"/>
          </a:xfrm>
          <a:prstGeom prst="ellipse">
            <a:avLst/>
          </a:prstGeom>
          <a:gradFill>
            <a:gsLst>
              <a:gs pos="0">
                <a:srgbClr val="E0FE68">
                  <a:alpha val="52156"/>
                </a:srgbClr>
              </a:gs>
              <a:gs pos="51000">
                <a:srgbClr val="00FFFF">
                  <a:alpha val="0"/>
                </a:srgbClr>
              </a:gs>
              <a:gs pos="100000">
                <a:srgbClr val="FF000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28"/>
          <p:cNvSpPr txBox="1">
            <a:spLocks noGrp="1"/>
          </p:cNvSpPr>
          <p:nvPr>
            <p:ph type="title"/>
          </p:nvPr>
        </p:nvSpPr>
        <p:spPr>
          <a:xfrm>
            <a:off x="1200650" y="1292950"/>
            <a:ext cx="2296800" cy="37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52" name="Google Shape;352;p28"/>
          <p:cNvSpPr txBox="1">
            <a:spLocks noGrp="1"/>
          </p:cNvSpPr>
          <p:nvPr>
            <p:ph type="subTitle" idx="1"/>
          </p:nvPr>
        </p:nvSpPr>
        <p:spPr>
          <a:xfrm>
            <a:off x="1200700" y="1558425"/>
            <a:ext cx="2296800" cy="6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3" name="Google Shape;353;p28"/>
          <p:cNvSpPr txBox="1">
            <a:spLocks noGrp="1"/>
          </p:cNvSpPr>
          <p:nvPr>
            <p:ph type="title" idx="2"/>
          </p:nvPr>
        </p:nvSpPr>
        <p:spPr>
          <a:xfrm>
            <a:off x="1200650" y="2439038"/>
            <a:ext cx="2296800" cy="37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54" name="Google Shape;354;p28"/>
          <p:cNvSpPr txBox="1">
            <a:spLocks noGrp="1"/>
          </p:cNvSpPr>
          <p:nvPr>
            <p:ph type="subTitle" idx="3"/>
          </p:nvPr>
        </p:nvSpPr>
        <p:spPr>
          <a:xfrm>
            <a:off x="1200700" y="2706256"/>
            <a:ext cx="2296800" cy="6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5" name="Google Shape;355;p28"/>
          <p:cNvSpPr txBox="1">
            <a:spLocks noGrp="1"/>
          </p:cNvSpPr>
          <p:nvPr>
            <p:ph type="title" idx="4"/>
          </p:nvPr>
        </p:nvSpPr>
        <p:spPr>
          <a:xfrm>
            <a:off x="1200650" y="3585125"/>
            <a:ext cx="2296800" cy="37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56" name="Google Shape;356;p28"/>
          <p:cNvSpPr txBox="1">
            <a:spLocks noGrp="1"/>
          </p:cNvSpPr>
          <p:nvPr>
            <p:ph type="subTitle" idx="5"/>
          </p:nvPr>
        </p:nvSpPr>
        <p:spPr>
          <a:xfrm>
            <a:off x="1200700" y="3854088"/>
            <a:ext cx="2296800" cy="6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28"/>
          <p:cNvSpPr txBox="1">
            <a:spLocks noGrp="1"/>
          </p:cNvSpPr>
          <p:nvPr>
            <p:ph type="title" idx="6"/>
          </p:nvPr>
        </p:nvSpPr>
        <p:spPr>
          <a:xfrm>
            <a:off x="5646550" y="1292950"/>
            <a:ext cx="2296800" cy="37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58" name="Google Shape;358;p28"/>
          <p:cNvSpPr txBox="1">
            <a:spLocks noGrp="1"/>
          </p:cNvSpPr>
          <p:nvPr>
            <p:ph type="subTitle" idx="7"/>
          </p:nvPr>
        </p:nvSpPr>
        <p:spPr>
          <a:xfrm>
            <a:off x="5646550" y="1558425"/>
            <a:ext cx="2296800" cy="6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28"/>
          <p:cNvSpPr txBox="1">
            <a:spLocks noGrp="1"/>
          </p:cNvSpPr>
          <p:nvPr>
            <p:ph type="title" idx="8"/>
          </p:nvPr>
        </p:nvSpPr>
        <p:spPr>
          <a:xfrm>
            <a:off x="5646550" y="2439445"/>
            <a:ext cx="2296800" cy="37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0" name="Google Shape;360;p28"/>
          <p:cNvSpPr txBox="1">
            <a:spLocks noGrp="1"/>
          </p:cNvSpPr>
          <p:nvPr>
            <p:ph type="subTitle" idx="9"/>
          </p:nvPr>
        </p:nvSpPr>
        <p:spPr>
          <a:xfrm>
            <a:off x="5646550" y="2706256"/>
            <a:ext cx="2296800" cy="6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1" name="Google Shape;361;p28"/>
          <p:cNvSpPr txBox="1">
            <a:spLocks noGrp="1"/>
          </p:cNvSpPr>
          <p:nvPr>
            <p:ph type="title" idx="13"/>
          </p:nvPr>
        </p:nvSpPr>
        <p:spPr>
          <a:xfrm>
            <a:off x="5646550" y="3588102"/>
            <a:ext cx="2296800" cy="37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2" name="Google Shape;362;p28"/>
          <p:cNvSpPr txBox="1">
            <a:spLocks noGrp="1"/>
          </p:cNvSpPr>
          <p:nvPr>
            <p:ph type="subTitle" idx="14"/>
          </p:nvPr>
        </p:nvSpPr>
        <p:spPr>
          <a:xfrm>
            <a:off x="5646550" y="3854088"/>
            <a:ext cx="2296800" cy="6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28"/>
          <p:cNvSpPr txBox="1">
            <a:spLocks noGrp="1"/>
          </p:cNvSpPr>
          <p:nvPr>
            <p:ph type="title" idx="15"/>
          </p:nvPr>
        </p:nvSpPr>
        <p:spPr>
          <a:xfrm>
            <a:off x="720000" y="457200"/>
            <a:ext cx="7704000" cy="57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" name="Google Shape;23;p3">
            <a:extLst>
              <a:ext uri="{FF2B5EF4-FFF2-40B4-BE49-F238E27FC236}">
                <a16:creationId xmlns:a16="http://schemas.microsoft.com/office/drawing/2014/main" id="{D48AEB31-DC62-5E14-DE87-85FFEE1D2C6D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3" name="Google Shape;24;p3">
              <a:extLst>
                <a:ext uri="{FF2B5EF4-FFF2-40B4-BE49-F238E27FC236}">
                  <a16:creationId xmlns:a16="http://schemas.microsoft.com/office/drawing/2014/main" id="{191893D7-BBC3-A469-46FD-185232BCE2BE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6;p3">
              <a:extLst>
                <a:ext uri="{FF2B5EF4-FFF2-40B4-BE49-F238E27FC236}">
                  <a16:creationId xmlns:a16="http://schemas.microsoft.com/office/drawing/2014/main" id="{2A69BF6C-97CF-C176-88B2-33E98A39299B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7;p3">
              <a:extLst>
                <a:ext uri="{FF2B5EF4-FFF2-40B4-BE49-F238E27FC236}">
                  <a16:creationId xmlns:a16="http://schemas.microsoft.com/office/drawing/2014/main" id="{145271E2-BCBF-F20E-6C01-43E06F6508A1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_1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9"/>
          <p:cNvSpPr txBox="1">
            <a:spLocks noGrp="1"/>
          </p:cNvSpPr>
          <p:nvPr>
            <p:ph type="title" hasCustomPrompt="1"/>
          </p:nvPr>
        </p:nvSpPr>
        <p:spPr>
          <a:xfrm>
            <a:off x="2154819" y="658150"/>
            <a:ext cx="4836600" cy="768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3800" i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77" name="Google Shape;377;p29"/>
          <p:cNvSpPr txBox="1">
            <a:spLocks noGrp="1"/>
          </p:cNvSpPr>
          <p:nvPr>
            <p:ph type="subTitle" idx="1"/>
          </p:nvPr>
        </p:nvSpPr>
        <p:spPr>
          <a:xfrm>
            <a:off x="2154819" y="1262175"/>
            <a:ext cx="4836600" cy="3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78" name="Google Shape;378;p29"/>
          <p:cNvSpPr txBox="1">
            <a:spLocks noGrp="1"/>
          </p:cNvSpPr>
          <p:nvPr>
            <p:ph type="title" idx="2" hasCustomPrompt="1"/>
          </p:nvPr>
        </p:nvSpPr>
        <p:spPr>
          <a:xfrm>
            <a:off x="2154819" y="2065800"/>
            <a:ext cx="4836600" cy="768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3800" i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79" name="Google Shape;379;p29"/>
          <p:cNvSpPr txBox="1">
            <a:spLocks noGrp="1"/>
          </p:cNvSpPr>
          <p:nvPr>
            <p:ph type="subTitle" idx="3"/>
          </p:nvPr>
        </p:nvSpPr>
        <p:spPr>
          <a:xfrm>
            <a:off x="2154819" y="2669825"/>
            <a:ext cx="4836600" cy="3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80" name="Google Shape;380;p29"/>
          <p:cNvSpPr txBox="1">
            <a:spLocks noGrp="1"/>
          </p:cNvSpPr>
          <p:nvPr>
            <p:ph type="title" idx="4" hasCustomPrompt="1"/>
          </p:nvPr>
        </p:nvSpPr>
        <p:spPr>
          <a:xfrm>
            <a:off x="2154819" y="3473450"/>
            <a:ext cx="4836600" cy="768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3800" i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81" name="Google Shape;381;p29"/>
          <p:cNvSpPr txBox="1">
            <a:spLocks noGrp="1"/>
          </p:cNvSpPr>
          <p:nvPr>
            <p:ph type="subTitle" idx="5"/>
          </p:nvPr>
        </p:nvSpPr>
        <p:spPr>
          <a:xfrm>
            <a:off x="2154819" y="4077475"/>
            <a:ext cx="4836600" cy="3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grpSp>
        <p:nvGrpSpPr>
          <p:cNvPr id="14" name="Google Shape;23;p3">
            <a:extLst>
              <a:ext uri="{FF2B5EF4-FFF2-40B4-BE49-F238E27FC236}">
                <a16:creationId xmlns:a16="http://schemas.microsoft.com/office/drawing/2014/main" id="{AA7CA835-C027-EFB3-861C-685BB4B79A5A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15" name="Google Shape;24;p3">
              <a:extLst>
                <a:ext uri="{FF2B5EF4-FFF2-40B4-BE49-F238E27FC236}">
                  <a16:creationId xmlns:a16="http://schemas.microsoft.com/office/drawing/2014/main" id="{AF87E7E5-0AA8-FA74-7EFC-C5FBDD04C413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6;p3">
              <a:extLst>
                <a:ext uri="{FF2B5EF4-FFF2-40B4-BE49-F238E27FC236}">
                  <a16:creationId xmlns:a16="http://schemas.microsoft.com/office/drawing/2014/main" id="{00F06414-2FB3-F14E-9364-28D0EC4A6F26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7;p3">
              <a:extLst>
                <a:ext uri="{FF2B5EF4-FFF2-40B4-BE49-F238E27FC236}">
                  <a16:creationId xmlns:a16="http://schemas.microsoft.com/office/drawing/2014/main" id="{9C0EB2A8-DE6C-F8A8-1565-1403F4324057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8_1_1"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0"/>
          <p:cNvSpPr/>
          <p:nvPr/>
        </p:nvSpPr>
        <p:spPr>
          <a:xfrm rot="4815481">
            <a:off x="5406439" y="-3286768"/>
            <a:ext cx="6487146" cy="6538537"/>
          </a:xfrm>
          <a:prstGeom prst="ellipse">
            <a:avLst/>
          </a:prstGeom>
          <a:gradFill>
            <a:gsLst>
              <a:gs pos="0">
                <a:srgbClr val="1645D3">
                  <a:alpha val="69803"/>
                </a:srgbClr>
              </a:gs>
              <a:gs pos="63000">
                <a:srgbClr val="00FFFF">
                  <a:alpha val="0"/>
                </a:srgbClr>
              </a:gs>
              <a:gs pos="100000">
                <a:srgbClr val="FF000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30"/>
          <p:cNvSpPr/>
          <p:nvPr/>
        </p:nvSpPr>
        <p:spPr>
          <a:xfrm rot="4815509">
            <a:off x="5381794" y="-2959073"/>
            <a:ext cx="6184270" cy="6233244"/>
          </a:xfrm>
          <a:prstGeom prst="ellipse">
            <a:avLst/>
          </a:prstGeom>
          <a:gradFill>
            <a:gsLst>
              <a:gs pos="0">
                <a:srgbClr val="8AC1DC">
                  <a:alpha val="69803"/>
                </a:srgbClr>
              </a:gs>
              <a:gs pos="63000">
                <a:srgbClr val="00FFFF">
                  <a:alpha val="0"/>
                </a:srgbClr>
              </a:gs>
              <a:gs pos="100000">
                <a:srgbClr val="FF000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30"/>
          <p:cNvSpPr txBox="1">
            <a:spLocks noGrp="1"/>
          </p:cNvSpPr>
          <p:nvPr>
            <p:ph type="title"/>
          </p:nvPr>
        </p:nvSpPr>
        <p:spPr>
          <a:xfrm>
            <a:off x="741300" y="2004450"/>
            <a:ext cx="2457600" cy="36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95" name="Google Shape;395;p30"/>
          <p:cNvSpPr txBox="1">
            <a:spLocks noGrp="1"/>
          </p:cNvSpPr>
          <p:nvPr>
            <p:ph type="subTitle" idx="1"/>
          </p:nvPr>
        </p:nvSpPr>
        <p:spPr>
          <a:xfrm>
            <a:off x="741300" y="2227200"/>
            <a:ext cx="24576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30"/>
          <p:cNvSpPr txBox="1">
            <a:spLocks noGrp="1"/>
          </p:cNvSpPr>
          <p:nvPr>
            <p:ph type="title" idx="2"/>
          </p:nvPr>
        </p:nvSpPr>
        <p:spPr>
          <a:xfrm>
            <a:off x="3343197" y="2004450"/>
            <a:ext cx="2457600" cy="36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97" name="Google Shape;397;p30"/>
          <p:cNvSpPr txBox="1">
            <a:spLocks noGrp="1"/>
          </p:cNvSpPr>
          <p:nvPr>
            <p:ph type="subTitle" idx="3"/>
          </p:nvPr>
        </p:nvSpPr>
        <p:spPr>
          <a:xfrm>
            <a:off x="3343197" y="2227200"/>
            <a:ext cx="24576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30"/>
          <p:cNvSpPr txBox="1">
            <a:spLocks noGrp="1"/>
          </p:cNvSpPr>
          <p:nvPr>
            <p:ph type="title" idx="4"/>
          </p:nvPr>
        </p:nvSpPr>
        <p:spPr>
          <a:xfrm>
            <a:off x="5945093" y="2004450"/>
            <a:ext cx="2457600" cy="36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99" name="Google Shape;399;p30"/>
          <p:cNvSpPr txBox="1">
            <a:spLocks noGrp="1"/>
          </p:cNvSpPr>
          <p:nvPr>
            <p:ph type="subTitle" idx="5"/>
          </p:nvPr>
        </p:nvSpPr>
        <p:spPr>
          <a:xfrm>
            <a:off x="5945093" y="2227200"/>
            <a:ext cx="24576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30"/>
          <p:cNvSpPr txBox="1">
            <a:spLocks noGrp="1"/>
          </p:cNvSpPr>
          <p:nvPr>
            <p:ph type="title" idx="6" hasCustomPrompt="1"/>
          </p:nvPr>
        </p:nvSpPr>
        <p:spPr>
          <a:xfrm>
            <a:off x="741300" y="3050475"/>
            <a:ext cx="2457600" cy="571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2600" i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01" name="Google Shape;401;p30"/>
          <p:cNvSpPr txBox="1">
            <a:spLocks noGrp="1"/>
          </p:cNvSpPr>
          <p:nvPr>
            <p:ph type="title" idx="7" hasCustomPrompt="1"/>
          </p:nvPr>
        </p:nvSpPr>
        <p:spPr>
          <a:xfrm>
            <a:off x="3343194" y="3050475"/>
            <a:ext cx="2457600" cy="571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2600" i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02" name="Google Shape;402;p30"/>
          <p:cNvSpPr txBox="1">
            <a:spLocks noGrp="1"/>
          </p:cNvSpPr>
          <p:nvPr>
            <p:ph type="title" idx="8" hasCustomPrompt="1"/>
          </p:nvPr>
        </p:nvSpPr>
        <p:spPr>
          <a:xfrm>
            <a:off x="5945087" y="3050475"/>
            <a:ext cx="2457600" cy="571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2600" i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03" name="Google Shape;403;p30"/>
          <p:cNvSpPr txBox="1">
            <a:spLocks noGrp="1"/>
          </p:cNvSpPr>
          <p:nvPr>
            <p:ph type="title" idx="9"/>
          </p:nvPr>
        </p:nvSpPr>
        <p:spPr>
          <a:xfrm>
            <a:off x="720000" y="457200"/>
            <a:ext cx="7704000" cy="57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" name="Google Shape;23;p3">
            <a:extLst>
              <a:ext uri="{FF2B5EF4-FFF2-40B4-BE49-F238E27FC236}">
                <a16:creationId xmlns:a16="http://schemas.microsoft.com/office/drawing/2014/main" id="{9B7C678C-7018-033F-72A3-0F670551514C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3" name="Google Shape;24;p3">
              <a:extLst>
                <a:ext uri="{FF2B5EF4-FFF2-40B4-BE49-F238E27FC236}">
                  <a16:creationId xmlns:a16="http://schemas.microsoft.com/office/drawing/2014/main" id="{A9BE2DF4-613D-84D3-9E74-C69079DB7A22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6;p3">
              <a:extLst>
                <a:ext uri="{FF2B5EF4-FFF2-40B4-BE49-F238E27FC236}">
                  <a16:creationId xmlns:a16="http://schemas.microsoft.com/office/drawing/2014/main" id="{BDBCF618-FBEC-6FE3-3241-2CA2DE95B404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7;p3">
              <a:extLst>
                <a:ext uri="{FF2B5EF4-FFF2-40B4-BE49-F238E27FC236}">
                  <a16:creationId xmlns:a16="http://schemas.microsoft.com/office/drawing/2014/main" id="{ECB0EF9F-6CF1-6152-FB4B-0439B47B312F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"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1"/>
          <p:cNvSpPr txBox="1">
            <a:spLocks noGrp="1"/>
          </p:cNvSpPr>
          <p:nvPr>
            <p:ph type="title"/>
          </p:nvPr>
        </p:nvSpPr>
        <p:spPr>
          <a:xfrm>
            <a:off x="2088000" y="678500"/>
            <a:ext cx="4968000" cy="9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31"/>
          <p:cNvSpPr txBox="1">
            <a:spLocks noGrp="1"/>
          </p:cNvSpPr>
          <p:nvPr>
            <p:ph type="subTitle" idx="1"/>
          </p:nvPr>
        </p:nvSpPr>
        <p:spPr>
          <a:xfrm>
            <a:off x="2708263" y="2315513"/>
            <a:ext cx="3727500" cy="98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31"/>
          <p:cNvSpPr txBox="1"/>
          <p:nvPr/>
        </p:nvSpPr>
        <p:spPr>
          <a:xfrm>
            <a:off x="2708263" y="3336588"/>
            <a:ext cx="3727500" cy="7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CREDITS: This presentation template was created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Arimo"/>
                <a:ea typeface="Arimo"/>
                <a:cs typeface="Arimo"/>
                <a:sym typeface="Arim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, including icons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Arimo"/>
                <a:ea typeface="Arimo"/>
                <a:cs typeface="Arimo"/>
                <a:sym typeface="Arim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, and infographics &amp; images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Arimo"/>
                <a:ea typeface="Arimo"/>
                <a:cs typeface="Arimo"/>
                <a:sym typeface="Arim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100" b="1">
              <a:solidFill>
                <a:schemeClr val="dk1"/>
              </a:solidFill>
              <a:highlight>
                <a:srgbClr val="DFDEFC"/>
              </a:highlight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18" name="Google Shape;418;p31"/>
          <p:cNvSpPr txBox="1">
            <a:spLocks noGrp="1"/>
          </p:cNvSpPr>
          <p:nvPr>
            <p:ph type="subTitle" idx="2"/>
          </p:nvPr>
        </p:nvSpPr>
        <p:spPr>
          <a:xfrm>
            <a:off x="749700" y="4599700"/>
            <a:ext cx="7644600" cy="31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>
                <a:latin typeface="Krona One"/>
                <a:ea typeface="Krona One"/>
                <a:cs typeface="Krona One"/>
                <a:sym typeface="Kron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2" name="Google Shape;23;p3">
            <a:extLst>
              <a:ext uri="{FF2B5EF4-FFF2-40B4-BE49-F238E27FC236}">
                <a16:creationId xmlns:a16="http://schemas.microsoft.com/office/drawing/2014/main" id="{EDAB563D-C755-712B-F31F-8A393E91F541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3" name="Google Shape;24;p3">
              <a:extLst>
                <a:ext uri="{FF2B5EF4-FFF2-40B4-BE49-F238E27FC236}">
                  <a16:creationId xmlns:a16="http://schemas.microsoft.com/office/drawing/2014/main" id="{D230CE3D-8B1E-F615-CC49-C200D73BBA65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6;p3">
              <a:extLst>
                <a:ext uri="{FF2B5EF4-FFF2-40B4-BE49-F238E27FC236}">
                  <a16:creationId xmlns:a16="http://schemas.microsoft.com/office/drawing/2014/main" id="{EC94306A-C1D1-C6D9-B87C-4955EE1A28C8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7;p3">
              <a:extLst>
                <a:ext uri="{FF2B5EF4-FFF2-40B4-BE49-F238E27FC236}">
                  <a16:creationId xmlns:a16="http://schemas.microsoft.com/office/drawing/2014/main" id="{75899FE6-C84C-06FC-6754-13041FAC0B46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3;p3">
            <a:extLst>
              <a:ext uri="{FF2B5EF4-FFF2-40B4-BE49-F238E27FC236}">
                <a16:creationId xmlns:a16="http://schemas.microsoft.com/office/drawing/2014/main" id="{1AB40E21-C874-CD50-DF6D-247BB57FDE7F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3" name="Google Shape;24;p3">
              <a:extLst>
                <a:ext uri="{FF2B5EF4-FFF2-40B4-BE49-F238E27FC236}">
                  <a16:creationId xmlns:a16="http://schemas.microsoft.com/office/drawing/2014/main" id="{A5589862-2EEB-19BD-A22D-D1CEE03E5101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6;p3">
              <a:extLst>
                <a:ext uri="{FF2B5EF4-FFF2-40B4-BE49-F238E27FC236}">
                  <a16:creationId xmlns:a16="http://schemas.microsoft.com/office/drawing/2014/main" id="{FB96896D-8CCA-A2E4-029D-8D0984B02FE9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7;p3">
              <a:extLst>
                <a:ext uri="{FF2B5EF4-FFF2-40B4-BE49-F238E27FC236}">
                  <a16:creationId xmlns:a16="http://schemas.microsoft.com/office/drawing/2014/main" id="{6FDA1E95-4EC5-F05E-519D-CB84539B78E9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9_1_1">
    <p:bg>
      <p:bgPr>
        <a:solidFill>
          <a:schemeClr val="accent2"/>
        </a:solidFill>
        <a:effectLst/>
      </p:bgPr>
    </p:bg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oogle Shape;437;p33"/>
          <p:cNvPicPr preferRelativeResize="0"/>
          <p:nvPr/>
        </p:nvPicPr>
        <p:blipFill>
          <a:blip r:embed="rId2">
            <a:alphaModFix amt="21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oogle Shape;23;p3">
            <a:extLst>
              <a:ext uri="{FF2B5EF4-FFF2-40B4-BE49-F238E27FC236}">
                <a16:creationId xmlns:a16="http://schemas.microsoft.com/office/drawing/2014/main" id="{A3B56D53-6568-395B-D7B0-1EBE2CB37EFA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3" name="Google Shape;24;p3">
              <a:extLst>
                <a:ext uri="{FF2B5EF4-FFF2-40B4-BE49-F238E27FC236}">
                  <a16:creationId xmlns:a16="http://schemas.microsoft.com/office/drawing/2014/main" id="{A467553D-5BAD-76F9-ABC5-59DF09E9D921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6;p3">
              <a:extLst>
                <a:ext uri="{FF2B5EF4-FFF2-40B4-BE49-F238E27FC236}">
                  <a16:creationId xmlns:a16="http://schemas.microsoft.com/office/drawing/2014/main" id="{1E14C53B-1DC1-32C5-BDAE-77C593DCB630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7;p3">
              <a:extLst>
                <a:ext uri="{FF2B5EF4-FFF2-40B4-BE49-F238E27FC236}">
                  <a16:creationId xmlns:a16="http://schemas.microsoft.com/office/drawing/2014/main" id="{A507626E-1866-BBA8-9C5B-AFC8216C975A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"/>
          <p:cNvSpPr txBox="1">
            <a:spLocks noGrp="1"/>
          </p:cNvSpPr>
          <p:nvPr>
            <p:ph type="title"/>
          </p:nvPr>
        </p:nvSpPr>
        <p:spPr>
          <a:xfrm>
            <a:off x="856050" y="457200"/>
            <a:ext cx="7431000" cy="57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" name="Google Shape;23;p3">
            <a:extLst>
              <a:ext uri="{FF2B5EF4-FFF2-40B4-BE49-F238E27FC236}">
                <a16:creationId xmlns:a16="http://schemas.microsoft.com/office/drawing/2014/main" id="{DB2C196A-9038-E0EA-8A98-FF8C4EBB9297}"/>
              </a:ext>
            </a:extLst>
          </p:cNvPr>
          <p:cNvGrpSpPr/>
          <p:nvPr userDrawn="1"/>
        </p:nvGrpSpPr>
        <p:grpSpPr>
          <a:xfrm rot="10800000" flipH="1">
            <a:off x="-2266379" y="-4145647"/>
            <a:ext cx="14664702" cy="12435677"/>
            <a:chOff x="-714598" y="-1561480"/>
            <a:chExt cx="14664702" cy="12435677"/>
          </a:xfrm>
        </p:grpSpPr>
        <p:sp>
          <p:nvSpPr>
            <p:cNvPr id="3" name="Google Shape;24;p3">
              <a:extLst>
                <a:ext uri="{FF2B5EF4-FFF2-40B4-BE49-F238E27FC236}">
                  <a16:creationId xmlns:a16="http://schemas.microsoft.com/office/drawing/2014/main" id="{902FDD6E-69DA-36B6-5560-E4A192D1AA23}"/>
                </a:ext>
              </a:extLst>
            </p:cNvPr>
            <p:cNvSpPr/>
            <p:nvPr/>
          </p:nvSpPr>
          <p:spPr>
            <a:xfrm rot="4815481">
              <a:off x="-688902" y="-117968"/>
              <a:ext cx="6487146" cy="6538537"/>
            </a:xfrm>
            <a:prstGeom prst="ellipse">
              <a:avLst/>
            </a:prstGeom>
            <a:gradFill>
              <a:gsLst>
                <a:gs pos="0">
                  <a:srgbClr val="1645D3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6;p3">
              <a:extLst>
                <a:ext uri="{FF2B5EF4-FFF2-40B4-BE49-F238E27FC236}">
                  <a16:creationId xmlns:a16="http://schemas.microsoft.com/office/drawing/2014/main" id="{9DDC2565-4C89-16E2-752D-40AFBD943BCA}"/>
                </a:ext>
              </a:extLst>
            </p:cNvPr>
            <p:cNvSpPr/>
            <p:nvPr/>
          </p:nvSpPr>
          <p:spPr>
            <a:xfrm rot="4815509">
              <a:off x="5886107" y="-1585967"/>
              <a:ext cx="6184270" cy="6233244"/>
            </a:xfrm>
            <a:prstGeom prst="ellipse">
              <a:avLst/>
            </a:prstGeom>
            <a:gradFill>
              <a:gsLst>
                <a:gs pos="0">
                  <a:srgbClr val="8AC1DC">
                    <a:alpha val="69803"/>
                  </a:srgbClr>
                </a:gs>
                <a:gs pos="63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7;p3">
              <a:extLst>
                <a:ext uri="{FF2B5EF4-FFF2-40B4-BE49-F238E27FC236}">
                  <a16:creationId xmlns:a16="http://schemas.microsoft.com/office/drawing/2014/main" id="{A6A88FEE-E554-7620-6EB9-A4F44FB7D9EE}"/>
                </a:ext>
              </a:extLst>
            </p:cNvPr>
            <p:cNvSpPr/>
            <p:nvPr/>
          </p:nvSpPr>
          <p:spPr>
            <a:xfrm rot="4815446">
              <a:off x="5972672" y="2896764"/>
              <a:ext cx="7945794" cy="8009071"/>
            </a:xfrm>
            <a:prstGeom prst="ellipse">
              <a:avLst/>
            </a:prstGeom>
            <a:gradFill>
              <a:gsLst>
                <a:gs pos="0">
                  <a:srgbClr val="9900FF">
                    <a:alpha val="66274"/>
                  </a:srgbClr>
                </a:gs>
                <a:gs pos="51000">
                  <a:srgbClr val="00FFFF">
                    <a:alpha val="0"/>
                  </a:srgbClr>
                </a:gs>
                <a:gs pos="100000">
                  <a:srgbClr val="FF0000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44663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34975" y="445025"/>
            <a:ext cx="767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rona One"/>
              <a:buNone/>
              <a:defRPr sz="2400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34975" y="1152475"/>
            <a:ext cx="767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●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○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■"/>
              <a:def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  <p:sldLayoutId id="2147483678" r:id="rId28"/>
    <p:sldLayoutId id="2147483679" r:id="rId29"/>
    <p:sldLayoutId id="2147483681" r:id="rId3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34"/>
          <p:cNvSpPr txBox="1"/>
          <p:nvPr/>
        </p:nvSpPr>
        <p:spPr>
          <a:xfrm>
            <a:off x="4097599" y="4475347"/>
            <a:ext cx="8388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1" dirty="0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rPr>
              <a:t>2025</a:t>
            </a:r>
            <a:endParaRPr sz="1050" b="1" dirty="0">
              <a:solidFill>
                <a:schemeClr val="dk1"/>
              </a:solidFill>
              <a:latin typeface="Krona One"/>
              <a:ea typeface="Krona One"/>
              <a:cs typeface="Krona One"/>
              <a:sym typeface="Krona One"/>
            </a:endParaRPr>
          </a:p>
        </p:txBody>
      </p:sp>
      <p:grpSp>
        <p:nvGrpSpPr>
          <p:cNvPr id="444" name="Google Shape;444;p34"/>
          <p:cNvGrpSpPr/>
          <p:nvPr/>
        </p:nvGrpSpPr>
        <p:grpSpPr>
          <a:xfrm rot="2141102">
            <a:off x="3809988" y="2664322"/>
            <a:ext cx="1524024" cy="1278537"/>
            <a:chOff x="2994561" y="598291"/>
            <a:chExt cx="3154800" cy="3447300"/>
          </a:xfrm>
        </p:grpSpPr>
        <p:sp>
          <p:nvSpPr>
            <p:cNvPr id="445" name="Google Shape;445;p34"/>
            <p:cNvSpPr/>
            <p:nvPr/>
          </p:nvSpPr>
          <p:spPr>
            <a:xfrm rot="-2957970">
              <a:off x="2711524" y="1841591"/>
              <a:ext cx="3720873" cy="960699"/>
            </a:xfrm>
            <a:prstGeom prst="donut">
              <a:avLst>
                <a:gd name="adj" fmla="val 2048"/>
              </a:avLst>
            </a:prstGeom>
            <a:gradFill>
              <a:gsLst>
                <a:gs pos="0">
                  <a:schemeClr val="accent2"/>
                </a:gs>
                <a:gs pos="40000">
                  <a:schemeClr val="accent1"/>
                </a:gs>
                <a:gs pos="70000">
                  <a:srgbClr val="7BA29E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4"/>
            <p:cNvSpPr/>
            <p:nvPr/>
          </p:nvSpPr>
          <p:spPr>
            <a:xfrm rot="-376705">
              <a:off x="5636340" y="1128676"/>
              <a:ext cx="153621" cy="153621"/>
            </a:xfrm>
            <a:prstGeom prst="plaqu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7" name="Google Shape;447;p34"/>
          <p:cNvSpPr txBox="1">
            <a:spLocks noGrp="1"/>
          </p:cNvSpPr>
          <p:nvPr>
            <p:ph type="ctrTitle"/>
          </p:nvPr>
        </p:nvSpPr>
        <p:spPr>
          <a:xfrm>
            <a:off x="2905003" y="3135464"/>
            <a:ext cx="3417338" cy="38703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PITCH DECK</a:t>
            </a:r>
            <a:endParaRPr sz="1800" i="1" dirty="0"/>
          </a:p>
        </p:txBody>
      </p:sp>
      <p:pic>
        <p:nvPicPr>
          <p:cNvPr id="449" name="Google Shape;449;p34"/>
          <p:cNvPicPr preferRelativeResize="0"/>
          <p:nvPr/>
        </p:nvPicPr>
        <p:blipFill rotWithShape="1">
          <a:blip r:embed="rId3">
            <a:alphaModFix/>
          </a:blip>
          <a:srcRect t="20397" b="26854"/>
          <a:stretch/>
        </p:blipFill>
        <p:spPr>
          <a:xfrm>
            <a:off x="2265574" y="1825500"/>
            <a:ext cx="4502851" cy="102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5" name="Google Shape;465;p36"/>
          <p:cNvGrpSpPr>
            <a:grpSpLocks/>
          </p:cNvGrpSpPr>
          <p:nvPr/>
        </p:nvGrpSpPr>
        <p:grpSpPr>
          <a:xfrm flipH="1">
            <a:off x="1272362" y="1749455"/>
            <a:ext cx="1855214" cy="1644590"/>
            <a:chOff x="1113724" y="1461053"/>
            <a:chExt cx="1033200" cy="915900"/>
          </a:xfrm>
        </p:grpSpPr>
        <p:sp>
          <p:nvSpPr>
            <p:cNvPr id="466" name="Google Shape;466;p36"/>
            <p:cNvSpPr>
              <a:spLocks/>
            </p:cNvSpPr>
            <p:nvPr/>
          </p:nvSpPr>
          <p:spPr>
            <a:xfrm rot="-2132765">
              <a:off x="1155057" y="1695686"/>
              <a:ext cx="950534" cy="446635"/>
            </a:xfrm>
            <a:prstGeom prst="donut">
              <a:avLst>
                <a:gd name="adj" fmla="val 2048"/>
              </a:avLst>
            </a:prstGeom>
            <a:gradFill>
              <a:gsLst>
                <a:gs pos="0">
                  <a:schemeClr val="accent2"/>
                </a:gs>
                <a:gs pos="40000">
                  <a:schemeClr val="accent1"/>
                </a:gs>
                <a:gs pos="70000">
                  <a:srgbClr val="7BA29E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6"/>
            <p:cNvSpPr>
              <a:spLocks/>
            </p:cNvSpPr>
            <p:nvPr/>
          </p:nvSpPr>
          <p:spPr>
            <a:xfrm>
              <a:off x="1281561" y="2188151"/>
              <a:ext cx="102300" cy="102300"/>
            </a:xfrm>
            <a:prstGeom prst="plaqu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1" name="Google Shape;471;p36"/>
          <p:cNvSpPr txBox="1">
            <a:spLocks noGrp="1"/>
          </p:cNvSpPr>
          <p:nvPr>
            <p:ph type="title" idx="2"/>
          </p:nvPr>
        </p:nvSpPr>
        <p:spPr>
          <a:xfrm>
            <a:off x="1272362" y="1850575"/>
            <a:ext cx="2067000" cy="12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5" name="Google Shape;475;p36">
            <a:extLst>
              <a:ext uri="{FF2B5EF4-FFF2-40B4-BE49-F238E27FC236}">
                <a16:creationId xmlns:a16="http://schemas.microsoft.com/office/drawing/2014/main" id="{13D271DF-4BF4-4973-D25E-2DEFBC70A166}"/>
              </a:ext>
            </a:extLst>
          </p:cNvPr>
          <p:cNvSpPr>
            <a:spLocks/>
          </p:cNvSpPr>
          <p:nvPr/>
        </p:nvSpPr>
        <p:spPr>
          <a:xfrm>
            <a:off x="3899771" y="3238722"/>
            <a:ext cx="4434900" cy="17400"/>
          </a:xfrm>
          <a:prstGeom prst="rect">
            <a:avLst/>
          </a:prstGeom>
          <a:gradFill>
            <a:gsLst>
              <a:gs pos="0">
                <a:schemeClr val="accent2"/>
              </a:gs>
              <a:gs pos="43000">
                <a:srgbClr val="7BA29E"/>
              </a:gs>
              <a:gs pos="100000">
                <a:schemeClr val="dk2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470;p36">
            <a:extLst>
              <a:ext uri="{FF2B5EF4-FFF2-40B4-BE49-F238E27FC236}">
                <a16:creationId xmlns:a16="http://schemas.microsoft.com/office/drawing/2014/main" id="{A6D57E4E-FC8A-AEDE-9618-286A020DA6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70371" y="2571750"/>
            <a:ext cx="4464300" cy="617593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About us</a:t>
            </a:r>
            <a:endParaRPr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37"/>
          <p:cNvSpPr txBox="1">
            <a:spLocks noGrp="1"/>
          </p:cNvSpPr>
          <p:nvPr>
            <p:ph type="subTitle" idx="1"/>
          </p:nvPr>
        </p:nvSpPr>
        <p:spPr>
          <a:xfrm>
            <a:off x="3542874" y="1274612"/>
            <a:ext cx="4949100" cy="8283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600" b="1" dirty="0" err="1">
                <a:solidFill>
                  <a:srgbClr val="FF66FF"/>
                </a:solidFill>
              </a:rPr>
              <a:t>Falack</a:t>
            </a:r>
            <a:r>
              <a:rPr lang="en" sz="1600" b="1" dirty="0">
                <a:solidFill>
                  <a:srgbClr val="FF66FF"/>
                </a:solidFill>
              </a:rPr>
              <a:t> </a:t>
            </a:r>
            <a:r>
              <a:rPr lang="en" sz="1600" dirty="0"/>
              <a:t>is a next-generation social media platform designed to </a:t>
            </a:r>
            <a:r>
              <a:rPr lang="en" sz="1600" u="sng" dirty="0"/>
              <a:t>empower users with complete control</a:t>
            </a:r>
            <a:r>
              <a:rPr lang="en" sz="1600" dirty="0"/>
              <a:t> over their digital experience.</a:t>
            </a:r>
            <a:endParaRPr sz="1600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sz="1200" dirty="0"/>
          </a:p>
        </p:txBody>
      </p:sp>
      <p:pic>
        <p:nvPicPr>
          <p:cNvPr id="485" name="Google Shape;48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425" y="1274612"/>
            <a:ext cx="2587022" cy="25942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482;p37">
            <a:extLst>
              <a:ext uri="{FF2B5EF4-FFF2-40B4-BE49-F238E27FC236}">
                <a16:creationId xmlns:a16="http://schemas.microsoft.com/office/drawing/2014/main" id="{86C9712E-E2EE-E533-309B-F3BD9173776B}"/>
              </a:ext>
            </a:extLst>
          </p:cNvPr>
          <p:cNvSpPr txBox="1">
            <a:spLocks/>
          </p:cNvSpPr>
          <p:nvPr/>
        </p:nvSpPr>
        <p:spPr>
          <a:xfrm>
            <a:off x="3542874" y="2237137"/>
            <a:ext cx="4949100" cy="2137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-US" sz="1200" dirty="0"/>
              <a:t>Inspired by the brilliance of the stars, </a:t>
            </a:r>
            <a:r>
              <a:rPr lang="en-US" sz="1200" dirty="0">
                <a:solidFill>
                  <a:srgbClr val="FF66FF"/>
                </a:solidFill>
              </a:rPr>
              <a:t>Falack allows you to shape your journey </a:t>
            </a:r>
            <a:r>
              <a:rPr lang="en-US" sz="1200" dirty="0"/>
              <a:t>by deciding what you want to see, share, and explore.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lang="en-US" sz="1200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-US" sz="1200" dirty="0"/>
              <a:t>Focusing on meaningful connections and personalized content, Falack puts you at the center of your universe, enabling you to navigate your social space with clarity and confidence.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lang="en-US" sz="1200" dirty="0">
              <a:solidFill>
                <a:srgbClr val="CC99FF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-US" b="1" dirty="0">
                <a:solidFill>
                  <a:srgbClr val="CC99FF"/>
                </a:solidFill>
              </a:rPr>
              <a:t>It’s not just a platform; it’s your gateway to a more intuitive and engaging world of communication.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>
          <a:extLst>
            <a:ext uri="{FF2B5EF4-FFF2-40B4-BE49-F238E27FC236}">
              <a16:creationId xmlns:a16="http://schemas.microsoft.com/office/drawing/2014/main" id="{C99DBD27-90BD-6F5D-4C0A-FE6BD0676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5" name="Google Shape;465;p36">
            <a:extLst>
              <a:ext uri="{FF2B5EF4-FFF2-40B4-BE49-F238E27FC236}">
                <a16:creationId xmlns:a16="http://schemas.microsoft.com/office/drawing/2014/main" id="{969434CE-AABF-5323-230D-2EDD2BBF8203}"/>
              </a:ext>
            </a:extLst>
          </p:cNvPr>
          <p:cNvGrpSpPr>
            <a:grpSpLocks/>
          </p:cNvGrpSpPr>
          <p:nvPr/>
        </p:nvGrpSpPr>
        <p:grpSpPr>
          <a:xfrm flipH="1">
            <a:off x="1272362" y="1749455"/>
            <a:ext cx="1855214" cy="1644590"/>
            <a:chOff x="1113724" y="1461053"/>
            <a:chExt cx="1033200" cy="915900"/>
          </a:xfrm>
        </p:grpSpPr>
        <p:sp>
          <p:nvSpPr>
            <p:cNvPr id="466" name="Google Shape;466;p36">
              <a:extLst>
                <a:ext uri="{FF2B5EF4-FFF2-40B4-BE49-F238E27FC236}">
                  <a16:creationId xmlns:a16="http://schemas.microsoft.com/office/drawing/2014/main" id="{003969BA-F555-FC85-6FA6-4ABE1F4C3D0E}"/>
                </a:ext>
              </a:extLst>
            </p:cNvPr>
            <p:cNvSpPr>
              <a:spLocks/>
            </p:cNvSpPr>
            <p:nvPr/>
          </p:nvSpPr>
          <p:spPr>
            <a:xfrm rot="-2132765">
              <a:off x="1155057" y="1695686"/>
              <a:ext cx="950534" cy="446635"/>
            </a:xfrm>
            <a:prstGeom prst="donut">
              <a:avLst>
                <a:gd name="adj" fmla="val 2048"/>
              </a:avLst>
            </a:prstGeom>
            <a:gradFill>
              <a:gsLst>
                <a:gs pos="0">
                  <a:schemeClr val="accent2"/>
                </a:gs>
                <a:gs pos="40000">
                  <a:schemeClr val="accent1"/>
                </a:gs>
                <a:gs pos="70000">
                  <a:srgbClr val="7BA29E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6">
              <a:extLst>
                <a:ext uri="{FF2B5EF4-FFF2-40B4-BE49-F238E27FC236}">
                  <a16:creationId xmlns:a16="http://schemas.microsoft.com/office/drawing/2014/main" id="{27F9BB3C-C26D-E568-8C45-B0FB007C78AC}"/>
                </a:ext>
              </a:extLst>
            </p:cNvPr>
            <p:cNvSpPr>
              <a:spLocks/>
            </p:cNvSpPr>
            <p:nvPr/>
          </p:nvSpPr>
          <p:spPr>
            <a:xfrm>
              <a:off x="1281561" y="2188151"/>
              <a:ext cx="102300" cy="102300"/>
            </a:xfrm>
            <a:prstGeom prst="plaqu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1" name="Google Shape;471;p36">
            <a:extLst>
              <a:ext uri="{FF2B5EF4-FFF2-40B4-BE49-F238E27FC236}">
                <a16:creationId xmlns:a16="http://schemas.microsoft.com/office/drawing/2014/main" id="{FDEE54C6-2E7D-E0E3-D59C-0072283FE3D6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1272362" y="1850575"/>
            <a:ext cx="2067000" cy="12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5" name="Google Shape;475;p36">
            <a:extLst>
              <a:ext uri="{FF2B5EF4-FFF2-40B4-BE49-F238E27FC236}">
                <a16:creationId xmlns:a16="http://schemas.microsoft.com/office/drawing/2014/main" id="{77864B68-092F-2F2E-81BC-91F6FE9CB688}"/>
              </a:ext>
            </a:extLst>
          </p:cNvPr>
          <p:cNvSpPr>
            <a:spLocks/>
          </p:cNvSpPr>
          <p:nvPr/>
        </p:nvSpPr>
        <p:spPr>
          <a:xfrm>
            <a:off x="3899771" y="3238722"/>
            <a:ext cx="4434900" cy="17400"/>
          </a:xfrm>
          <a:prstGeom prst="rect">
            <a:avLst/>
          </a:prstGeom>
          <a:gradFill>
            <a:gsLst>
              <a:gs pos="0">
                <a:schemeClr val="accent2"/>
              </a:gs>
              <a:gs pos="43000">
                <a:srgbClr val="7BA29E"/>
              </a:gs>
              <a:gs pos="100000">
                <a:schemeClr val="dk2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470;p36">
            <a:extLst>
              <a:ext uri="{FF2B5EF4-FFF2-40B4-BE49-F238E27FC236}">
                <a16:creationId xmlns:a16="http://schemas.microsoft.com/office/drawing/2014/main" id="{37B0AF15-99A3-DCC1-F82C-BF945A7C78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70371" y="2571750"/>
            <a:ext cx="4464300" cy="617593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Problem Statement</a:t>
            </a:r>
            <a:endParaRPr i="1" dirty="0"/>
          </a:p>
        </p:txBody>
      </p:sp>
    </p:spTree>
    <p:extLst>
      <p:ext uri="{BB962C8B-B14F-4D97-AF65-F5344CB8AC3E}">
        <p14:creationId xmlns:p14="http://schemas.microsoft.com/office/powerpoint/2010/main" val="851400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39"/>
          <p:cNvSpPr txBox="1">
            <a:spLocks noGrp="1"/>
          </p:cNvSpPr>
          <p:nvPr>
            <p:ph type="title"/>
          </p:nvPr>
        </p:nvSpPr>
        <p:spPr>
          <a:xfrm>
            <a:off x="1517462" y="1257346"/>
            <a:ext cx="370951" cy="70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rgbClr val="CC99FF"/>
                </a:solidFill>
              </a:rPr>
              <a:t>1</a:t>
            </a:r>
            <a:endParaRPr sz="3200" dirty="0">
              <a:solidFill>
                <a:srgbClr val="CC99FF"/>
              </a:solidFill>
            </a:endParaRPr>
          </a:p>
        </p:txBody>
      </p:sp>
      <p:sp>
        <p:nvSpPr>
          <p:cNvPr id="520" name="Google Shape;520;p39"/>
          <p:cNvSpPr txBox="1">
            <a:spLocks noGrp="1"/>
          </p:cNvSpPr>
          <p:nvPr>
            <p:ph type="subTitle" idx="1"/>
          </p:nvPr>
        </p:nvSpPr>
        <p:spPr>
          <a:xfrm>
            <a:off x="884369" y="1868315"/>
            <a:ext cx="1676101" cy="7034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/>
              <a:t>Shallow identity representation</a:t>
            </a:r>
            <a:endParaRPr sz="1600"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100" dirty="0"/>
          </a:p>
        </p:txBody>
      </p:sp>
      <p:sp>
        <p:nvSpPr>
          <p:cNvPr id="4" name="Google Shape;519;p39">
            <a:extLst>
              <a:ext uri="{FF2B5EF4-FFF2-40B4-BE49-F238E27FC236}">
                <a16:creationId xmlns:a16="http://schemas.microsoft.com/office/drawing/2014/main" id="{A0DFD86E-1D72-1E14-9BA9-6CB8F1ECA530}"/>
              </a:ext>
            </a:extLst>
          </p:cNvPr>
          <p:cNvSpPr txBox="1">
            <a:spLocks/>
          </p:cNvSpPr>
          <p:nvPr/>
        </p:nvSpPr>
        <p:spPr>
          <a:xfrm>
            <a:off x="4328047" y="1290892"/>
            <a:ext cx="420976" cy="7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Krona One"/>
              <a:buNone/>
              <a:defRPr sz="1600" b="0" i="0" u="none" strike="noStrike" cap="none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r>
              <a:rPr lang="en" sz="3200" dirty="0">
                <a:solidFill>
                  <a:srgbClr val="CC99FF"/>
                </a:solidFill>
              </a:rPr>
              <a:t>2</a:t>
            </a:r>
          </a:p>
        </p:txBody>
      </p:sp>
      <p:sp>
        <p:nvSpPr>
          <p:cNvPr id="5" name="Google Shape;520;p39">
            <a:extLst>
              <a:ext uri="{FF2B5EF4-FFF2-40B4-BE49-F238E27FC236}">
                <a16:creationId xmlns:a16="http://schemas.microsoft.com/office/drawing/2014/main" id="{EC927C51-E7BA-D30D-BF89-94352FDAE784}"/>
              </a:ext>
            </a:extLst>
          </p:cNvPr>
          <p:cNvSpPr txBox="1">
            <a:spLocks/>
          </p:cNvSpPr>
          <p:nvPr/>
        </p:nvSpPr>
        <p:spPr>
          <a:xfrm>
            <a:off x="3730778" y="1868315"/>
            <a:ext cx="1719411" cy="703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/>
              <a:t>Lack of focus on personal growth</a:t>
            </a:r>
          </a:p>
        </p:txBody>
      </p:sp>
      <p:sp>
        <p:nvSpPr>
          <p:cNvPr id="10" name="Google Shape;519;p39">
            <a:extLst>
              <a:ext uri="{FF2B5EF4-FFF2-40B4-BE49-F238E27FC236}">
                <a16:creationId xmlns:a16="http://schemas.microsoft.com/office/drawing/2014/main" id="{62AF9DD2-48ED-F7B5-AE3E-ACBB3ACE5A61}"/>
              </a:ext>
            </a:extLst>
          </p:cNvPr>
          <p:cNvSpPr txBox="1">
            <a:spLocks/>
          </p:cNvSpPr>
          <p:nvPr/>
        </p:nvSpPr>
        <p:spPr>
          <a:xfrm>
            <a:off x="7217766" y="1340240"/>
            <a:ext cx="420976" cy="7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Krona One"/>
              <a:buNone/>
              <a:defRPr sz="1600" b="0" i="0" u="none" strike="noStrike" cap="none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r>
              <a:rPr lang="en" sz="3200" dirty="0">
                <a:solidFill>
                  <a:srgbClr val="CC99FF"/>
                </a:solidFill>
              </a:rPr>
              <a:t>3</a:t>
            </a:r>
          </a:p>
        </p:txBody>
      </p:sp>
      <p:sp>
        <p:nvSpPr>
          <p:cNvPr id="11" name="Google Shape;520;p39">
            <a:extLst>
              <a:ext uri="{FF2B5EF4-FFF2-40B4-BE49-F238E27FC236}">
                <a16:creationId xmlns:a16="http://schemas.microsoft.com/office/drawing/2014/main" id="{C2AF70E9-A586-E6AA-2A5A-CF08B0AB7F75}"/>
              </a:ext>
            </a:extLst>
          </p:cNvPr>
          <p:cNvSpPr txBox="1">
            <a:spLocks/>
          </p:cNvSpPr>
          <p:nvPr/>
        </p:nvSpPr>
        <p:spPr>
          <a:xfrm>
            <a:off x="6263364" y="1868315"/>
            <a:ext cx="2329780" cy="703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/>
              <a:t>Homogeneous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/>
              <a:t>content discovery</a:t>
            </a:r>
          </a:p>
        </p:txBody>
      </p:sp>
      <p:sp>
        <p:nvSpPr>
          <p:cNvPr id="16" name="Google Shape;519;p39">
            <a:extLst>
              <a:ext uri="{FF2B5EF4-FFF2-40B4-BE49-F238E27FC236}">
                <a16:creationId xmlns:a16="http://schemas.microsoft.com/office/drawing/2014/main" id="{33831C07-9546-E3CD-6662-3043540447FA}"/>
              </a:ext>
            </a:extLst>
          </p:cNvPr>
          <p:cNvSpPr txBox="1">
            <a:spLocks/>
          </p:cNvSpPr>
          <p:nvPr/>
        </p:nvSpPr>
        <p:spPr>
          <a:xfrm>
            <a:off x="1473555" y="2747925"/>
            <a:ext cx="370951" cy="7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Krona One"/>
              <a:buNone/>
              <a:defRPr sz="1600" b="0" i="0" u="none" strike="noStrike" cap="none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r>
              <a:rPr lang="en" sz="3200" dirty="0">
                <a:solidFill>
                  <a:srgbClr val="CC99FF"/>
                </a:solidFill>
              </a:rPr>
              <a:t>4</a:t>
            </a:r>
          </a:p>
        </p:txBody>
      </p:sp>
      <p:sp>
        <p:nvSpPr>
          <p:cNvPr id="17" name="Google Shape;520;p39">
            <a:extLst>
              <a:ext uri="{FF2B5EF4-FFF2-40B4-BE49-F238E27FC236}">
                <a16:creationId xmlns:a16="http://schemas.microsoft.com/office/drawing/2014/main" id="{A6FD9ACB-8B63-D393-6CB7-4FC7E02DA99C}"/>
              </a:ext>
            </a:extLst>
          </p:cNvPr>
          <p:cNvSpPr txBox="1">
            <a:spLocks/>
          </p:cNvSpPr>
          <p:nvPr/>
        </p:nvSpPr>
        <p:spPr>
          <a:xfrm>
            <a:off x="513555" y="3268714"/>
            <a:ext cx="2290950" cy="703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/>
              <a:t>Passive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/>
              <a:t>engagement metrics</a:t>
            </a:r>
          </a:p>
        </p:txBody>
      </p:sp>
      <p:sp>
        <p:nvSpPr>
          <p:cNvPr id="18" name="Google Shape;519;p39">
            <a:extLst>
              <a:ext uri="{FF2B5EF4-FFF2-40B4-BE49-F238E27FC236}">
                <a16:creationId xmlns:a16="http://schemas.microsoft.com/office/drawing/2014/main" id="{04CCCD85-3328-92B7-9302-1258FA23CDDF}"/>
              </a:ext>
            </a:extLst>
          </p:cNvPr>
          <p:cNvSpPr txBox="1">
            <a:spLocks/>
          </p:cNvSpPr>
          <p:nvPr/>
        </p:nvSpPr>
        <p:spPr>
          <a:xfrm>
            <a:off x="4361512" y="2751655"/>
            <a:ext cx="420976" cy="7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Krona One"/>
              <a:buNone/>
              <a:defRPr sz="1600" b="0" i="0" u="none" strike="noStrike" cap="none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r>
              <a:rPr lang="en" sz="3200" dirty="0">
                <a:solidFill>
                  <a:srgbClr val="CC99FF"/>
                </a:solidFill>
              </a:rPr>
              <a:t>5</a:t>
            </a:r>
          </a:p>
        </p:txBody>
      </p:sp>
      <p:sp>
        <p:nvSpPr>
          <p:cNvPr id="19" name="Google Shape;520;p39">
            <a:extLst>
              <a:ext uri="{FF2B5EF4-FFF2-40B4-BE49-F238E27FC236}">
                <a16:creationId xmlns:a16="http://schemas.microsoft.com/office/drawing/2014/main" id="{03169E0B-D995-638C-A5E3-2766F1010536}"/>
              </a:ext>
            </a:extLst>
          </p:cNvPr>
          <p:cNvSpPr txBox="1">
            <a:spLocks/>
          </p:cNvSpPr>
          <p:nvPr/>
        </p:nvSpPr>
        <p:spPr>
          <a:xfrm>
            <a:off x="3730778" y="3283642"/>
            <a:ext cx="1719411" cy="703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/>
              <a:t>Disconnected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/>
              <a:t>digital footprint</a:t>
            </a:r>
          </a:p>
        </p:txBody>
      </p:sp>
      <p:sp>
        <p:nvSpPr>
          <p:cNvPr id="20" name="Google Shape;519;p39">
            <a:extLst>
              <a:ext uri="{FF2B5EF4-FFF2-40B4-BE49-F238E27FC236}">
                <a16:creationId xmlns:a16="http://schemas.microsoft.com/office/drawing/2014/main" id="{E2A2C7E5-98EA-CF3F-5097-A120A6E0B9ED}"/>
              </a:ext>
            </a:extLst>
          </p:cNvPr>
          <p:cNvSpPr txBox="1">
            <a:spLocks/>
          </p:cNvSpPr>
          <p:nvPr/>
        </p:nvSpPr>
        <p:spPr>
          <a:xfrm>
            <a:off x="7217766" y="2747925"/>
            <a:ext cx="420976" cy="7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Krona One"/>
              <a:buNone/>
              <a:defRPr sz="1600" b="0" i="0" u="none" strike="noStrike" cap="none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bril Fatface"/>
              <a:buNone/>
              <a:defRPr sz="2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r>
              <a:rPr lang="en" sz="3200" dirty="0">
                <a:solidFill>
                  <a:srgbClr val="CC99FF"/>
                </a:solidFill>
              </a:rPr>
              <a:t>6</a:t>
            </a:r>
          </a:p>
        </p:txBody>
      </p:sp>
      <p:sp>
        <p:nvSpPr>
          <p:cNvPr id="21" name="Google Shape;520;p39">
            <a:extLst>
              <a:ext uri="{FF2B5EF4-FFF2-40B4-BE49-F238E27FC236}">
                <a16:creationId xmlns:a16="http://schemas.microsoft.com/office/drawing/2014/main" id="{7F6CD310-44FC-0AE8-7463-A724134E900B}"/>
              </a:ext>
            </a:extLst>
          </p:cNvPr>
          <p:cNvSpPr txBox="1">
            <a:spLocks/>
          </p:cNvSpPr>
          <p:nvPr/>
        </p:nvSpPr>
        <p:spPr>
          <a:xfrm>
            <a:off x="6263364" y="3283643"/>
            <a:ext cx="2534741" cy="703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/>
              <a:t>No real-time collective goal accomplishment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>
          <a:extLst>
            <a:ext uri="{FF2B5EF4-FFF2-40B4-BE49-F238E27FC236}">
              <a16:creationId xmlns:a16="http://schemas.microsoft.com/office/drawing/2014/main" id="{00AE499B-DC24-CA56-3D96-90F87BF1C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5" name="Google Shape;465;p36">
            <a:extLst>
              <a:ext uri="{FF2B5EF4-FFF2-40B4-BE49-F238E27FC236}">
                <a16:creationId xmlns:a16="http://schemas.microsoft.com/office/drawing/2014/main" id="{BD585FF5-2FD1-7E8C-AD0B-9088F855D8E9}"/>
              </a:ext>
            </a:extLst>
          </p:cNvPr>
          <p:cNvGrpSpPr>
            <a:grpSpLocks/>
          </p:cNvGrpSpPr>
          <p:nvPr/>
        </p:nvGrpSpPr>
        <p:grpSpPr>
          <a:xfrm flipH="1">
            <a:off x="1272362" y="1749455"/>
            <a:ext cx="1855214" cy="1644590"/>
            <a:chOff x="1113724" y="1461053"/>
            <a:chExt cx="1033200" cy="915900"/>
          </a:xfrm>
        </p:grpSpPr>
        <p:sp>
          <p:nvSpPr>
            <p:cNvPr id="466" name="Google Shape;466;p36">
              <a:extLst>
                <a:ext uri="{FF2B5EF4-FFF2-40B4-BE49-F238E27FC236}">
                  <a16:creationId xmlns:a16="http://schemas.microsoft.com/office/drawing/2014/main" id="{BC5D30E4-0948-87A8-3A31-AAA655BA391D}"/>
                </a:ext>
              </a:extLst>
            </p:cNvPr>
            <p:cNvSpPr>
              <a:spLocks/>
            </p:cNvSpPr>
            <p:nvPr/>
          </p:nvSpPr>
          <p:spPr>
            <a:xfrm rot="-2132765">
              <a:off x="1155057" y="1695686"/>
              <a:ext cx="950534" cy="446635"/>
            </a:xfrm>
            <a:prstGeom prst="donut">
              <a:avLst>
                <a:gd name="adj" fmla="val 2048"/>
              </a:avLst>
            </a:prstGeom>
            <a:gradFill>
              <a:gsLst>
                <a:gs pos="0">
                  <a:schemeClr val="accent2"/>
                </a:gs>
                <a:gs pos="40000">
                  <a:schemeClr val="accent1"/>
                </a:gs>
                <a:gs pos="70000">
                  <a:srgbClr val="7BA29E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6">
              <a:extLst>
                <a:ext uri="{FF2B5EF4-FFF2-40B4-BE49-F238E27FC236}">
                  <a16:creationId xmlns:a16="http://schemas.microsoft.com/office/drawing/2014/main" id="{7969B36E-40D8-F82D-409F-B41437933B70}"/>
                </a:ext>
              </a:extLst>
            </p:cNvPr>
            <p:cNvSpPr>
              <a:spLocks/>
            </p:cNvSpPr>
            <p:nvPr/>
          </p:nvSpPr>
          <p:spPr>
            <a:xfrm>
              <a:off x="1281561" y="2188151"/>
              <a:ext cx="102300" cy="102300"/>
            </a:xfrm>
            <a:prstGeom prst="plaqu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1" name="Google Shape;471;p36">
            <a:extLst>
              <a:ext uri="{FF2B5EF4-FFF2-40B4-BE49-F238E27FC236}">
                <a16:creationId xmlns:a16="http://schemas.microsoft.com/office/drawing/2014/main" id="{ECAB7933-6A83-928B-0AE2-8A3853EB3738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1272362" y="1850575"/>
            <a:ext cx="2067000" cy="12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5" name="Google Shape;475;p36">
            <a:extLst>
              <a:ext uri="{FF2B5EF4-FFF2-40B4-BE49-F238E27FC236}">
                <a16:creationId xmlns:a16="http://schemas.microsoft.com/office/drawing/2014/main" id="{047E90E0-0690-7E4D-128F-D6CCD6416074}"/>
              </a:ext>
            </a:extLst>
          </p:cNvPr>
          <p:cNvSpPr>
            <a:spLocks/>
          </p:cNvSpPr>
          <p:nvPr/>
        </p:nvSpPr>
        <p:spPr>
          <a:xfrm>
            <a:off x="3899771" y="3238722"/>
            <a:ext cx="4434900" cy="17400"/>
          </a:xfrm>
          <a:prstGeom prst="rect">
            <a:avLst/>
          </a:prstGeom>
          <a:gradFill>
            <a:gsLst>
              <a:gs pos="0">
                <a:schemeClr val="accent2"/>
              </a:gs>
              <a:gs pos="43000">
                <a:srgbClr val="7BA29E"/>
              </a:gs>
              <a:gs pos="100000">
                <a:schemeClr val="dk2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470;p36">
            <a:extLst>
              <a:ext uri="{FF2B5EF4-FFF2-40B4-BE49-F238E27FC236}">
                <a16:creationId xmlns:a16="http://schemas.microsoft.com/office/drawing/2014/main" id="{39AA6185-1935-8092-173B-4359C541AE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70371" y="2571750"/>
            <a:ext cx="4464300" cy="617593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Solution</a:t>
            </a:r>
            <a:r>
              <a:rPr lang="en" sz="4000" dirty="0"/>
              <a:t> Features</a:t>
            </a:r>
            <a:endParaRPr i="1" dirty="0"/>
          </a:p>
        </p:txBody>
      </p:sp>
    </p:spTree>
    <p:extLst>
      <p:ext uri="{BB962C8B-B14F-4D97-AF65-F5344CB8AC3E}">
        <p14:creationId xmlns:p14="http://schemas.microsoft.com/office/powerpoint/2010/main" val="3996932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13E7935E-8EE7-6274-4E39-2A4086A23059}"/>
              </a:ext>
            </a:extLst>
          </p:cNvPr>
          <p:cNvGrpSpPr/>
          <p:nvPr/>
        </p:nvGrpSpPr>
        <p:grpSpPr>
          <a:xfrm>
            <a:off x="4841369" y="625248"/>
            <a:ext cx="659383" cy="418729"/>
            <a:chOff x="4841369" y="625248"/>
            <a:chExt cx="659383" cy="418729"/>
          </a:xfrm>
        </p:grpSpPr>
        <p:sp>
          <p:nvSpPr>
            <p:cNvPr id="640" name="Google Shape;640;p49"/>
            <p:cNvSpPr/>
            <p:nvPr/>
          </p:nvSpPr>
          <p:spPr>
            <a:xfrm rot="19467235">
              <a:off x="4841369" y="734148"/>
              <a:ext cx="659383" cy="309829"/>
            </a:xfrm>
            <a:prstGeom prst="donut">
              <a:avLst>
                <a:gd name="adj" fmla="val 2048"/>
              </a:avLst>
            </a:prstGeom>
            <a:gradFill>
              <a:gsLst>
                <a:gs pos="0">
                  <a:schemeClr val="accent2"/>
                </a:gs>
                <a:gs pos="40000">
                  <a:schemeClr val="accent1"/>
                </a:gs>
                <a:gs pos="70000">
                  <a:srgbClr val="7BA29E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641" name="Google Shape;641;p49"/>
            <p:cNvSpPr/>
            <p:nvPr/>
          </p:nvSpPr>
          <p:spPr>
            <a:xfrm>
              <a:off x="5308455" y="625248"/>
              <a:ext cx="70965" cy="70965"/>
            </a:xfrm>
            <a:prstGeom prst="plaqu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</p:grpSp>
      <p:sp>
        <p:nvSpPr>
          <p:cNvPr id="651" name="Google Shape;651;p49"/>
          <p:cNvSpPr/>
          <p:nvPr/>
        </p:nvSpPr>
        <p:spPr>
          <a:xfrm>
            <a:off x="4829311" y="528375"/>
            <a:ext cx="682814" cy="68240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i="1" dirty="0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rPr>
              <a:t>F</a:t>
            </a:r>
            <a:endParaRPr sz="4000" b="1" i="1" dirty="0">
              <a:solidFill>
                <a:schemeClr val="dk1"/>
              </a:solidFill>
              <a:latin typeface="Archivo Medium"/>
              <a:ea typeface="Archivo Medium"/>
              <a:cs typeface="Archivo Medium"/>
              <a:sym typeface="Archivo Medium"/>
            </a:endParaRPr>
          </a:p>
        </p:txBody>
      </p:sp>
      <p:sp>
        <p:nvSpPr>
          <p:cNvPr id="653" name="Google Shape;653;p49"/>
          <p:cNvSpPr txBox="1">
            <a:spLocks noGrp="1"/>
          </p:cNvSpPr>
          <p:nvPr>
            <p:ph type="title" idx="4294967295"/>
          </p:nvPr>
        </p:nvSpPr>
        <p:spPr>
          <a:xfrm>
            <a:off x="5529424" y="687797"/>
            <a:ext cx="1474797" cy="447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/>
              <a:t>Badges</a:t>
            </a:r>
            <a:endParaRPr sz="1200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D12EE2C-5035-7DF6-67D2-5AAEFBB78FFD}"/>
              </a:ext>
            </a:extLst>
          </p:cNvPr>
          <p:cNvGrpSpPr/>
          <p:nvPr/>
        </p:nvGrpSpPr>
        <p:grpSpPr>
          <a:xfrm>
            <a:off x="4812696" y="1120478"/>
            <a:ext cx="3421430" cy="682406"/>
            <a:chOff x="4812696" y="1120478"/>
            <a:chExt cx="3421430" cy="682406"/>
          </a:xfrm>
        </p:grpSpPr>
        <p:grpSp>
          <p:nvGrpSpPr>
            <p:cNvPr id="4" name="Google Shape;639;p49">
              <a:extLst>
                <a:ext uri="{FF2B5EF4-FFF2-40B4-BE49-F238E27FC236}">
                  <a16:creationId xmlns:a16="http://schemas.microsoft.com/office/drawing/2014/main" id="{7D1A9760-CD30-67C8-0C1F-E85CD23C553C}"/>
                </a:ext>
              </a:extLst>
            </p:cNvPr>
            <p:cNvGrpSpPr/>
            <p:nvPr/>
          </p:nvGrpSpPr>
          <p:grpSpPr>
            <a:xfrm>
              <a:off x="4812696" y="1163487"/>
              <a:ext cx="716728" cy="635357"/>
              <a:chOff x="1113724" y="1461053"/>
              <a:chExt cx="1033200" cy="915900"/>
            </a:xfrm>
          </p:grpSpPr>
          <p:sp>
            <p:nvSpPr>
              <p:cNvPr id="5" name="Google Shape;640;p49">
                <a:extLst>
                  <a:ext uri="{FF2B5EF4-FFF2-40B4-BE49-F238E27FC236}">
                    <a16:creationId xmlns:a16="http://schemas.microsoft.com/office/drawing/2014/main" id="{BAA3F8D5-CCE1-5957-565B-A09AA953AF2F}"/>
                  </a:ext>
                </a:extLst>
              </p:cNvPr>
              <p:cNvSpPr/>
              <p:nvPr/>
            </p:nvSpPr>
            <p:spPr>
              <a:xfrm rot="-2132765">
                <a:off x="1155057" y="1695686"/>
                <a:ext cx="950534" cy="446635"/>
              </a:xfrm>
              <a:prstGeom prst="donut">
                <a:avLst>
                  <a:gd name="adj" fmla="val 2048"/>
                </a:avLst>
              </a:prstGeom>
              <a:gradFill>
                <a:gsLst>
                  <a:gs pos="0">
                    <a:schemeClr val="accent2"/>
                  </a:gs>
                  <a:gs pos="40000">
                    <a:schemeClr val="accent1"/>
                  </a:gs>
                  <a:gs pos="70000">
                    <a:srgbClr val="7BA29E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/>
              </a:p>
            </p:txBody>
          </p:sp>
          <p:sp>
            <p:nvSpPr>
              <p:cNvPr id="6" name="Google Shape;641;p49">
                <a:extLst>
                  <a:ext uri="{FF2B5EF4-FFF2-40B4-BE49-F238E27FC236}">
                    <a16:creationId xmlns:a16="http://schemas.microsoft.com/office/drawing/2014/main" id="{2FBF161C-3732-1ADE-376A-734523D0203C}"/>
                  </a:ext>
                </a:extLst>
              </p:cNvPr>
              <p:cNvSpPr/>
              <p:nvPr/>
            </p:nvSpPr>
            <p:spPr>
              <a:xfrm>
                <a:off x="1828386" y="1538701"/>
                <a:ext cx="102300" cy="102300"/>
              </a:xfrm>
              <a:prstGeom prst="plaqu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/>
              </a:p>
            </p:txBody>
          </p:sp>
        </p:grpSp>
        <p:sp>
          <p:nvSpPr>
            <p:cNvPr id="7" name="Google Shape;651;p49">
              <a:extLst>
                <a:ext uri="{FF2B5EF4-FFF2-40B4-BE49-F238E27FC236}">
                  <a16:creationId xmlns:a16="http://schemas.microsoft.com/office/drawing/2014/main" id="{49802F0C-336C-D187-01BB-54BCD1A3F0C9}"/>
                </a:ext>
              </a:extLst>
            </p:cNvPr>
            <p:cNvSpPr/>
            <p:nvPr/>
          </p:nvSpPr>
          <p:spPr>
            <a:xfrm>
              <a:off x="4829311" y="1120478"/>
              <a:ext cx="682814" cy="68240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 b="1" i="1" dirty="0">
                  <a:solidFill>
                    <a:schemeClr val="dk1"/>
                  </a:solidFill>
                  <a:latin typeface="Archivo Medium"/>
                  <a:ea typeface="Archivo Medium"/>
                  <a:cs typeface="Archivo Medium"/>
                  <a:sym typeface="Archivo Medium"/>
                </a:rPr>
                <a:t>A</a:t>
              </a:r>
              <a:endParaRPr sz="4000" b="1" i="1" dirty="0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endParaRPr>
            </a:p>
          </p:txBody>
        </p:sp>
        <p:sp>
          <p:nvSpPr>
            <p:cNvPr id="8" name="Google Shape;653;p49">
              <a:extLst>
                <a:ext uri="{FF2B5EF4-FFF2-40B4-BE49-F238E27FC236}">
                  <a16:creationId xmlns:a16="http://schemas.microsoft.com/office/drawing/2014/main" id="{1D6446EE-D1DE-C058-9019-356E5176E0DE}"/>
                </a:ext>
              </a:extLst>
            </p:cNvPr>
            <p:cNvSpPr txBox="1">
              <a:spLocks/>
            </p:cNvSpPr>
            <p:nvPr/>
          </p:nvSpPr>
          <p:spPr>
            <a:xfrm>
              <a:off x="5529424" y="1279900"/>
              <a:ext cx="2704702" cy="44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Krona One"/>
                <a:buNone/>
                <a:defRPr sz="2400" b="0" i="0" u="none" strike="noStrike" cap="none">
                  <a:solidFill>
                    <a:schemeClr val="dk1"/>
                  </a:solidFill>
                  <a:latin typeface="Krona One"/>
                  <a:ea typeface="Krona One"/>
                  <a:cs typeface="Krona One"/>
                  <a:sym typeface="Krona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dirty="0"/>
                <a:t>Encryption </a:t>
              </a:r>
              <a:r>
                <a:rPr lang="en-US" sz="1000" dirty="0"/>
                <a:t>(NFT)</a:t>
              </a:r>
              <a:endParaRPr lang="en-US" sz="1200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6E0F92A-07FB-C003-426F-88B88BA0B341}"/>
              </a:ext>
            </a:extLst>
          </p:cNvPr>
          <p:cNvGrpSpPr/>
          <p:nvPr/>
        </p:nvGrpSpPr>
        <p:grpSpPr>
          <a:xfrm>
            <a:off x="4812696" y="1820010"/>
            <a:ext cx="2444292" cy="682406"/>
            <a:chOff x="4812696" y="1688823"/>
            <a:chExt cx="2444292" cy="682406"/>
          </a:xfrm>
        </p:grpSpPr>
        <p:grpSp>
          <p:nvGrpSpPr>
            <p:cNvPr id="9" name="Google Shape;639;p49">
              <a:extLst>
                <a:ext uri="{FF2B5EF4-FFF2-40B4-BE49-F238E27FC236}">
                  <a16:creationId xmlns:a16="http://schemas.microsoft.com/office/drawing/2014/main" id="{D9042EC9-0637-CD25-8061-F2A69CE77E35}"/>
                </a:ext>
              </a:extLst>
            </p:cNvPr>
            <p:cNvGrpSpPr/>
            <p:nvPr/>
          </p:nvGrpSpPr>
          <p:grpSpPr>
            <a:xfrm>
              <a:off x="4812696" y="1731832"/>
              <a:ext cx="716728" cy="635357"/>
              <a:chOff x="1113724" y="1461053"/>
              <a:chExt cx="1033200" cy="915900"/>
            </a:xfrm>
          </p:grpSpPr>
          <p:sp>
            <p:nvSpPr>
              <p:cNvPr id="10" name="Google Shape;640;p49">
                <a:extLst>
                  <a:ext uri="{FF2B5EF4-FFF2-40B4-BE49-F238E27FC236}">
                    <a16:creationId xmlns:a16="http://schemas.microsoft.com/office/drawing/2014/main" id="{642BCF50-0DF0-C84D-0B28-F2E527333B2C}"/>
                  </a:ext>
                </a:extLst>
              </p:cNvPr>
              <p:cNvSpPr/>
              <p:nvPr/>
            </p:nvSpPr>
            <p:spPr>
              <a:xfrm rot="-2132765">
                <a:off x="1155057" y="1695686"/>
                <a:ext cx="950534" cy="446635"/>
              </a:xfrm>
              <a:prstGeom prst="donut">
                <a:avLst>
                  <a:gd name="adj" fmla="val 2048"/>
                </a:avLst>
              </a:prstGeom>
              <a:gradFill>
                <a:gsLst>
                  <a:gs pos="0">
                    <a:schemeClr val="accent2"/>
                  </a:gs>
                  <a:gs pos="40000">
                    <a:schemeClr val="accent1"/>
                  </a:gs>
                  <a:gs pos="70000">
                    <a:srgbClr val="7BA29E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/>
              </a:p>
            </p:txBody>
          </p:sp>
          <p:sp>
            <p:nvSpPr>
              <p:cNvPr id="11" name="Google Shape;641;p49">
                <a:extLst>
                  <a:ext uri="{FF2B5EF4-FFF2-40B4-BE49-F238E27FC236}">
                    <a16:creationId xmlns:a16="http://schemas.microsoft.com/office/drawing/2014/main" id="{928AB558-478A-A6FD-93C3-0970322392D5}"/>
                  </a:ext>
                </a:extLst>
              </p:cNvPr>
              <p:cNvSpPr/>
              <p:nvPr/>
            </p:nvSpPr>
            <p:spPr>
              <a:xfrm>
                <a:off x="1828386" y="1538701"/>
                <a:ext cx="102300" cy="102300"/>
              </a:xfrm>
              <a:prstGeom prst="plaqu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/>
              </a:p>
            </p:txBody>
          </p:sp>
        </p:grpSp>
        <p:sp>
          <p:nvSpPr>
            <p:cNvPr id="12" name="Google Shape;651;p49">
              <a:extLst>
                <a:ext uri="{FF2B5EF4-FFF2-40B4-BE49-F238E27FC236}">
                  <a16:creationId xmlns:a16="http://schemas.microsoft.com/office/drawing/2014/main" id="{70ADEAEC-3F72-7812-6040-8A32EFB2902B}"/>
                </a:ext>
              </a:extLst>
            </p:cNvPr>
            <p:cNvSpPr/>
            <p:nvPr/>
          </p:nvSpPr>
          <p:spPr>
            <a:xfrm>
              <a:off x="4829311" y="1688823"/>
              <a:ext cx="682814" cy="68240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 b="1" i="1" dirty="0">
                  <a:solidFill>
                    <a:schemeClr val="dk1"/>
                  </a:solidFill>
                  <a:latin typeface="Archivo Medium"/>
                  <a:ea typeface="Archivo Medium"/>
                  <a:cs typeface="Archivo Medium"/>
                  <a:sym typeface="Archivo Medium"/>
                </a:rPr>
                <a:t>L</a:t>
              </a:r>
              <a:endParaRPr sz="4000" b="1" i="1" dirty="0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endParaRPr>
            </a:p>
          </p:txBody>
        </p:sp>
        <p:sp>
          <p:nvSpPr>
            <p:cNvPr id="13" name="Google Shape;653;p49">
              <a:extLst>
                <a:ext uri="{FF2B5EF4-FFF2-40B4-BE49-F238E27FC236}">
                  <a16:creationId xmlns:a16="http://schemas.microsoft.com/office/drawing/2014/main" id="{789EB602-1864-CCCD-51DC-FF71AFCB4BB1}"/>
                </a:ext>
              </a:extLst>
            </p:cNvPr>
            <p:cNvSpPr txBox="1">
              <a:spLocks/>
            </p:cNvSpPr>
            <p:nvPr/>
          </p:nvSpPr>
          <p:spPr>
            <a:xfrm>
              <a:off x="5529424" y="1848245"/>
              <a:ext cx="1727564" cy="44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Krona One"/>
                <a:buNone/>
                <a:defRPr sz="2400" b="0" i="0" u="none" strike="noStrike" cap="none">
                  <a:solidFill>
                    <a:schemeClr val="dk1"/>
                  </a:solidFill>
                  <a:latin typeface="Krona One"/>
                  <a:ea typeface="Krona One"/>
                  <a:cs typeface="Krona One"/>
                  <a:sym typeface="Krona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9pPr>
            </a:lstStyle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dirty="0"/>
                <a:t>Book Reel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06C9573-09B6-9032-6B26-B1E35A9B25A4}"/>
              </a:ext>
            </a:extLst>
          </p:cNvPr>
          <p:cNvGrpSpPr/>
          <p:nvPr/>
        </p:nvGrpSpPr>
        <p:grpSpPr>
          <a:xfrm>
            <a:off x="4812696" y="2519542"/>
            <a:ext cx="2899718" cy="682406"/>
            <a:chOff x="4812696" y="2296023"/>
            <a:chExt cx="2899718" cy="682406"/>
          </a:xfrm>
        </p:grpSpPr>
        <p:grpSp>
          <p:nvGrpSpPr>
            <p:cNvPr id="14" name="Google Shape;639;p49">
              <a:extLst>
                <a:ext uri="{FF2B5EF4-FFF2-40B4-BE49-F238E27FC236}">
                  <a16:creationId xmlns:a16="http://schemas.microsoft.com/office/drawing/2014/main" id="{B9BD11B4-9870-04F1-0F16-9F5C9B9F797D}"/>
                </a:ext>
              </a:extLst>
            </p:cNvPr>
            <p:cNvGrpSpPr/>
            <p:nvPr/>
          </p:nvGrpSpPr>
          <p:grpSpPr>
            <a:xfrm>
              <a:off x="4812696" y="2339032"/>
              <a:ext cx="716728" cy="635357"/>
              <a:chOff x="1113724" y="1461053"/>
              <a:chExt cx="1033200" cy="915900"/>
            </a:xfrm>
          </p:grpSpPr>
          <p:sp>
            <p:nvSpPr>
              <p:cNvPr id="15" name="Google Shape;640;p49">
                <a:extLst>
                  <a:ext uri="{FF2B5EF4-FFF2-40B4-BE49-F238E27FC236}">
                    <a16:creationId xmlns:a16="http://schemas.microsoft.com/office/drawing/2014/main" id="{F8479BCA-1F89-3AC1-9ACB-113C113622FF}"/>
                  </a:ext>
                </a:extLst>
              </p:cNvPr>
              <p:cNvSpPr/>
              <p:nvPr/>
            </p:nvSpPr>
            <p:spPr>
              <a:xfrm rot="-2132765">
                <a:off x="1155057" y="1695686"/>
                <a:ext cx="950534" cy="446635"/>
              </a:xfrm>
              <a:prstGeom prst="donut">
                <a:avLst>
                  <a:gd name="adj" fmla="val 2048"/>
                </a:avLst>
              </a:prstGeom>
              <a:gradFill>
                <a:gsLst>
                  <a:gs pos="0">
                    <a:schemeClr val="accent2"/>
                  </a:gs>
                  <a:gs pos="40000">
                    <a:schemeClr val="accent1"/>
                  </a:gs>
                  <a:gs pos="70000">
                    <a:srgbClr val="7BA29E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/>
              </a:p>
            </p:txBody>
          </p:sp>
          <p:sp>
            <p:nvSpPr>
              <p:cNvPr id="16" name="Google Shape;641;p49">
                <a:extLst>
                  <a:ext uri="{FF2B5EF4-FFF2-40B4-BE49-F238E27FC236}">
                    <a16:creationId xmlns:a16="http://schemas.microsoft.com/office/drawing/2014/main" id="{A4CB388D-F860-FAD6-306D-37F4BD8CE749}"/>
                  </a:ext>
                </a:extLst>
              </p:cNvPr>
              <p:cNvSpPr/>
              <p:nvPr/>
            </p:nvSpPr>
            <p:spPr>
              <a:xfrm>
                <a:off x="1828386" y="1538701"/>
                <a:ext cx="102300" cy="102300"/>
              </a:xfrm>
              <a:prstGeom prst="plaqu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/>
              </a:p>
            </p:txBody>
          </p:sp>
        </p:grpSp>
        <p:sp>
          <p:nvSpPr>
            <p:cNvPr id="17" name="Google Shape;651;p49">
              <a:extLst>
                <a:ext uri="{FF2B5EF4-FFF2-40B4-BE49-F238E27FC236}">
                  <a16:creationId xmlns:a16="http://schemas.microsoft.com/office/drawing/2014/main" id="{B96E47E0-EBB2-262A-A270-841793CC6CDB}"/>
                </a:ext>
              </a:extLst>
            </p:cNvPr>
            <p:cNvSpPr/>
            <p:nvPr/>
          </p:nvSpPr>
          <p:spPr>
            <a:xfrm>
              <a:off x="4829311" y="2296023"/>
              <a:ext cx="682814" cy="68240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 b="1" i="1" dirty="0">
                  <a:solidFill>
                    <a:schemeClr val="dk1"/>
                  </a:solidFill>
                  <a:latin typeface="Archivo Medium"/>
                  <a:ea typeface="Archivo Medium"/>
                  <a:cs typeface="Archivo Medium"/>
                  <a:sym typeface="Archivo Medium"/>
                </a:rPr>
                <a:t>A</a:t>
              </a:r>
              <a:endParaRPr sz="4000" b="1" i="1" dirty="0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endParaRPr>
            </a:p>
          </p:txBody>
        </p:sp>
        <p:sp>
          <p:nvSpPr>
            <p:cNvPr id="18" name="Google Shape;653;p49">
              <a:extLst>
                <a:ext uri="{FF2B5EF4-FFF2-40B4-BE49-F238E27FC236}">
                  <a16:creationId xmlns:a16="http://schemas.microsoft.com/office/drawing/2014/main" id="{C1D73BDF-8EF6-0917-D974-12DB1C1A26E4}"/>
                </a:ext>
              </a:extLst>
            </p:cNvPr>
            <p:cNvSpPr txBox="1">
              <a:spLocks/>
            </p:cNvSpPr>
            <p:nvPr/>
          </p:nvSpPr>
          <p:spPr>
            <a:xfrm>
              <a:off x="5529424" y="2455445"/>
              <a:ext cx="2182990" cy="44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Krona One"/>
                <a:buNone/>
                <a:defRPr sz="2400" b="0" i="0" u="none" strike="noStrike" cap="none">
                  <a:solidFill>
                    <a:schemeClr val="dk1"/>
                  </a:solidFill>
                  <a:latin typeface="Krona One"/>
                  <a:ea typeface="Krona One"/>
                  <a:cs typeface="Krona One"/>
                  <a:sym typeface="Krona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dirty="0"/>
                <a:t>Collaboration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8784F71-69E1-CE3C-930E-093389BAA333}"/>
              </a:ext>
            </a:extLst>
          </p:cNvPr>
          <p:cNvGrpSpPr/>
          <p:nvPr/>
        </p:nvGrpSpPr>
        <p:grpSpPr>
          <a:xfrm>
            <a:off x="4812696" y="3219074"/>
            <a:ext cx="2444292" cy="682406"/>
            <a:chOff x="4812696" y="2854548"/>
            <a:chExt cx="2444292" cy="682406"/>
          </a:xfrm>
        </p:grpSpPr>
        <p:grpSp>
          <p:nvGrpSpPr>
            <p:cNvPr id="19" name="Google Shape;639;p49">
              <a:extLst>
                <a:ext uri="{FF2B5EF4-FFF2-40B4-BE49-F238E27FC236}">
                  <a16:creationId xmlns:a16="http://schemas.microsoft.com/office/drawing/2014/main" id="{41830322-02A8-BEEB-6FCE-9866B191D416}"/>
                </a:ext>
              </a:extLst>
            </p:cNvPr>
            <p:cNvGrpSpPr/>
            <p:nvPr/>
          </p:nvGrpSpPr>
          <p:grpSpPr>
            <a:xfrm>
              <a:off x="4812696" y="2897557"/>
              <a:ext cx="716728" cy="635357"/>
              <a:chOff x="1113724" y="1461053"/>
              <a:chExt cx="1033200" cy="915900"/>
            </a:xfrm>
          </p:grpSpPr>
          <p:sp>
            <p:nvSpPr>
              <p:cNvPr id="20" name="Google Shape;640;p49">
                <a:extLst>
                  <a:ext uri="{FF2B5EF4-FFF2-40B4-BE49-F238E27FC236}">
                    <a16:creationId xmlns:a16="http://schemas.microsoft.com/office/drawing/2014/main" id="{C5E7832C-100C-272A-2287-479633108DE8}"/>
                  </a:ext>
                </a:extLst>
              </p:cNvPr>
              <p:cNvSpPr/>
              <p:nvPr/>
            </p:nvSpPr>
            <p:spPr>
              <a:xfrm rot="-2132765">
                <a:off x="1155057" y="1695686"/>
                <a:ext cx="950534" cy="446635"/>
              </a:xfrm>
              <a:prstGeom prst="donut">
                <a:avLst>
                  <a:gd name="adj" fmla="val 2048"/>
                </a:avLst>
              </a:prstGeom>
              <a:gradFill>
                <a:gsLst>
                  <a:gs pos="0">
                    <a:schemeClr val="accent2"/>
                  </a:gs>
                  <a:gs pos="40000">
                    <a:schemeClr val="accent1"/>
                  </a:gs>
                  <a:gs pos="70000">
                    <a:srgbClr val="7BA29E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/>
              </a:p>
            </p:txBody>
          </p:sp>
          <p:sp>
            <p:nvSpPr>
              <p:cNvPr id="21" name="Google Shape;641;p49">
                <a:extLst>
                  <a:ext uri="{FF2B5EF4-FFF2-40B4-BE49-F238E27FC236}">
                    <a16:creationId xmlns:a16="http://schemas.microsoft.com/office/drawing/2014/main" id="{FEF684C8-F192-F267-08EA-C6B812031478}"/>
                  </a:ext>
                </a:extLst>
              </p:cNvPr>
              <p:cNvSpPr/>
              <p:nvPr/>
            </p:nvSpPr>
            <p:spPr>
              <a:xfrm>
                <a:off x="1828386" y="1538701"/>
                <a:ext cx="102300" cy="102300"/>
              </a:xfrm>
              <a:prstGeom prst="plaqu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/>
              </a:p>
            </p:txBody>
          </p:sp>
        </p:grpSp>
        <p:sp>
          <p:nvSpPr>
            <p:cNvPr id="22" name="Google Shape;651;p49">
              <a:extLst>
                <a:ext uri="{FF2B5EF4-FFF2-40B4-BE49-F238E27FC236}">
                  <a16:creationId xmlns:a16="http://schemas.microsoft.com/office/drawing/2014/main" id="{C3DA44DD-8889-FB85-726A-24325A58A53D}"/>
                </a:ext>
              </a:extLst>
            </p:cNvPr>
            <p:cNvSpPr/>
            <p:nvPr/>
          </p:nvSpPr>
          <p:spPr>
            <a:xfrm>
              <a:off x="4829311" y="2854548"/>
              <a:ext cx="682814" cy="68240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 b="1" i="1" dirty="0">
                  <a:solidFill>
                    <a:schemeClr val="dk1"/>
                  </a:solidFill>
                  <a:latin typeface="Archivo Medium"/>
                  <a:ea typeface="Archivo Medium"/>
                  <a:cs typeface="Archivo Medium"/>
                  <a:sym typeface="Archivo Medium"/>
                </a:rPr>
                <a:t>C</a:t>
              </a:r>
              <a:endParaRPr sz="4000" b="1" i="1" dirty="0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endParaRPr>
            </a:p>
          </p:txBody>
        </p:sp>
        <p:sp>
          <p:nvSpPr>
            <p:cNvPr id="23" name="Google Shape;653;p49">
              <a:extLst>
                <a:ext uri="{FF2B5EF4-FFF2-40B4-BE49-F238E27FC236}">
                  <a16:creationId xmlns:a16="http://schemas.microsoft.com/office/drawing/2014/main" id="{A316079C-3A17-3680-649F-0054962E2D52}"/>
                </a:ext>
              </a:extLst>
            </p:cNvPr>
            <p:cNvSpPr txBox="1">
              <a:spLocks/>
            </p:cNvSpPr>
            <p:nvPr/>
          </p:nvSpPr>
          <p:spPr>
            <a:xfrm>
              <a:off x="5529424" y="3013970"/>
              <a:ext cx="1727564" cy="44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Krona One"/>
                <a:buNone/>
                <a:defRPr sz="2400" b="0" i="0" u="none" strike="noStrike" cap="none">
                  <a:solidFill>
                    <a:schemeClr val="dk1"/>
                  </a:solidFill>
                  <a:latin typeface="Krona One"/>
                  <a:ea typeface="Krona One"/>
                  <a:cs typeface="Krona One"/>
                  <a:sym typeface="Krona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9pPr>
            </a:lstStyle>
            <a:p>
              <a:r>
                <a:rPr lang="en" sz="1200" dirty="0"/>
                <a:t>Copyright</a:t>
              </a:r>
              <a:endParaRPr lang="en-US" sz="1200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8351BF4-9F90-FD07-9D01-AF904109E569}"/>
              </a:ext>
            </a:extLst>
          </p:cNvPr>
          <p:cNvGrpSpPr/>
          <p:nvPr/>
        </p:nvGrpSpPr>
        <p:grpSpPr>
          <a:xfrm>
            <a:off x="4812696" y="3918605"/>
            <a:ext cx="3281200" cy="682406"/>
            <a:chOff x="4812696" y="3480228"/>
            <a:chExt cx="3281200" cy="682406"/>
          </a:xfrm>
        </p:grpSpPr>
        <p:grpSp>
          <p:nvGrpSpPr>
            <p:cNvPr id="24" name="Google Shape;639;p49">
              <a:extLst>
                <a:ext uri="{FF2B5EF4-FFF2-40B4-BE49-F238E27FC236}">
                  <a16:creationId xmlns:a16="http://schemas.microsoft.com/office/drawing/2014/main" id="{40536F78-1F32-E57F-D23B-AE7242278430}"/>
                </a:ext>
              </a:extLst>
            </p:cNvPr>
            <p:cNvGrpSpPr/>
            <p:nvPr/>
          </p:nvGrpSpPr>
          <p:grpSpPr>
            <a:xfrm>
              <a:off x="4812696" y="3523237"/>
              <a:ext cx="716728" cy="635357"/>
              <a:chOff x="1113724" y="1461053"/>
              <a:chExt cx="1033200" cy="915900"/>
            </a:xfrm>
          </p:grpSpPr>
          <p:sp>
            <p:nvSpPr>
              <p:cNvPr id="25" name="Google Shape;640;p49">
                <a:extLst>
                  <a:ext uri="{FF2B5EF4-FFF2-40B4-BE49-F238E27FC236}">
                    <a16:creationId xmlns:a16="http://schemas.microsoft.com/office/drawing/2014/main" id="{25D76AF7-360D-E590-F45C-31BD973673FE}"/>
                  </a:ext>
                </a:extLst>
              </p:cNvPr>
              <p:cNvSpPr/>
              <p:nvPr/>
            </p:nvSpPr>
            <p:spPr>
              <a:xfrm rot="-2132765">
                <a:off x="1155057" y="1695686"/>
                <a:ext cx="950534" cy="446635"/>
              </a:xfrm>
              <a:prstGeom prst="donut">
                <a:avLst>
                  <a:gd name="adj" fmla="val 2048"/>
                </a:avLst>
              </a:prstGeom>
              <a:gradFill>
                <a:gsLst>
                  <a:gs pos="0">
                    <a:schemeClr val="accent2"/>
                  </a:gs>
                  <a:gs pos="40000">
                    <a:schemeClr val="accent1"/>
                  </a:gs>
                  <a:gs pos="70000">
                    <a:srgbClr val="7BA29E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/>
              </a:p>
            </p:txBody>
          </p:sp>
          <p:sp>
            <p:nvSpPr>
              <p:cNvPr id="26" name="Google Shape;641;p49">
                <a:extLst>
                  <a:ext uri="{FF2B5EF4-FFF2-40B4-BE49-F238E27FC236}">
                    <a16:creationId xmlns:a16="http://schemas.microsoft.com/office/drawing/2014/main" id="{211CF7BE-7027-1FB7-6C75-B2619F3B60B2}"/>
                  </a:ext>
                </a:extLst>
              </p:cNvPr>
              <p:cNvSpPr/>
              <p:nvPr/>
            </p:nvSpPr>
            <p:spPr>
              <a:xfrm>
                <a:off x="1828386" y="1538701"/>
                <a:ext cx="102300" cy="102300"/>
              </a:xfrm>
              <a:prstGeom prst="plaque">
                <a:avLst>
                  <a:gd name="adj" fmla="val 50000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/>
              </a:p>
            </p:txBody>
          </p:sp>
        </p:grpSp>
        <p:sp>
          <p:nvSpPr>
            <p:cNvPr id="27" name="Google Shape;651;p49">
              <a:extLst>
                <a:ext uri="{FF2B5EF4-FFF2-40B4-BE49-F238E27FC236}">
                  <a16:creationId xmlns:a16="http://schemas.microsoft.com/office/drawing/2014/main" id="{9C3B7529-12C6-645A-609A-642DAC0022BC}"/>
                </a:ext>
              </a:extLst>
            </p:cNvPr>
            <p:cNvSpPr/>
            <p:nvPr/>
          </p:nvSpPr>
          <p:spPr>
            <a:xfrm>
              <a:off x="4829311" y="3480228"/>
              <a:ext cx="682814" cy="68240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 b="1" i="1" dirty="0">
                  <a:solidFill>
                    <a:schemeClr val="dk1"/>
                  </a:solidFill>
                  <a:latin typeface="Archivo Medium"/>
                  <a:ea typeface="Archivo Medium"/>
                  <a:cs typeface="Archivo Medium"/>
                  <a:sym typeface="Archivo Medium"/>
                </a:rPr>
                <a:t>K</a:t>
              </a:r>
              <a:endParaRPr sz="4000" b="1" i="1" dirty="0">
                <a:solidFill>
                  <a:schemeClr val="dk1"/>
                </a:solidFill>
                <a:latin typeface="Archivo Medium"/>
                <a:ea typeface="Archivo Medium"/>
                <a:cs typeface="Archivo Medium"/>
                <a:sym typeface="Archivo Medium"/>
              </a:endParaRPr>
            </a:p>
          </p:txBody>
        </p:sp>
        <p:sp>
          <p:nvSpPr>
            <p:cNvPr id="28" name="Google Shape;653;p49">
              <a:extLst>
                <a:ext uri="{FF2B5EF4-FFF2-40B4-BE49-F238E27FC236}">
                  <a16:creationId xmlns:a16="http://schemas.microsoft.com/office/drawing/2014/main" id="{82AF49A3-34C7-803C-0B32-AEB6A6D4009B}"/>
                </a:ext>
              </a:extLst>
            </p:cNvPr>
            <p:cNvSpPr txBox="1">
              <a:spLocks/>
            </p:cNvSpPr>
            <p:nvPr/>
          </p:nvSpPr>
          <p:spPr>
            <a:xfrm>
              <a:off x="5529424" y="3639650"/>
              <a:ext cx="2564472" cy="44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Krona One"/>
                <a:buNone/>
                <a:defRPr sz="2400" b="0" i="0" u="none" strike="noStrike" cap="none">
                  <a:solidFill>
                    <a:schemeClr val="dk1"/>
                  </a:solidFill>
                  <a:latin typeface="Krona One"/>
                  <a:ea typeface="Krona One"/>
                  <a:cs typeface="Krona One"/>
                  <a:sym typeface="Krona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bril Fatface"/>
                <a:buNone/>
                <a:defRPr sz="3500" b="0" i="0" u="none" strike="noStrike" cap="none">
                  <a:solidFill>
                    <a:schemeClr val="dk1"/>
                  </a:solidFill>
                  <a:latin typeface="Abril Fatface"/>
                  <a:ea typeface="Abril Fatface"/>
                  <a:cs typeface="Abril Fatface"/>
                  <a:sym typeface="Abril Fatface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dirty="0"/>
                <a:t>Content Filtration</a:t>
              </a:r>
            </a:p>
          </p:txBody>
        </p:sp>
      </p:grpSp>
      <p:pic>
        <p:nvPicPr>
          <p:cNvPr id="32" name="Picture 31" descr="A cell phone with a screen showing a group of people&#10;&#10;AI-generated content may be incorrect.">
            <a:extLst>
              <a:ext uri="{FF2B5EF4-FFF2-40B4-BE49-F238E27FC236}">
                <a16:creationId xmlns:a16="http://schemas.microsoft.com/office/drawing/2014/main" id="{A3C09D5F-ADC6-D65A-3494-FA2F4EDCB8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9094"/>
          <a:stretch/>
        </p:blipFill>
        <p:spPr>
          <a:xfrm>
            <a:off x="-346855" y="161543"/>
            <a:ext cx="5159551" cy="498195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>
          <a:extLst>
            <a:ext uri="{FF2B5EF4-FFF2-40B4-BE49-F238E27FC236}">
              <a16:creationId xmlns:a16="http://schemas.microsoft.com/office/drawing/2014/main" id="{44800252-AC69-DFEA-561B-3EA4FCD9A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5" name="Google Shape;465;p36">
            <a:extLst>
              <a:ext uri="{FF2B5EF4-FFF2-40B4-BE49-F238E27FC236}">
                <a16:creationId xmlns:a16="http://schemas.microsoft.com/office/drawing/2014/main" id="{2DA1D053-38BB-5D7E-9261-38FFEFD55C1C}"/>
              </a:ext>
            </a:extLst>
          </p:cNvPr>
          <p:cNvGrpSpPr>
            <a:grpSpLocks/>
          </p:cNvGrpSpPr>
          <p:nvPr/>
        </p:nvGrpSpPr>
        <p:grpSpPr>
          <a:xfrm flipH="1">
            <a:off x="1272362" y="1749455"/>
            <a:ext cx="1855214" cy="1644590"/>
            <a:chOff x="1113724" y="1461053"/>
            <a:chExt cx="1033200" cy="915900"/>
          </a:xfrm>
        </p:grpSpPr>
        <p:sp>
          <p:nvSpPr>
            <p:cNvPr id="466" name="Google Shape;466;p36">
              <a:extLst>
                <a:ext uri="{FF2B5EF4-FFF2-40B4-BE49-F238E27FC236}">
                  <a16:creationId xmlns:a16="http://schemas.microsoft.com/office/drawing/2014/main" id="{99BBA4E7-3355-6E7E-C5F7-38E150FB965E}"/>
                </a:ext>
              </a:extLst>
            </p:cNvPr>
            <p:cNvSpPr>
              <a:spLocks/>
            </p:cNvSpPr>
            <p:nvPr/>
          </p:nvSpPr>
          <p:spPr>
            <a:xfrm rot="-2132765">
              <a:off x="1155057" y="1695686"/>
              <a:ext cx="950534" cy="446635"/>
            </a:xfrm>
            <a:prstGeom prst="donut">
              <a:avLst>
                <a:gd name="adj" fmla="val 2048"/>
              </a:avLst>
            </a:prstGeom>
            <a:gradFill>
              <a:gsLst>
                <a:gs pos="0">
                  <a:schemeClr val="accent2"/>
                </a:gs>
                <a:gs pos="40000">
                  <a:schemeClr val="accent1"/>
                </a:gs>
                <a:gs pos="70000">
                  <a:srgbClr val="7BA29E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6">
              <a:extLst>
                <a:ext uri="{FF2B5EF4-FFF2-40B4-BE49-F238E27FC236}">
                  <a16:creationId xmlns:a16="http://schemas.microsoft.com/office/drawing/2014/main" id="{58E3495D-0C04-2B8A-CE19-C99DCC9DA4EB}"/>
                </a:ext>
              </a:extLst>
            </p:cNvPr>
            <p:cNvSpPr>
              <a:spLocks/>
            </p:cNvSpPr>
            <p:nvPr/>
          </p:nvSpPr>
          <p:spPr>
            <a:xfrm>
              <a:off x="1281561" y="2188151"/>
              <a:ext cx="102300" cy="102300"/>
            </a:xfrm>
            <a:prstGeom prst="plaqu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1" name="Google Shape;471;p36">
            <a:extLst>
              <a:ext uri="{FF2B5EF4-FFF2-40B4-BE49-F238E27FC236}">
                <a16:creationId xmlns:a16="http://schemas.microsoft.com/office/drawing/2014/main" id="{FF66ED53-22ED-34C2-E6CB-65726674C8C2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1272362" y="1850575"/>
            <a:ext cx="2067000" cy="12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sp>
        <p:nvSpPr>
          <p:cNvPr id="5" name="Google Shape;475;p36">
            <a:extLst>
              <a:ext uri="{FF2B5EF4-FFF2-40B4-BE49-F238E27FC236}">
                <a16:creationId xmlns:a16="http://schemas.microsoft.com/office/drawing/2014/main" id="{13298AC6-B4F8-32C5-C58E-2B0BEC1D6A35}"/>
              </a:ext>
            </a:extLst>
          </p:cNvPr>
          <p:cNvSpPr>
            <a:spLocks/>
          </p:cNvSpPr>
          <p:nvPr/>
        </p:nvSpPr>
        <p:spPr>
          <a:xfrm>
            <a:off x="3899771" y="3238722"/>
            <a:ext cx="4434900" cy="17400"/>
          </a:xfrm>
          <a:prstGeom prst="rect">
            <a:avLst/>
          </a:prstGeom>
          <a:gradFill>
            <a:gsLst>
              <a:gs pos="0">
                <a:schemeClr val="accent2"/>
              </a:gs>
              <a:gs pos="43000">
                <a:srgbClr val="7BA29E"/>
              </a:gs>
              <a:gs pos="100000">
                <a:schemeClr val="dk2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470;p36">
            <a:extLst>
              <a:ext uri="{FF2B5EF4-FFF2-40B4-BE49-F238E27FC236}">
                <a16:creationId xmlns:a16="http://schemas.microsoft.com/office/drawing/2014/main" id="{89806E00-91E9-C57E-ECF6-51F437A70D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70370" y="1688546"/>
            <a:ext cx="5273629" cy="1500797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Market Opportunities</a:t>
            </a:r>
            <a:endParaRPr sz="3600" i="1" dirty="0"/>
          </a:p>
        </p:txBody>
      </p:sp>
    </p:spTree>
    <p:extLst>
      <p:ext uri="{BB962C8B-B14F-4D97-AF65-F5344CB8AC3E}">
        <p14:creationId xmlns:p14="http://schemas.microsoft.com/office/powerpoint/2010/main" val="3140356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52"/>
          <p:cNvSpPr txBox="1">
            <a:spLocks noGrp="1"/>
          </p:cNvSpPr>
          <p:nvPr>
            <p:ph type="title"/>
          </p:nvPr>
        </p:nvSpPr>
        <p:spPr>
          <a:xfrm>
            <a:off x="2165088" y="625673"/>
            <a:ext cx="4813824" cy="57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Market size and trends</a:t>
            </a:r>
            <a:endParaRPr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6A1046-0960-7D72-74A0-0BE8F4F20A91}"/>
              </a:ext>
            </a:extLst>
          </p:cNvPr>
          <p:cNvSpPr txBox="1"/>
          <p:nvPr/>
        </p:nvSpPr>
        <p:spPr>
          <a:xfrm>
            <a:off x="7123167" y="4483046"/>
            <a:ext cx="17282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i="1" dirty="0">
                <a:solidFill>
                  <a:schemeClr val="dk1"/>
                </a:solidFill>
                <a:latin typeface="Arimo"/>
                <a:ea typeface="Arimo"/>
                <a:cs typeface="Arimo"/>
              </a:rPr>
              <a:t>* Statista</a:t>
            </a:r>
          </a:p>
          <a:p>
            <a:r>
              <a:rPr lang="en-US" sz="600" i="1" dirty="0">
                <a:solidFill>
                  <a:schemeClr val="dk1"/>
                </a:solidFill>
                <a:latin typeface="Arimo"/>
                <a:ea typeface="Arimo"/>
                <a:cs typeface="Arimo"/>
              </a:rPr>
              <a:t>**Abstract from digital media trends- </a:t>
            </a:r>
            <a:r>
              <a:rPr lang="en-US" sz="600" i="1" dirty="0" err="1">
                <a:solidFill>
                  <a:schemeClr val="dk1"/>
                </a:solidFill>
                <a:latin typeface="Arimo"/>
                <a:ea typeface="Arimo"/>
                <a:cs typeface="Arimo"/>
              </a:rPr>
              <a:t>Dilliote</a:t>
            </a:r>
            <a:endParaRPr lang="en-US" sz="600" i="1" dirty="0">
              <a:solidFill>
                <a:schemeClr val="dk1"/>
              </a:solidFill>
              <a:latin typeface="Arimo"/>
              <a:ea typeface="Arimo"/>
              <a:cs typeface="Arimo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FF282F-4D9C-8071-CF54-BFA0430989DD}"/>
              </a:ext>
            </a:extLst>
          </p:cNvPr>
          <p:cNvSpPr txBox="1"/>
          <p:nvPr/>
        </p:nvSpPr>
        <p:spPr>
          <a:xfrm>
            <a:off x="1078047" y="1896480"/>
            <a:ext cx="339635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dk1"/>
              </a:buClr>
              <a:buSzPts val="1400"/>
            </a:pPr>
            <a:r>
              <a:rPr lang="en-US" sz="2000" b="1" u="sng" dirty="0">
                <a:solidFill>
                  <a:srgbClr val="FF66FF"/>
                </a:solidFill>
                <a:latin typeface="Arimo"/>
                <a:ea typeface="Arimo"/>
                <a:cs typeface="Arimo"/>
                <a:sym typeface="Arimo"/>
              </a:rPr>
              <a:t>Market Size</a:t>
            </a:r>
            <a:br>
              <a:rPr lang="en-US" sz="2000" b="1" u="sng" dirty="0">
                <a:solidFill>
                  <a:srgbClr val="FF66FF"/>
                </a:solidFill>
                <a:latin typeface="Arimo"/>
                <a:ea typeface="Arimo"/>
                <a:cs typeface="Arimo"/>
                <a:sym typeface="Arimo"/>
              </a:rPr>
            </a:br>
            <a:endParaRPr lang="en-US" sz="1000" b="1" u="sng" dirty="0">
              <a:solidFill>
                <a:srgbClr val="FF66FF"/>
              </a:solidFill>
              <a:latin typeface="Arimo"/>
              <a:ea typeface="Arimo"/>
              <a:cs typeface="Arimo"/>
              <a:sym typeface="Arimo"/>
            </a:endParaRPr>
          </a:p>
          <a:p>
            <a:pPr>
              <a:buClr>
                <a:schemeClr val="dk1"/>
              </a:buClr>
              <a:buSzPts val="1400"/>
            </a:pPr>
            <a:r>
              <a:rPr lang="en-US" sz="1200" dirty="0">
                <a:solidFill>
                  <a:schemeClr val="dk1"/>
                </a:solidFill>
                <a:latin typeface="Arimo"/>
                <a:ea typeface="Arimo"/>
                <a:cs typeface="Arimo"/>
              </a:rPr>
              <a:t>The </a:t>
            </a:r>
            <a:r>
              <a:rPr lang="en-US" sz="1200" dirty="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social media ad spending is estimated at approximately </a:t>
            </a:r>
            <a:r>
              <a:rPr lang="en-US" sz="1200" b="1" u="sng" dirty="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63M JOD (236m SAR) in 2024</a:t>
            </a:r>
            <a:r>
              <a:rPr lang="en-US" sz="1200" dirty="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, and it is expected to </a:t>
            </a:r>
            <a:r>
              <a:rPr lang="en-US" sz="1200" b="1" u="sng" dirty="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grow at a rate of 10.93%, reaching 100m JOD (375 SAR) in 2029</a:t>
            </a:r>
            <a:r>
              <a:rPr lang="en-US" sz="1200" dirty="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  <a:br>
              <a:rPr lang="en-US" sz="1200" dirty="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</a:br>
            <a:r>
              <a:rPr lang="en-US" sz="1050" i="1" dirty="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Number of user in social media advertising is expected to reach 1.1M in 2029</a:t>
            </a:r>
            <a:endParaRPr lang="en-US" sz="1200" i="1" dirty="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5CC3EA-A69A-D5DF-38BD-819FFFFBEE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533" y="1896481"/>
            <a:ext cx="571800" cy="5718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51E8E79-0F21-3767-EF20-998819F3A88B}"/>
              </a:ext>
            </a:extLst>
          </p:cNvPr>
          <p:cNvSpPr txBox="1"/>
          <p:nvPr/>
        </p:nvSpPr>
        <p:spPr>
          <a:xfrm>
            <a:off x="5303206" y="1896480"/>
            <a:ext cx="354819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u="sng" dirty="0">
                <a:solidFill>
                  <a:srgbClr val="6699FF"/>
                </a:solidFill>
              </a:rPr>
              <a:t>Market Trends</a:t>
            </a:r>
          </a:p>
          <a:p>
            <a:pPr>
              <a:buClr>
                <a:schemeClr val="dk1"/>
              </a:buClr>
              <a:buSzPts val="1400"/>
            </a:pPr>
            <a:endParaRPr lang="en-US" sz="1000" b="1" u="sng" dirty="0">
              <a:solidFill>
                <a:srgbClr val="FF66FF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tx1"/>
                </a:solidFill>
              </a:rPr>
              <a:t>- Rise of Influencer Culture</a:t>
            </a:r>
            <a:r>
              <a:rPr lang="en" sz="900" b="1" dirty="0">
                <a:solidFill>
                  <a:schemeClr val="tx1"/>
                </a:solidFill>
              </a:rPr>
              <a:t>*</a:t>
            </a:r>
            <a:endParaRPr lang="en" sz="12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The ability of influencers to drive engagement offers a new marketing channel for M&amp;E companies. Collaborations with influencers can enhance content visibility and consumer trust.</a:t>
            </a:r>
            <a:br>
              <a:rPr lang="en-US" sz="1200" dirty="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</a:br>
            <a:endParaRPr lang="en-US" sz="1200" dirty="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r>
              <a:rPr lang="en-US" sz="1200" b="1" dirty="0">
                <a:solidFill>
                  <a:schemeClr val="tx1"/>
                </a:solidFill>
              </a:rPr>
              <a:t>- Generative AI personalization**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consumers are increasingly seeking personalized experiences that cater to their specific interests and preferences</a:t>
            </a:r>
          </a:p>
          <a:p>
            <a:pPr marL="0" indent="0">
              <a:buNone/>
            </a:pPr>
            <a:endParaRPr lang="en-US" sz="1200" dirty="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33906C3-53E0-BAF9-46FD-5D852936E6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605" y="1882312"/>
            <a:ext cx="475891" cy="60013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>
          <a:extLst>
            <a:ext uri="{FF2B5EF4-FFF2-40B4-BE49-F238E27FC236}">
              <a16:creationId xmlns:a16="http://schemas.microsoft.com/office/drawing/2014/main" id="{3EC94247-DABC-E863-2634-FB2BA6BA3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7EB21A-2946-FC1B-565E-A16C100B975A}"/>
              </a:ext>
            </a:extLst>
          </p:cNvPr>
          <p:cNvSpPr txBox="1"/>
          <p:nvPr/>
        </p:nvSpPr>
        <p:spPr>
          <a:xfrm>
            <a:off x="3063574" y="1648420"/>
            <a:ext cx="42251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" sz="2000" b="1" u="sng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High Subscriber Churn Rates</a:t>
            </a:r>
          </a:p>
          <a:p>
            <a:pPr marL="0" indent="0">
              <a:buNone/>
            </a:pPr>
            <a:endParaRPr lang="en" sz="1000" b="1" u="sng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The strong competitiveness of other entertainment tools makes it very hard to retain the users.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9CB92B-A62F-F625-EA26-F0AA556FB87A}"/>
              </a:ext>
            </a:extLst>
          </p:cNvPr>
          <p:cNvSpPr txBox="1"/>
          <p:nvPr/>
        </p:nvSpPr>
        <p:spPr>
          <a:xfrm>
            <a:off x="3063573" y="3116522"/>
            <a:ext cx="42251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000" b="1" u="sng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Content Saturation</a:t>
            </a:r>
          </a:p>
          <a:p>
            <a:pPr marL="0" indent="0">
              <a:buNone/>
            </a:pPr>
            <a:endParaRPr lang="en" sz="1000" b="1" u="sng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The big amount of content generated on a daily basis makes it harder on smaller platform to generate and retain big number of users.</a:t>
            </a:r>
          </a:p>
        </p:txBody>
      </p:sp>
      <p:sp>
        <p:nvSpPr>
          <p:cNvPr id="8" name="Google Shape;704;p52">
            <a:extLst>
              <a:ext uri="{FF2B5EF4-FFF2-40B4-BE49-F238E27FC236}">
                <a16:creationId xmlns:a16="http://schemas.microsoft.com/office/drawing/2014/main" id="{92473970-3F97-16B6-E9B4-D7A1B873E20C}"/>
              </a:ext>
            </a:extLst>
          </p:cNvPr>
          <p:cNvSpPr txBox="1">
            <a:spLocks/>
          </p:cNvSpPr>
          <p:nvPr/>
        </p:nvSpPr>
        <p:spPr>
          <a:xfrm>
            <a:off x="2165088" y="610438"/>
            <a:ext cx="4813824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Krona One"/>
              <a:buNone/>
              <a:defRPr sz="2400" b="0" i="0" u="none" strike="noStrike" cap="none">
                <a:solidFill>
                  <a:schemeClr val="dk1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en" sz="2000" dirty="0"/>
              <a:t>Market Difficulties</a:t>
            </a:r>
            <a:endParaRPr lang="en-US" sz="20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51D886D-2A41-892F-A50B-F0375D81F4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5088" y="1648420"/>
            <a:ext cx="716020" cy="7160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9D9874-606D-A564-E277-DC4BBDFF2F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5681" y="3116522"/>
            <a:ext cx="594834" cy="59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955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>
          <a:extLst>
            <a:ext uri="{FF2B5EF4-FFF2-40B4-BE49-F238E27FC236}">
              <a16:creationId xmlns:a16="http://schemas.microsoft.com/office/drawing/2014/main" id="{3E1593CC-860E-F82D-AD96-71C6A3505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5" name="Google Shape;465;p36">
            <a:extLst>
              <a:ext uri="{FF2B5EF4-FFF2-40B4-BE49-F238E27FC236}">
                <a16:creationId xmlns:a16="http://schemas.microsoft.com/office/drawing/2014/main" id="{B0ED13E2-7D69-CD10-04EE-03AD0C531403}"/>
              </a:ext>
            </a:extLst>
          </p:cNvPr>
          <p:cNvGrpSpPr>
            <a:grpSpLocks/>
          </p:cNvGrpSpPr>
          <p:nvPr/>
        </p:nvGrpSpPr>
        <p:grpSpPr>
          <a:xfrm flipH="1">
            <a:off x="1272362" y="1749455"/>
            <a:ext cx="1855214" cy="1644590"/>
            <a:chOff x="1113724" y="1461053"/>
            <a:chExt cx="1033200" cy="915900"/>
          </a:xfrm>
        </p:grpSpPr>
        <p:sp>
          <p:nvSpPr>
            <p:cNvPr id="466" name="Google Shape;466;p36">
              <a:extLst>
                <a:ext uri="{FF2B5EF4-FFF2-40B4-BE49-F238E27FC236}">
                  <a16:creationId xmlns:a16="http://schemas.microsoft.com/office/drawing/2014/main" id="{F33939F8-9978-8248-9A30-14D4D3375728}"/>
                </a:ext>
              </a:extLst>
            </p:cNvPr>
            <p:cNvSpPr>
              <a:spLocks/>
            </p:cNvSpPr>
            <p:nvPr/>
          </p:nvSpPr>
          <p:spPr>
            <a:xfrm rot="-2132765">
              <a:off x="1155057" y="1695686"/>
              <a:ext cx="950534" cy="446635"/>
            </a:xfrm>
            <a:prstGeom prst="donut">
              <a:avLst>
                <a:gd name="adj" fmla="val 2048"/>
              </a:avLst>
            </a:prstGeom>
            <a:gradFill>
              <a:gsLst>
                <a:gs pos="0">
                  <a:schemeClr val="accent2"/>
                </a:gs>
                <a:gs pos="40000">
                  <a:schemeClr val="accent1"/>
                </a:gs>
                <a:gs pos="70000">
                  <a:srgbClr val="7BA29E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6">
              <a:extLst>
                <a:ext uri="{FF2B5EF4-FFF2-40B4-BE49-F238E27FC236}">
                  <a16:creationId xmlns:a16="http://schemas.microsoft.com/office/drawing/2014/main" id="{1EF144C0-368B-D9F5-8B16-38DD0F4FE732}"/>
                </a:ext>
              </a:extLst>
            </p:cNvPr>
            <p:cNvSpPr>
              <a:spLocks/>
            </p:cNvSpPr>
            <p:nvPr/>
          </p:nvSpPr>
          <p:spPr>
            <a:xfrm>
              <a:off x="1281561" y="2188151"/>
              <a:ext cx="102300" cy="102300"/>
            </a:xfrm>
            <a:prstGeom prst="plaqu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1" name="Google Shape;471;p36">
            <a:extLst>
              <a:ext uri="{FF2B5EF4-FFF2-40B4-BE49-F238E27FC236}">
                <a16:creationId xmlns:a16="http://schemas.microsoft.com/office/drawing/2014/main" id="{D5AF770C-755A-7293-4F5B-A09A323DD3E9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1272362" y="1850575"/>
            <a:ext cx="2067000" cy="12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05</a:t>
            </a:r>
            <a:endParaRPr dirty="0"/>
          </a:p>
        </p:txBody>
      </p:sp>
      <p:sp>
        <p:nvSpPr>
          <p:cNvPr id="5" name="Google Shape;475;p36">
            <a:extLst>
              <a:ext uri="{FF2B5EF4-FFF2-40B4-BE49-F238E27FC236}">
                <a16:creationId xmlns:a16="http://schemas.microsoft.com/office/drawing/2014/main" id="{1076FBB9-F829-27D5-0495-951D2FD59D08}"/>
              </a:ext>
            </a:extLst>
          </p:cNvPr>
          <p:cNvSpPr>
            <a:spLocks/>
          </p:cNvSpPr>
          <p:nvPr/>
        </p:nvSpPr>
        <p:spPr>
          <a:xfrm>
            <a:off x="3899771" y="3238722"/>
            <a:ext cx="4434900" cy="17400"/>
          </a:xfrm>
          <a:prstGeom prst="rect">
            <a:avLst/>
          </a:prstGeom>
          <a:gradFill>
            <a:gsLst>
              <a:gs pos="0">
                <a:schemeClr val="accent2"/>
              </a:gs>
              <a:gs pos="43000">
                <a:srgbClr val="7BA29E"/>
              </a:gs>
              <a:gs pos="100000">
                <a:schemeClr val="dk2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470;p36">
            <a:extLst>
              <a:ext uri="{FF2B5EF4-FFF2-40B4-BE49-F238E27FC236}">
                <a16:creationId xmlns:a16="http://schemas.microsoft.com/office/drawing/2014/main" id="{13941BEF-5439-8553-861B-0128D79192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70371" y="1850576"/>
            <a:ext cx="4464300" cy="1338768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Revenues</a:t>
            </a:r>
            <a:br>
              <a:rPr lang="en" sz="4000" dirty="0"/>
            </a:br>
            <a:r>
              <a:rPr lang="en" sz="4000" dirty="0"/>
              <a:t>&amp; Funds</a:t>
            </a:r>
            <a:endParaRPr i="1" dirty="0"/>
          </a:p>
        </p:txBody>
      </p:sp>
    </p:spTree>
    <p:extLst>
      <p:ext uri="{BB962C8B-B14F-4D97-AF65-F5344CB8AC3E}">
        <p14:creationId xmlns:p14="http://schemas.microsoft.com/office/powerpoint/2010/main" val="2544154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>
          <a:extLst>
            <a:ext uri="{FF2B5EF4-FFF2-40B4-BE49-F238E27FC236}">
              <a16:creationId xmlns:a16="http://schemas.microsoft.com/office/drawing/2014/main" id="{45C9E251-702B-C7D2-CBAA-120B22992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52">
            <a:extLst>
              <a:ext uri="{FF2B5EF4-FFF2-40B4-BE49-F238E27FC236}">
                <a16:creationId xmlns:a16="http://schemas.microsoft.com/office/drawing/2014/main" id="{8C1AE3B8-DF43-E174-8654-1EBEC36A90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65087" y="625673"/>
            <a:ext cx="5006893" cy="57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Expected revenues</a:t>
            </a:r>
            <a:br>
              <a:rPr lang="en" sz="2000" dirty="0"/>
            </a:br>
            <a:r>
              <a:rPr lang="en" sz="2000" dirty="0"/>
              <a:t> &amp; targeted fund</a:t>
            </a:r>
            <a:endParaRPr sz="20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A59F51D-722A-BC6B-0FE6-44621563D7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620950"/>
              </p:ext>
            </p:extLst>
          </p:nvPr>
        </p:nvGraphicFramePr>
        <p:xfrm>
          <a:off x="1255990" y="1401637"/>
          <a:ext cx="6632019" cy="1219200"/>
        </p:xfrm>
        <a:graphic>
          <a:graphicData uri="http://schemas.openxmlformats.org/drawingml/2006/table">
            <a:tbl>
              <a:tblPr/>
              <a:tblGrid>
                <a:gridCol w="3260433">
                  <a:extLst>
                    <a:ext uri="{9D8B030D-6E8A-4147-A177-3AD203B41FA5}">
                      <a16:colId xmlns:a16="http://schemas.microsoft.com/office/drawing/2014/main" val="3073238550"/>
                    </a:ext>
                  </a:extLst>
                </a:gridCol>
                <a:gridCol w="3371586">
                  <a:extLst>
                    <a:ext uri="{9D8B030D-6E8A-4147-A177-3AD203B41FA5}">
                      <a16:colId xmlns:a16="http://schemas.microsoft.com/office/drawing/2014/main" val="1056358806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cap="none" dirty="0">
                          <a:solidFill>
                            <a:schemeClr val="dk1"/>
                          </a:solidFill>
                          <a:latin typeface="Arimo"/>
                          <a:ea typeface="Arimo"/>
                          <a:cs typeface="Arimo"/>
                          <a:sym typeface="Krona One"/>
                        </a:rPr>
                        <a:t>Item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cap="none" dirty="0">
                          <a:solidFill>
                            <a:schemeClr val="dk1"/>
                          </a:solidFill>
                          <a:latin typeface="Arimo"/>
                          <a:ea typeface="Arimo"/>
                          <a:cs typeface="Arimo"/>
                          <a:sym typeface="Krona One"/>
                        </a:rPr>
                        <a:t>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99066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latin typeface="Arimo"/>
                          <a:ea typeface="Arimo"/>
                          <a:cs typeface="Arimo"/>
                          <a:sym typeface="Krona One"/>
                        </a:rPr>
                        <a:t>Runway period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latin typeface="Arimo"/>
                          <a:ea typeface="Arimo"/>
                          <a:cs typeface="Arimo"/>
                          <a:sym typeface="Krona One"/>
                        </a:rPr>
                        <a:t>12 months after MVP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9444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latin typeface="Arimo"/>
                          <a:ea typeface="Arimo"/>
                          <a:cs typeface="Arimo"/>
                          <a:sym typeface="Krona One"/>
                        </a:rPr>
                        <a:t>Targeted market share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latin typeface="Arimo"/>
                          <a:ea typeface="Arimo"/>
                          <a:cs typeface="Arimo"/>
                          <a:sym typeface="Krona One"/>
                        </a:rPr>
                        <a:t>0.25% of Jordanian market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759964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latin typeface="Arimo"/>
                          <a:ea typeface="Arimo"/>
                          <a:cs typeface="Arimo"/>
                          <a:sym typeface="Krona One"/>
                        </a:rPr>
                        <a:t>Targeted Revenues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latin typeface="Arimo"/>
                          <a:ea typeface="Arimo"/>
                          <a:cs typeface="Arimo"/>
                          <a:sym typeface="Krona One"/>
                        </a:rPr>
                        <a:t>160k JOD (600k SAR)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57654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654DEFB-CD9E-6219-F211-A50B53F6FC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64022"/>
              </p:ext>
            </p:extLst>
          </p:nvPr>
        </p:nvGraphicFramePr>
        <p:xfrm>
          <a:off x="1255990" y="2825001"/>
          <a:ext cx="6632019" cy="1554480"/>
        </p:xfrm>
        <a:graphic>
          <a:graphicData uri="http://schemas.openxmlformats.org/drawingml/2006/table">
            <a:tbl>
              <a:tblPr/>
              <a:tblGrid>
                <a:gridCol w="3260433">
                  <a:extLst>
                    <a:ext uri="{9D8B030D-6E8A-4147-A177-3AD203B41FA5}">
                      <a16:colId xmlns:a16="http://schemas.microsoft.com/office/drawing/2014/main" val="3073238550"/>
                    </a:ext>
                  </a:extLst>
                </a:gridCol>
                <a:gridCol w="3371586">
                  <a:extLst>
                    <a:ext uri="{9D8B030D-6E8A-4147-A177-3AD203B41FA5}">
                      <a16:colId xmlns:a16="http://schemas.microsoft.com/office/drawing/2014/main" val="1056358806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400" b="1" i="0" u="none" strike="noStrike" cap="none" dirty="0">
                          <a:solidFill>
                            <a:schemeClr val="dk1"/>
                          </a:solidFill>
                          <a:latin typeface="Arimo"/>
                          <a:ea typeface="Arimo"/>
                          <a:cs typeface="Arimo"/>
                          <a:sym typeface="Krona One"/>
                        </a:rPr>
                        <a:t>Funding Item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400" b="1" i="0" u="none" strike="noStrike" cap="none" dirty="0">
                          <a:solidFill>
                            <a:schemeClr val="dk1"/>
                          </a:solidFill>
                          <a:latin typeface="Arimo"/>
                          <a:ea typeface="Arimo"/>
                          <a:cs typeface="Arimo"/>
                          <a:sym typeface="Krona One"/>
                        </a:rPr>
                        <a:t>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99066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latin typeface="Arimo"/>
                          <a:ea typeface="Arimo"/>
                          <a:cs typeface="Arimo"/>
                          <a:sym typeface="Krona One"/>
                        </a:rPr>
                        <a:t>HR requirements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latin typeface="Arimo"/>
                          <a:ea typeface="Arimo"/>
                          <a:cs typeface="Arimo"/>
                          <a:sym typeface="Krona One"/>
                        </a:rPr>
                        <a:t>22k JOD (83k SAR)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9444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latin typeface="Arimo"/>
                          <a:ea typeface="Arimo"/>
                          <a:cs typeface="Arimo"/>
                          <a:sym typeface="Krona One"/>
                        </a:rPr>
                        <a:t>Marketing Requirements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latin typeface="Arimo"/>
                          <a:ea typeface="Arimo"/>
                          <a:cs typeface="Arimo"/>
                          <a:sym typeface="Krona One"/>
                        </a:rPr>
                        <a:t>50K JOD (187k SAR)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759964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latin typeface="Arimo"/>
                          <a:ea typeface="Arimo"/>
                          <a:cs typeface="Arimo"/>
                          <a:sym typeface="Krona One"/>
                        </a:rPr>
                        <a:t>Research Requirements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400" b="0" i="0" u="none" strike="noStrike" cap="none" dirty="0">
                          <a:solidFill>
                            <a:schemeClr val="dk1"/>
                          </a:solidFill>
                          <a:latin typeface="Arimo"/>
                          <a:ea typeface="Arimo"/>
                          <a:cs typeface="Arimo"/>
                          <a:sym typeface="Krona One"/>
                        </a:rPr>
                        <a:t>3K JOD (11k SAR)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57654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600" b="1" i="0" u="none" strike="noStrike" cap="none" dirty="0">
                          <a:solidFill>
                            <a:schemeClr val="dk1"/>
                          </a:solidFill>
                          <a:latin typeface="Arimo"/>
                          <a:ea typeface="Arimo"/>
                          <a:cs typeface="Arimo"/>
                          <a:sym typeface="Arial"/>
                        </a:rPr>
                        <a:t>Total 75K JOD (280K SAR)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187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0398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>
          <a:extLst>
            <a:ext uri="{FF2B5EF4-FFF2-40B4-BE49-F238E27FC236}">
              <a16:creationId xmlns:a16="http://schemas.microsoft.com/office/drawing/2014/main" id="{398A932A-E6AC-F5D0-001F-878D2A28B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5" name="Google Shape;465;p36">
            <a:extLst>
              <a:ext uri="{FF2B5EF4-FFF2-40B4-BE49-F238E27FC236}">
                <a16:creationId xmlns:a16="http://schemas.microsoft.com/office/drawing/2014/main" id="{140A52E5-7E8F-BC9C-FF15-F3045F25797A}"/>
              </a:ext>
            </a:extLst>
          </p:cNvPr>
          <p:cNvGrpSpPr>
            <a:grpSpLocks/>
          </p:cNvGrpSpPr>
          <p:nvPr/>
        </p:nvGrpSpPr>
        <p:grpSpPr>
          <a:xfrm flipH="1">
            <a:off x="1272362" y="1749455"/>
            <a:ext cx="1855214" cy="1644590"/>
            <a:chOff x="1113724" y="1461053"/>
            <a:chExt cx="1033200" cy="915900"/>
          </a:xfrm>
        </p:grpSpPr>
        <p:sp>
          <p:nvSpPr>
            <p:cNvPr id="466" name="Google Shape;466;p36">
              <a:extLst>
                <a:ext uri="{FF2B5EF4-FFF2-40B4-BE49-F238E27FC236}">
                  <a16:creationId xmlns:a16="http://schemas.microsoft.com/office/drawing/2014/main" id="{3B270462-CEE4-BAA3-AF62-F63533CB92B3}"/>
                </a:ext>
              </a:extLst>
            </p:cNvPr>
            <p:cNvSpPr>
              <a:spLocks/>
            </p:cNvSpPr>
            <p:nvPr/>
          </p:nvSpPr>
          <p:spPr>
            <a:xfrm rot="-2132765">
              <a:off x="1155057" y="1695686"/>
              <a:ext cx="950534" cy="446635"/>
            </a:xfrm>
            <a:prstGeom prst="donut">
              <a:avLst>
                <a:gd name="adj" fmla="val 2048"/>
              </a:avLst>
            </a:prstGeom>
            <a:gradFill>
              <a:gsLst>
                <a:gs pos="0">
                  <a:schemeClr val="accent2"/>
                </a:gs>
                <a:gs pos="40000">
                  <a:schemeClr val="accent1"/>
                </a:gs>
                <a:gs pos="70000">
                  <a:srgbClr val="7BA29E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6">
              <a:extLst>
                <a:ext uri="{FF2B5EF4-FFF2-40B4-BE49-F238E27FC236}">
                  <a16:creationId xmlns:a16="http://schemas.microsoft.com/office/drawing/2014/main" id="{9A917BBD-DD3B-2106-E16D-7C3A4FB27CA0}"/>
                </a:ext>
              </a:extLst>
            </p:cNvPr>
            <p:cNvSpPr>
              <a:spLocks/>
            </p:cNvSpPr>
            <p:nvPr/>
          </p:nvSpPr>
          <p:spPr>
            <a:xfrm>
              <a:off x="1281561" y="2188151"/>
              <a:ext cx="102300" cy="102300"/>
            </a:xfrm>
            <a:prstGeom prst="plaqu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1" name="Google Shape;471;p36">
            <a:extLst>
              <a:ext uri="{FF2B5EF4-FFF2-40B4-BE49-F238E27FC236}">
                <a16:creationId xmlns:a16="http://schemas.microsoft.com/office/drawing/2014/main" id="{AD26E65E-EB98-1115-61A0-9CA150469AF4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1272362" y="1850575"/>
            <a:ext cx="2067000" cy="12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06</a:t>
            </a:r>
            <a:endParaRPr dirty="0"/>
          </a:p>
        </p:txBody>
      </p:sp>
      <p:sp>
        <p:nvSpPr>
          <p:cNvPr id="5" name="Google Shape;475;p36">
            <a:extLst>
              <a:ext uri="{FF2B5EF4-FFF2-40B4-BE49-F238E27FC236}">
                <a16:creationId xmlns:a16="http://schemas.microsoft.com/office/drawing/2014/main" id="{8E3DE1DC-5C53-9C68-3582-4287FBEDD4D1}"/>
              </a:ext>
            </a:extLst>
          </p:cNvPr>
          <p:cNvSpPr>
            <a:spLocks/>
          </p:cNvSpPr>
          <p:nvPr/>
        </p:nvSpPr>
        <p:spPr>
          <a:xfrm>
            <a:off x="3899771" y="3238722"/>
            <a:ext cx="4434900" cy="17400"/>
          </a:xfrm>
          <a:prstGeom prst="rect">
            <a:avLst/>
          </a:prstGeom>
          <a:gradFill>
            <a:gsLst>
              <a:gs pos="0">
                <a:schemeClr val="accent2"/>
              </a:gs>
              <a:gs pos="43000">
                <a:srgbClr val="7BA29E"/>
              </a:gs>
              <a:gs pos="100000">
                <a:schemeClr val="dk2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470;p36">
            <a:extLst>
              <a:ext uri="{FF2B5EF4-FFF2-40B4-BE49-F238E27FC236}">
                <a16:creationId xmlns:a16="http://schemas.microsoft.com/office/drawing/2014/main" id="{06EB4838-A4DF-8D35-E5DC-BB603379C3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70371" y="1948544"/>
            <a:ext cx="4464300" cy="1240799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User Benefits</a:t>
            </a:r>
            <a:endParaRPr i="1" dirty="0"/>
          </a:p>
        </p:txBody>
      </p:sp>
    </p:spTree>
    <p:extLst>
      <p:ext uri="{BB962C8B-B14F-4D97-AF65-F5344CB8AC3E}">
        <p14:creationId xmlns:p14="http://schemas.microsoft.com/office/powerpoint/2010/main" val="1735901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>
          <a:extLst>
            <a:ext uri="{FF2B5EF4-FFF2-40B4-BE49-F238E27FC236}">
              <a16:creationId xmlns:a16="http://schemas.microsoft.com/office/drawing/2014/main" id="{AC191C19-CD70-768B-0CE0-7633B04FE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04;p52">
            <a:extLst>
              <a:ext uri="{FF2B5EF4-FFF2-40B4-BE49-F238E27FC236}">
                <a16:creationId xmlns:a16="http://schemas.microsoft.com/office/drawing/2014/main" id="{32239149-1B35-6BF2-C275-131269F9EE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68922" y="471675"/>
            <a:ext cx="6406156" cy="73476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Digital Engagement with Purpose</a:t>
            </a:r>
            <a:endParaRPr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2074D3-56B3-C702-A29F-1650E3FB3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499" y="1771189"/>
            <a:ext cx="344050" cy="3440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71311B3-FD9C-E6BC-4293-E54C6C43A88B}"/>
              </a:ext>
            </a:extLst>
          </p:cNvPr>
          <p:cNvSpPr txBox="1"/>
          <p:nvPr/>
        </p:nvSpPr>
        <p:spPr>
          <a:xfrm>
            <a:off x="1753903" y="1668963"/>
            <a:ext cx="281809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CC99FF"/>
                </a:solidFill>
                <a:latin typeface="Arimo"/>
                <a:ea typeface="Arimo"/>
                <a:cs typeface="Arimo"/>
              </a:rPr>
              <a:t>Tailored &amp; Engaging Feed</a:t>
            </a:r>
            <a:endParaRPr lang="en" sz="1600" b="1" dirty="0">
              <a:solidFill>
                <a:srgbClr val="CC99FF"/>
              </a:solidFill>
              <a:latin typeface="Arimo"/>
              <a:ea typeface="Arimo"/>
              <a:cs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mo"/>
                <a:ea typeface="Arimo"/>
                <a:cs typeface="Arimo"/>
              </a:rPr>
              <a:t>Smart curation delivers relevant content with a badge system that boosts meaningful participation.</a:t>
            </a:r>
            <a:endParaRPr lang="en-US" sz="1800" dirty="0">
              <a:solidFill>
                <a:schemeClr val="accent2">
                  <a:lumMod val="20000"/>
                  <a:lumOff val="80000"/>
                </a:schemeClr>
              </a:solidFill>
              <a:sym typeface="Arimo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F52CB1-6DB3-3814-0805-1C05568C4827}"/>
              </a:ext>
            </a:extLst>
          </p:cNvPr>
          <p:cNvSpPr txBox="1"/>
          <p:nvPr/>
        </p:nvSpPr>
        <p:spPr>
          <a:xfrm>
            <a:off x="5378452" y="1668963"/>
            <a:ext cx="28180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CC99FF"/>
                </a:solidFill>
                <a:latin typeface="Arimo"/>
                <a:ea typeface="Arimo"/>
                <a:cs typeface="Arimo"/>
              </a:rPr>
              <a:t>Substance Over Noise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dk1"/>
                </a:solidFill>
                <a:latin typeface="Arimo"/>
                <a:ea typeface="Arimo"/>
                <a:cs typeface="Arimo"/>
              </a:rPr>
              <a:t>No gossip, no fluff—every post enriches knowledge and experience.</a:t>
            </a:r>
            <a:endParaRPr lang="en-US" sz="1800" dirty="0">
              <a:solidFill>
                <a:schemeClr val="accent2">
                  <a:lumMod val="20000"/>
                  <a:lumOff val="80000"/>
                </a:schemeClr>
              </a:solidFill>
              <a:sym typeface="Arimo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403AC1-3425-0221-A9BF-B9247EF5C9D1}"/>
              </a:ext>
            </a:extLst>
          </p:cNvPr>
          <p:cNvSpPr txBox="1"/>
          <p:nvPr/>
        </p:nvSpPr>
        <p:spPr>
          <a:xfrm>
            <a:off x="1753903" y="3024038"/>
            <a:ext cx="28180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CC99FF"/>
                </a:solidFill>
                <a:latin typeface="Arimo"/>
                <a:ea typeface="Arimo"/>
                <a:cs typeface="Arimo"/>
              </a:rPr>
              <a:t>Positive Community</a:t>
            </a:r>
            <a:br>
              <a:rPr lang="en-US" sz="1600" b="1" dirty="0">
                <a:solidFill>
                  <a:srgbClr val="CC99FF"/>
                </a:solidFill>
                <a:latin typeface="Arimo"/>
                <a:ea typeface="Arimo"/>
                <a:cs typeface="Arimo"/>
              </a:rPr>
            </a:br>
            <a:r>
              <a:rPr lang="en-US" sz="1200" dirty="0">
                <a:solidFill>
                  <a:schemeClr val="dk1"/>
                </a:solidFill>
                <a:latin typeface="Arimo"/>
                <a:ea typeface="Arimo"/>
                <a:cs typeface="Arimo"/>
              </a:rPr>
              <a:t>An uplifting space that inspires personal and intellectual growth.</a:t>
            </a:r>
            <a:endParaRPr lang="en-US" sz="1800" dirty="0">
              <a:solidFill>
                <a:schemeClr val="accent2">
                  <a:lumMod val="20000"/>
                  <a:lumOff val="80000"/>
                </a:schemeClr>
              </a:solidFill>
              <a:sym typeface="Arimo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58AA85-F875-1482-CC0F-B979893D9F22}"/>
              </a:ext>
            </a:extLst>
          </p:cNvPr>
          <p:cNvSpPr txBox="1"/>
          <p:nvPr/>
        </p:nvSpPr>
        <p:spPr>
          <a:xfrm>
            <a:off x="5378452" y="3024038"/>
            <a:ext cx="3071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CC99FF"/>
                </a:solidFill>
                <a:latin typeface="Arimo"/>
                <a:ea typeface="Arimo"/>
                <a:cs typeface="Arimo"/>
              </a:rPr>
              <a:t>Insightful &amp; Dynamic Content</a:t>
            </a:r>
            <a:br>
              <a:rPr lang="en-US" sz="1600" b="1" dirty="0">
                <a:solidFill>
                  <a:srgbClr val="CC99FF"/>
                </a:solidFill>
                <a:latin typeface="Arimo"/>
                <a:ea typeface="Arimo"/>
                <a:cs typeface="Arimo"/>
              </a:rPr>
            </a:br>
            <a:r>
              <a:rPr lang="en-US" sz="1200" dirty="0">
                <a:solidFill>
                  <a:schemeClr val="dk1"/>
                </a:solidFill>
                <a:latin typeface="Arimo"/>
                <a:ea typeface="Arimo"/>
                <a:cs typeface="Arimo"/>
              </a:rPr>
              <a:t>Engaging book reels, expert talks, and interactive challenges keep users learning.</a:t>
            </a:r>
            <a:endParaRPr lang="en-US" sz="1800" dirty="0">
              <a:solidFill>
                <a:schemeClr val="accent2">
                  <a:lumMod val="20000"/>
                  <a:lumOff val="80000"/>
                </a:schemeClr>
              </a:solidFill>
              <a:sym typeface="Arimo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BE718D1-4D37-5BC7-CF7D-DC43F953D2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459" y="3093225"/>
            <a:ext cx="377089" cy="37708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89EC1E5-8A6D-BA47-FF5A-1392B43C18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715" y="3093225"/>
            <a:ext cx="424715" cy="44434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5F7DED3-15C3-B050-91FE-11159C52E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3354" y="1711530"/>
            <a:ext cx="384076" cy="4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07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>
          <a:extLst>
            <a:ext uri="{FF2B5EF4-FFF2-40B4-BE49-F238E27FC236}">
              <a16:creationId xmlns:a16="http://schemas.microsoft.com/office/drawing/2014/main" id="{F7E7BE79-F939-2A92-F907-4722FEFCF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04;p52">
            <a:extLst>
              <a:ext uri="{FF2B5EF4-FFF2-40B4-BE49-F238E27FC236}">
                <a16:creationId xmlns:a16="http://schemas.microsoft.com/office/drawing/2014/main" id="{945EC18D-71ED-06E1-3FF7-FF1A363631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68922" y="471675"/>
            <a:ext cx="6406156" cy="73476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Core team!</a:t>
            </a:r>
            <a:endParaRPr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A9FB08-1A13-DDCD-1D7E-BF05A37F8C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522" t="1974" r="10522" b="19071"/>
          <a:stretch/>
        </p:blipFill>
        <p:spPr>
          <a:xfrm>
            <a:off x="7199676" y="1877785"/>
            <a:ext cx="1206431" cy="1206431"/>
          </a:xfrm>
          <a:prstGeom prst="roundRect">
            <a:avLst>
              <a:gd name="adj" fmla="val 17839"/>
            </a:avLst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EFBB98-329A-E78F-DD76-8A4560C1E271}"/>
              </a:ext>
            </a:extLst>
          </p:cNvPr>
          <p:cNvSpPr txBox="1"/>
          <p:nvPr/>
        </p:nvSpPr>
        <p:spPr>
          <a:xfrm>
            <a:off x="6675644" y="3263118"/>
            <a:ext cx="230833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CC99FF"/>
                </a:solidFill>
                <a:latin typeface="Arimo"/>
                <a:ea typeface="Arimo"/>
                <a:cs typeface="Arimo"/>
              </a:rPr>
              <a:t>Adam Sabbah</a:t>
            </a:r>
            <a:br>
              <a:rPr lang="en-US" b="1" dirty="0">
                <a:solidFill>
                  <a:srgbClr val="CC99FF"/>
                </a:solidFill>
                <a:latin typeface="Arimo"/>
                <a:ea typeface="Arimo"/>
                <a:cs typeface="Arimo"/>
              </a:rPr>
            </a:br>
            <a:r>
              <a:rPr lang="en-US" sz="1200" b="1" dirty="0">
                <a:solidFill>
                  <a:schemeClr val="dk1"/>
                </a:solidFill>
                <a:latin typeface="Arimo"/>
                <a:ea typeface="Arimo"/>
                <a:cs typeface="Arimo"/>
              </a:rPr>
              <a:t>CTO</a:t>
            </a:r>
          </a:p>
          <a:p>
            <a:pPr marL="0" indent="0" algn="ctr">
              <a:buNone/>
            </a:pPr>
            <a:r>
              <a:rPr lang="en-US" sz="1200" dirty="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Leading development, ensuring scalability and innovation.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C495BD-1829-2124-08AD-2F9C60C76B6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033" t="12847" r="5231" b="22564"/>
          <a:stretch/>
        </p:blipFill>
        <p:spPr>
          <a:xfrm>
            <a:off x="5115114" y="1877785"/>
            <a:ext cx="1206431" cy="1206431"/>
          </a:xfrm>
          <a:prstGeom prst="roundRect">
            <a:avLst>
              <a:gd name="adj" fmla="val 17839"/>
            </a:avLst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07EEB3F-498A-0C81-F313-0AF1D75EDFF3}"/>
              </a:ext>
            </a:extLst>
          </p:cNvPr>
          <p:cNvSpPr txBox="1"/>
          <p:nvPr/>
        </p:nvSpPr>
        <p:spPr>
          <a:xfrm>
            <a:off x="4682522" y="3263118"/>
            <a:ext cx="20662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CC99FF"/>
                </a:solidFill>
                <a:latin typeface="Arimo"/>
                <a:ea typeface="Arimo"/>
                <a:cs typeface="Arimo"/>
              </a:rPr>
              <a:t>Abdullah </a:t>
            </a:r>
            <a:r>
              <a:rPr lang="en-US" b="1" dirty="0" err="1">
                <a:solidFill>
                  <a:srgbClr val="CC99FF"/>
                </a:solidFill>
                <a:latin typeface="Arimo"/>
                <a:ea typeface="Arimo"/>
                <a:cs typeface="Arimo"/>
              </a:rPr>
              <a:t>Zawahreh</a:t>
            </a:r>
            <a:endParaRPr lang="en-US" b="1" dirty="0">
              <a:solidFill>
                <a:srgbClr val="CC99FF"/>
              </a:solidFill>
              <a:latin typeface="Arimo"/>
              <a:ea typeface="Arimo"/>
              <a:cs typeface="Arimo"/>
            </a:endParaRPr>
          </a:p>
          <a:p>
            <a:pPr marL="0" indent="0" algn="ctr">
              <a:buNone/>
            </a:pPr>
            <a:r>
              <a:rPr lang="en-US" sz="1200" dirty="0">
                <a:solidFill>
                  <a:schemeClr val="dk1"/>
                </a:solidFill>
                <a:latin typeface="Arimo"/>
                <a:ea typeface="Arimo"/>
                <a:cs typeface="Arimo"/>
              </a:rPr>
              <a:t>CCO</a:t>
            </a:r>
            <a:br>
              <a:rPr lang="en-US" sz="1200" dirty="0">
                <a:solidFill>
                  <a:schemeClr val="dk1"/>
                </a:solidFill>
                <a:latin typeface="Arimo"/>
                <a:ea typeface="Arimo"/>
                <a:cs typeface="Arimo"/>
              </a:rPr>
            </a:br>
            <a:r>
              <a:rPr lang="en-US" sz="1200" dirty="0">
                <a:solidFill>
                  <a:schemeClr val="dk1"/>
                </a:solidFill>
                <a:latin typeface="Arimo"/>
                <a:ea typeface="Arimo"/>
                <a:cs typeface="Arimo"/>
              </a:rPr>
              <a:t>Lead creative designer and head of creative practice.</a:t>
            </a:r>
            <a:endParaRPr lang="en-US" sz="1800" dirty="0">
              <a:solidFill>
                <a:schemeClr val="accent2">
                  <a:lumMod val="20000"/>
                  <a:lumOff val="80000"/>
                </a:schemeClr>
              </a:solidFill>
              <a:sym typeface="Arimo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E60FC6C-20B4-42D3-59BF-2814A26C7D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522" t="1974" r="10522" b="19071"/>
          <a:stretch/>
        </p:blipFill>
        <p:spPr>
          <a:xfrm>
            <a:off x="2952127" y="1877785"/>
            <a:ext cx="1206431" cy="1206431"/>
          </a:xfrm>
          <a:prstGeom prst="roundRect">
            <a:avLst>
              <a:gd name="adj" fmla="val 17839"/>
            </a:avLst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0D965A0-34D7-8FFB-1BEF-87B024D8D6D1}"/>
              </a:ext>
            </a:extLst>
          </p:cNvPr>
          <p:cNvSpPr txBox="1"/>
          <p:nvPr/>
        </p:nvSpPr>
        <p:spPr>
          <a:xfrm>
            <a:off x="2436795" y="3263118"/>
            <a:ext cx="21972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b="1" dirty="0" err="1">
                <a:solidFill>
                  <a:srgbClr val="CC99FF"/>
                </a:solidFill>
                <a:latin typeface="Arimo"/>
                <a:ea typeface="Arimo"/>
                <a:cs typeface="Arimo"/>
              </a:rPr>
              <a:t>Motasim</a:t>
            </a:r>
            <a:r>
              <a:rPr lang="en-US" b="1" dirty="0">
                <a:solidFill>
                  <a:srgbClr val="CC99FF"/>
                </a:solidFill>
                <a:latin typeface="Arimo"/>
                <a:ea typeface="Arimo"/>
                <a:cs typeface="Arimo"/>
              </a:rPr>
              <a:t> </a:t>
            </a:r>
            <a:r>
              <a:rPr lang="en-US" b="1" dirty="0" err="1">
                <a:solidFill>
                  <a:srgbClr val="CC99FF"/>
                </a:solidFill>
                <a:latin typeface="Arimo"/>
                <a:ea typeface="Arimo"/>
                <a:cs typeface="Arimo"/>
              </a:rPr>
              <a:t>Alhmoud</a:t>
            </a:r>
            <a:endParaRPr lang="en-US" b="1" dirty="0">
              <a:solidFill>
                <a:srgbClr val="CC99FF"/>
              </a:solidFill>
              <a:latin typeface="Arimo"/>
              <a:ea typeface="Arimo"/>
              <a:cs typeface="Arimo"/>
            </a:endParaRPr>
          </a:p>
          <a:p>
            <a:pPr marL="0" indent="0" algn="ctr">
              <a:buNone/>
            </a:pPr>
            <a:r>
              <a:rPr lang="en-US" sz="1200" dirty="0">
                <a:solidFill>
                  <a:schemeClr val="dk1"/>
                </a:solidFill>
                <a:latin typeface="Arimo"/>
                <a:ea typeface="Arimo"/>
                <a:cs typeface="Arimo"/>
              </a:rPr>
              <a:t>CFO</a:t>
            </a:r>
          </a:p>
          <a:p>
            <a:pPr marL="0" indent="0" algn="ctr">
              <a:buNone/>
            </a:pPr>
            <a:r>
              <a:rPr lang="en-US" sz="1200" dirty="0">
                <a:solidFill>
                  <a:schemeClr val="dk1"/>
                </a:solidFill>
                <a:latin typeface="Arimo"/>
                <a:ea typeface="Arimo"/>
                <a:cs typeface="Arimo"/>
              </a:rPr>
              <a:t>Overseeing financial strategy, growth, and stability.</a:t>
            </a:r>
            <a:endParaRPr lang="en-US" sz="1200" dirty="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0AD6812-91B7-30EA-C36F-E6742930DF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522" t="1974" r="10522" b="19071"/>
          <a:stretch/>
        </p:blipFill>
        <p:spPr>
          <a:xfrm>
            <a:off x="760755" y="1877785"/>
            <a:ext cx="1206431" cy="1206431"/>
          </a:xfrm>
          <a:prstGeom prst="roundRect">
            <a:avLst>
              <a:gd name="adj" fmla="val 17839"/>
            </a:avLst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938A808-0B2C-B4DC-8231-C3B09C00DEE7}"/>
              </a:ext>
            </a:extLst>
          </p:cNvPr>
          <p:cNvSpPr txBox="1"/>
          <p:nvPr/>
        </p:nvSpPr>
        <p:spPr>
          <a:xfrm>
            <a:off x="362453" y="3263118"/>
            <a:ext cx="195731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CC99FF"/>
                </a:solidFill>
                <a:latin typeface="Arimo"/>
                <a:ea typeface="Arimo"/>
                <a:cs typeface="Arimo"/>
              </a:rPr>
              <a:t>Mohammad </a:t>
            </a:r>
            <a:r>
              <a:rPr lang="en-US" b="1" dirty="0" err="1">
                <a:solidFill>
                  <a:srgbClr val="CC99FF"/>
                </a:solidFill>
                <a:latin typeface="Arimo"/>
                <a:ea typeface="Arimo"/>
                <a:cs typeface="Arimo"/>
              </a:rPr>
              <a:t>Tubishat</a:t>
            </a:r>
            <a:endParaRPr lang="en-US" b="1" dirty="0">
              <a:solidFill>
                <a:srgbClr val="CC99FF"/>
              </a:solidFill>
              <a:latin typeface="Arimo"/>
              <a:ea typeface="Arimo"/>
              <a:cs typeface="Arimo"/>
            </a:endParaRPr>
          </a:p>
          <a:p>
            <a:pPr marL="0" indent="0" algn="ctr">
              <a:buNone/>
            </a:pPr>
            <a:r>
              <a:rPr lang="en-US" sz="1200" dirty="0">
                <a:solidFill>
                  <a:schemeClr val="dk1"/>
                </a:solidFill>
                <a:latin typeface="Arimo"/>
                <a:ea typeface="Arimo"/>
                <a:cs typeface="Arimo"/>
              </a:rPr>
              <a:t>CEO</a:t>
            </a:r>
          </a:p>
          <a:p>
            <a:pPr marL="0" indent="0" algn="ctr">
              <a:buNone/>
            </a:pPr>
            <a:r>
              <a:rPr lang="en-US" sz="1200" dirty="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Driving vision, strategy, and business growth.</a:t>
            </a:r>
          </a:p>
        </p:txBody>
      </p:sp>
      <p:pic>
        <p:nvPicPr>
          <p:cNvPr id="3" name="Picture 2" descr="A person in a white shirt and tie&#10;&#10;AI-generated content may be incorrect.">
            <a:extLst>
              <a:ext uri="{FF2B5EF4-FFF2-40B4-BE49-F238E27FC236}">
                <a16:creationId xmlns:a16="http://schemas.microsoft.com/office/drawing/2014/main" id="{B6D4264F-97BE-82A1-9231-A72AB20237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797" y="1877785"/>
            <a:ext cx="1256787" cy="1200528"/>
          </a:xfrm>
          <a:prstGeom prst="roundRect">
            <a:avLst/>
          </a:prstGeom>
          <a:effectLst/>
        </p:spPr>
      </p:pic>
      <p:pic>
        <p:nvPicPr>
          <p:cNvPr id="8" name="Picture 7" descr="A person in a suit and tie&#10;&#10;AI-generated content may be incorrect.">
            <a:extLst>
              <a:ext uri="{FF2B5EF4-FFF2-40B4-BE49-F238E27FC236}">
                <a16:creationId xmlns:a16="http://schemas.microsoft.com/office/drawing/2014/main" id="{FE1A3096-54C3-9935-55DA-7C5B7E2C63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2126" y="1877786"/>
            <a:ext cx="1206431" cy="123660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650859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>
          <a:extLst>
            <a:ext uri="{FF2B5EF4-FFF2-40B4-BE49-F238E27FC236}">
              <a16:creationId xmlns:a16="http://schemas.microsoft.com/office/drawing/2014/main" id="{11D2CF95-CE58-9B4E-9BBD-3E6AE346F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75;p36">
            <a:extLst>
              <a:ext uri="{FF2B5EF4-FFF2-40B4-BE49-F238E27FC236}">
                <a16:creationId xmlns:a16="http://schemas.microsoft.com/office/drawing/2014/main" id="{14038450-3675-4F14-49DC-3F71FA3837D6}"/>
              </a:ext>
            </a:extLst>
          </p:cNvPr>
          <p:cNvSpPr>
            <a:spLocks/>
          </p:cNvSpPr>
          <p:nvPr/>
        </p:nvSpPr>
        <p:spPr>
          <a:xfrm>
            <a:off x="2354549" y="2955772"/>
            <a:ext cx="4434900" cy="17400"/>
          </a:xfrm>
          <a:prstGeom prst="rect">
            <a:avLst/>
          </a:prstGeom>
          <a:gradFill>
            <a:gsLst>
              <a:gs pos="0">
                <a:schemeClr val="accent2"/>
              </a:gs>
              <a:gs pos="43000">
                <a:srgbClr val="7BA29E"/>
              </a:gs>
              <a:gs pos="100000">
                <a:schemeClr val="dk2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470;p36">
            <a:extLst>
              <a:ext uri="{FF2B5EF4-FFF2-40B4-BE49-F238E27FC236}">
                <a16:creationId xmlns:a16="http://schemas.microsoft.com/office/drawing/2014/main" id="{6ED28843-E1E6-42BA-D362-32054245BC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68655" y="2242575"/>
            <a:ext cx="4006689" cy="658350"/>
          </a:xfrm>
          <a:prstGeom prst="rect">
            <a:avLst/>
          </a:prstGeom>
        </p:spPr>
        <p:txBody>
          <a:bodyPr spcFirstLastPara="1" wrap="square" lIns="91425" tIns="91425" rIns="91425" bIns="0" numCol="1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Thank you</a:t>
            </a:r>
            <a:endParaRPr i="1" dirty="0"/>
          </a:p>
        </p:txBody>
      </p:sp>
    </p:spTree>
    <p:extLst>
      <p:ext uri="{BB962C8B-B14F-4D97-AF65-F5344CB8AC3E}">
        <p14:creationId xmlns:p14="http://schemas.microsoft.com/office/powerpoint/2010/main" val="881071963"/>
      </p:ext>
    </p:extLst>
  </p:cSld>
  <p:clrMapOvr>
    <a:masterClrMapping/>
  </p:clrMapOvr>
</p:sld>
</file>

<file path=ppt/theme/theme1.xml><?xml version="1.0" encoding="utf-8"?>
<a:theme xmlns:a="http://schemas.openxmlformats.org/drawingml/2006/main" name="Creative Startup Pitch Deck">
  <a:themeElements>
    <a:clrScheme name="Simple Light">
      <a:dk1>
        <a:srgbClr val="FFFFFF"/>
      </a:dk1>
      <a:lt1>
        <a:srgbClr val="132644"/>
      </a:lt1>
      <a:dk2>
        <a:srgbClr val="1645D3"/>
      </a:dk2>
      <a:lt2>
        <a:srgbClr val="8AC1DC"/>
      </a:lt2>
      <a:accent1>
        <a:srgbClr val="E0FE68"/>
      </a:accent1>
      <a:accent2>
        <a:srgbClr val="9900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531</Words>
  <Application>Microsoft Macintosh PowerPoint</Application>
  <PresentationFormat>On-screen Show (16:9)</PresentationFormat>
  <Paragraphs>102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Arimo</vt:lpstr>
      <vt:lpstr>Krona One</vt:lpstr>
      <vt:lpstr>Arial</vt:lpstr>
      <vt:lpstr>PT Sans</vt:lpstr>
      <vt:lpstr>Playfair Display</vt:lpstr>
      <vt:lpstr>Archivo Medium</vt:lpstr>
      <vt:lpstr>Anaheim</vt:lpstr>
      <vt:lpstr>Creative Startup Pitch Deck</vt:lpstr>
      <vt:lpstr>PITCH DECK</vt:lpstr>
      <vt:lpstr>01</vt:lpstr>
      <vt:lpstr>PowerPoint Presentation</vt:lpstr>
      <vt:lpstr>02</vt:lpstr>
      <vt:lpstr>1</vt:lpstr>
      <vt:lpstr>03</vt:lpstr>
      <vt:lpstr>Badges</vt:lpstr>
      <vt:lpstr>04</vt:lpstr>
      <vt:lpstr>Market size and trends</vt:lpstr>
      <vt:lpstr>PowerPoint Presentation</vt:lpstr>
      <vt:lpstr>05</vt:lpstr>
      <vt:lpstr>Expected revenues  &amp; targeted fund</vt:lpstr>
      <vt:lpstr>06</vt:lpstr>
      <vt:lpstr>Digital Engagement with Purpose</vt:lpstr>
      <vt:lpstr>Core team!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Mutasim Alhmoud</dc:creator>
  <cp:lastModifiedBy>Adam Sabbah</cp:lastModifiedBy>
  <cp:revision>7</cp:revision>
  <dcterms:modified xsi:type="dcterms:W3CDTF">2025-02-10T15:05:43Z</dcterms:modified>
</cp:coreProperties>
</file>