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7" r:id="rId9"/>
    <p:sldId id="262" r:id="rId10"/>
    <p:sldId id="263" r:id="rId11"/>
    <p:sldId id="264" r:id="rId12"/>
    <p:sldId id="265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S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/>
    <p:restoredTop sz="94609"/>
  </p:normalViewPr>
  <p:slideViewPr>
    <p:cSldViewPr snapToGrid="0">
      <p:cViewPr>
        <p:scale>
          <a:sx n="77" d="100"/>
          <a:sy n="77" d="100"/>
        </p:scale>
        <p:origin x="2152" y="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6C7A88-2218-0248-A8BE-27C51447B4D5}" type="datetimeFigureOut">
              <a:rPr lang="en-SA" smtClean="0"/>
              <a:t>19/10/2024 R</a:t>
            </a:fld>
            <a:endParaRPr lang="en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B29C58-3D0A-D646-9A0C-1DA25AB7167B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742578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B29C58-3D0A-D646-9A0C-1DA25AB7167B}" type="slidenum">
              <a:rPr lang="en-SA" smtClean="0"/>
              <a:t>1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494645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E6133-7861-F068-4217-5FFE239A14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A9E1F8-E110-9A23-0669-82200FA42E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25AA15-A43D-F8F8-1B71-C0DCFF1DC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15173-D8B0-794C-B581-EC4C16BD4DB0}" type="datetimeFigureOut">
              <a:rPr lang="en-SA" smtClean="0"/>
              <a:t>19/10/2024 R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DEE0F-B22B-FC2D-4A88-8120D28FD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177234-AD4D-265E-4D77-143C37334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60AC0-EB18-3A45-AF45-AA2BC84974DB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703899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81837-1174-3D54-6D39-BE2B00B2A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7BF4EE-7135-203D-19EA-333A8FA92A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39C32-467D-B583-7731-D675EB469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15173-D8B0-794C-B581-EC4C16BD4DB0}" type="datetimeFigureOut">
              <a:rPr lang="en-SA" smtClean="0"/>
              <a:t>19/10/2024 R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AE171E-F14E-CA81-5E5E-ADBE5C0E6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6B97C4-5618-82AD-7ABF-79B0E3189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60AC0-EB18-3A45-AF45-AA2BC84974DB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1727842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A0C50-D2A8-67B7-2C53-263F6CB66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2F999D-3A92-B5E4-4AE8-2A4D3EBC98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6E583E-E5E9-6559-6C4B-E389A55C7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15173-D8B0-794C-B581-EC4C16BD4DB0}" type="datetimeFigureOut">
              <a:rPr lang="en-SA" smtClean="0"/>
              <a:t>19/10/2024 R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5A2A5C-80EF-24A1-DEBF-F41EBFFB7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4F0419-B4A5-7BC8-3163-40C62CA3D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60AC0-EB18-3A45-AF45-AA2BC84974DB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682457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8AAE3-C607-34F3-623F-2991C731B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C14FD-AE9C-911E-EFE0-7156A70A02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CD27D9-1A6B-F0E7-00C0-79572DFC8F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73F996-F6EE-3899-92D0-3C7C080C1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15173-D8B0-794C-B581-EC4C16BD4DB0}" type="datetimeFigureOut">
              <a:rPr lang="en-SA" smtClean="0"/>
              <a:t>19/10/2024 R</a:t>
            </a:fld>
            <a:endParaRPr lang="en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C72D32-B514-854B-7246-7357C232F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3262AF-4D16-2100-A175-620169C9E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60AC0-EB18-3A45-AF45-AA2BC84974DB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683086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850CB-6F29-BC31-49B9-0BC06CDBC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B1B075-0501-0F98-5213-FA6FA7558C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2C9545-B7CB-DF86-5FB3-685BB8368E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A97035-FCAF-FE2F-4C9C-02F3470F66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9ED610-37DE-88A4-72E0-AD23EE34A1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BDB10C-DE4B-0E74-F47C-49763829A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15173-D8B0-794C-B581-EC4C16BD4DB0}" type="datetimeFigureOut">
              <a:rPr lang="en-SA" smtClean="0"/>
              <a:t>19/10/2024 R</a:t>
            </a:fld>
            <a:endParaRPr lang="en-S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2275E9-4B36-E929-C1C7-2DFEAE8C7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EFC90-8CEF-C3A8-4C02-607DC6961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60AC0-EB18-3A45-AF45-AA2BC84974DB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3438262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48E5C-2345-CF3B-2001-0397B1B36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3E6534-A5FC-1A3F-912B-26F7D4BDF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15173-D8B0-794C-B581-EC4C16BD4DB0}" type="datetimeFigureOut">
              <a:rPr lang="en-SA" smtClean="0"/>
              <a:t>19/10/2024 R</a:t>
            </a:fld>
            <a:endParaRPr lang="en-S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A55C4B-279F-A257-FBA3-E9B9A260A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31CBD7-496D-BF94-F5E4-6A8F39556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60AC0-EB18-3A45-AF45-AA2BC84974DB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1263377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5803F3-0D08-61BF-277D-AF418D296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15173-D8B0-794C-B581-EC4C16BD4DB0}" type="datetimeFigureOut">
              <a:rPr lang="en-SA" smtClean="0"/>
              <a:t>19/10/2024 R</a:t>
            </a:fld>
            <a:endParaRPr lang="en-S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A63CA0-524E-1EF2-FD62-5F8C111B4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BD2E2C-EADD-FE81-BAC4-3DAF435C4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60AC0-EB18-3A45-AF45-AA2BC84974DB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658537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1438B-7FE3-1E2E-68E3-2E060939D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AE04FB-B5EA-4350-7E22-3D7C046FA0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AD9887-62D0-F032-8599-EB08A38EA8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A335C6-AD74-66AB-1CA9-BF852B259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15173-D8B0-794C-B581-EC4C16BD4DB0}" type="datetimeFigureOut">
              <a:rPr lang="en-SA" smtClean="0"/>
              <a:t>19/10/2024 R</a:t>
            </a:fld>
            <a:endParaRPr lang="en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33E655-32AF-4EFB-72BA-F504CFD2F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32EA78-048D-F884-D0C6-7F4A8012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60AC0-EB18-3A45-AF45-AA2BC84974DB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4179729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D8372-4526-CB0A-FEF7-36A43AE44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9889DF-162D-1B09-31AC-4D1B3DA766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88BE2C-73C5-E2C7-0C03-039D28E582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5865CF-FB08-0CEB-5632-811DF6E8A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15173-D8B0-794C-B581-EC4C16BD4DB0}" type="datetimeFigureOut">
              <a:rPr lang="en-SA" smtClean="0"/>
              <a:t>19/10/2024 R</a:t>
            </a:fld>
            <a:endParaRPr lang="en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02E41F-2F42-29AA-4FD9-DFF8C848B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379AD7-C526-2005-0429-999675B05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60AC0-EB18-3A45-AF45-AA2BC84974DB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1204554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2F8DA-0A10-6ECA-3209-7E118E321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F6C278-955A-8635-51CC-7398CC43E2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7D4641-829C-822D-247D-2E6A847E7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15173-D8B0-794C-B581-EC4C16BD4DB0}" type="datetimeFigureOut">
              <a:rPr lang="en-SA" smtClean="0"/>
              <a:t>19/10/2024 R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B11FDF-0A64-8BA4-A74C-C5B819BD8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D549D0-37FD-A957-FE11-CDA2BF485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60AC0-EB18-3A45-AF45-AA2BC84974DB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050301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0462CF-29DC-24AD-6A16-0F4DEC4314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F8EA70-8C07-32A5-02BE-2605FE3053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6DA497-97DD-541A-4D5C-7186FBF7C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15173-D8B0-794C-B581-EC4C16BD4DB0}" type="datetimeFigureOut">
              <a:rPr lang="en-SA" smtClean="0"/>
              <a:t>19/10/2024 R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B783FF-3EE2-052B-15FE-576C98973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F74FE9-82B7-C117-84D9-D435AAAA9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60AC0-EB18-3A45-AF45-AA2BC84974DB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1376529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CF866D-9BAC-F5C3-7DD4-486315B7D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730DA3-C30E-BBA1-9BC6-F06BBCB84B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1C126E-34AB-948B-FE3C-A3A29BC88E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B15173-D8B0-794C-B581-EC4C16BD4DB0}" type="datetimeFigureOut">
              <a:rPr lang="en-SA" smtClean="0"/>
              <a:t>19/10/2024 R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F8C912-D55E-3412-6C73-5FAD4ADF37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2B5F10-F81B-F089-317A-8658564A1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360AC0-EB18-3A45-AF45-AA2BC84974DB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4104629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A6A0C-5D87-80DE-7413-ECD4C6B41B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5CAD9D-7836-90F6-529A-2E9AC46BC2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SA"/>
          </a:p>
        </p:txBody>
      </p:sp>
      <p:pic>
        <p:nvPicPr>
          <p:cNvPr id="5" name="Picture 4" descr="A logo for a video game&#10;&#10;Description automatically generated">
            <a:extLst>
              <a:ext uri="{FF2B5EF4-FFF2-40B4-BE49-F238E27FC236}">
                <a16:creationId xmlns:a16="http://schemas.microsoft.com/office/drawing/2014/main" id="{DA50993D-E891-5135-C70D-203749ED2D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44216"/>
            <a:ext cx="12192000" cy="679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56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screen shot of a screen&#10;&#10;Description automatically generated">
            <a:extLst>
              <a:ext uri="{FF2B5EF4-FFF2-40B4-BE49-F238E27FC236}">
                <a16:creationId xmlns:a16="http://schemas.microsoft.com/office/drawing/2014/main" id="{04E39048-196A-85EB-3ED1-4F43517E8F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871" r="1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222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white background with text and colorful shapes&#10;&#10;Description automatically generated with medium confidence">
            <a:extLst>
              <a:ext uri="{FF2B5EF4-FFF2-40B4-BE49-F238E27FC236}">
                <a16:creationId xmlns:a16="http://schemas.microsoft.com/office/drawing/2014/main" id="{8CF33FE8-436B-A9F4-F95A-818C79DE3B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426" r="-1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643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screenshot of a video game&#10;&#10;Description automatically generated">
            <a:extLst>
              <a:ext uri="{FF2B5EF4-FFF2-40B4-BE49-F238E27FC236}">
                <a16:creationId xmlns:a16="http://schemas.microsoft.com/office/drawing/2014/main" id="{9E4DA36E-01DD-AF93-D671-D21A1A2B4C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298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game controller&#10;&#10;Description automatically generated">
            <a:extLst>
              <a:ext uri="{FF2B5EF4-FFF2-40B4-BE49-F238E27FC236}">
                <a16:creationId xmlns:a16="http://schemas.microsoft.com/office/drawing/2014/main" id="{A822AC71-D479-44B3-2BA0-38CA0FE30A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425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130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screenshot of a screenshot of a computer&#10;&#10;Description automatically generated">
            <a:extLst>
              <a:ext uri="{FF2B5EF4-FFF2-40B4-BE49-F238E27FC236}">
                <a16:creationId xmlns:a16="http://schemas.microsoft.com/office/drawing/2014/main" id="{5BB4E936-5357-3FFB-969B-9D90222B2E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425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10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map of the middle east&#10;&#10;Description automatically generated">
            <a:extLst>
              <a:ext uri="{FF2B5EF4-FFF2-40B4-BE49-F238E27FC236}">
                <a16:creationId xmlns:a16="http://schemas.microsoft.com/office/drawing/2014/main" id="{DF7ACDB6-E7EE-2356-D710-EB65D4ADC7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872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806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graph&#10;&#10;Description automatically generated">
            <a:extLst>
              <a:ext uri="{FF2B5EF4-FFF2-40B4-BE49-F238E27FC236}">
                <a16:creationId xmlns:a16="http://schemas.microsoft.com/office/drawing/2014/main" id="{FADB9D56-FB8B-C7BF-7871-E0D0A2509D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426" r="-1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660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chart&#10;&#10;Description automatically generated">
            <a:extLst>
              <a:ext uri="{FF2B5EF4-FFF2-40B4-BE49-F238E27FC236}">
                <a16:creationId xmlns:a16="http://schemas.microsoft.com/office/drawing/2014/main" id="{C5F43461-078A-528F-A6A8-59AAFAACD7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426" r="-1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039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screenshot of a web page&#10;&#10;Description automatically generated">
            <a:extLst>
              <a:ext uri="{FF2B5EF4-FFF2-40B4-BE49-F238E27FC236}">
                <a16:creationId xmlns:a16="http://schemas.microsoft.com/office/drawing/2014/main" id="{1C0C64DB-6486-B261-6016-86BBEECDF0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871" r="1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358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DC738B0F-D9C4-325C-4147-E1796C4281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4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765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white background with logos&#10;&#10;Description automatically generated with medium confidence">
            <a:extLst>
              <a:ext uri="{FF2B5EF4-FFF2-40B4-BE49-F238E27FC236}">
                <a16:creationId xmlns:a16="http://schemas.microsoft.com/office/drawing/2014/main" id="{BAB4C60C-7058-7BA8-007E-B377605C9C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872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308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diagram of a company&#10;&#10;Description automatically generated">
            <a:extLst>
              <a:ext uri="{FF2B5EF4-FFF2-40B4-BE49-F238E27FC236}">
                <a16:creationId xmlns:a16="http://schemas.microsoft.com/office/drawing/2014/main" id="{7A5543F8-ABF8-AB34-FD07-E1292DA824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426" r="-1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811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B41720E-A3B8-AB8A-B3E0-1F15F7099D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834" b="-1"/>
          <a:stretch/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5479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artoon characters on a white background&#10;&#10;Description automatically generated">
            <a:extLst>
              <a:ext uri="{FF2B5EF4-FFF2-40B4-BE49-F238E27FC236}">
                <a16:creationId xmlns:a16="http://schemas.microsoft.com/office/drawing/2014/main" id="{22375A84-1522-5636-8353-BF06E42FE3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426" r="-1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5137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1</Words>
  <Application>Microsoft Macintosh PowerPoint</Application>
  <PresentationFormat>Widescreen</PresentationFormat>
  <Paragraphs>1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Razan Ahmad Muhsen AlHamed</dc:creator>
  <cp:lastModifiedBy>Razan Ahmad Muhsen AlHamed</cp:lastModifiedBy>
  <cp:revision>3</cp:revision>
  <dcterms:created xsi:type="dcterms:W3CDTF">2024-10-19T17:30:14Z</dcterms:created>
  <dcterms:modified xsi:type="dcterms:W3CDTF">2024-10-19T21:18:30Z</dcterms:modified>
</cp:coreProperties>
</file>