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2"/>
    <p:sldMasterId id="2147483681" r:id="rId3"/>
  </p:sldMasterIdLst>
  <p:notesMasterIdLst>
    <p:notesMasterId r:id="rId18"/>
  </p:notesMasterIdLst>
  <p:sldIdLst>
    <p:sldId id="307" r:id="rId4"/>
    <p:sldId id="309" r:id="rId5"/>
    <p:sldId id="262" r:id="rId6"/>
    <p:sldId id="296" r:id="rId7"/>
    <p:sldId id="259" r:id="rId8"/>
    <p:sldId id="282" r:id="rId9"/>
    <p:sldId id="263" r:id="rId10"/>
    <p:sldId id="297" r:id="rId11"/>
    <p:sldId id="305" r:id="rId12"/>
    <p:sldId id="265" r:id="rId13"/>
    <p:sldId id="315" r:id="rId14"/>
    <p:sldId id="313" r:id="rId15"/>
    <p:sldId id="299" r:id="rId16"/>
    <p:sldId id="304" r:id="rId17"/>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CB13"/>
    <a:srgbClr val="FFF4DE"/>
    <a:srgbClr val="CABC89"/>
    <a:srgbClr val="0A5F50"/>
    <a:srgbClr val="559E3A"/>
    <a:srgbClr val="FFF6F3"/>
    <a:srgbClr val="3D6B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96"/>
    <p:restoredTop sz="94760"/>
  </p:normalViewPr>
  <p:slideViewPr>
    <p:cSldViewPr>
      <p:cViewPr varScale="1">
        <p:scale>
          <a:sx n="66" d="100"/>
          <a:sy n="66" d="100"/>
        </p:scale>
        <p:origin x="1240" y="208"/>
      </p:cViewPr>
      <p:guideLst>
        <p:guide orient="horz" pos="2880"/>
        <p:guide pos="2160"/>
      </p:guideLst>
    </p:cSldViewPr>
  </p:slideViewPr>
  <p:notesTextViewPr>
    <p:cViewPr>
      <p:scale>
        <a:sx n="20" d="100"/>
        <a:sy n="2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SA"/>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3D180E81-2350-BF47-839D-0CCA65E02807}" type="datetimeFigureOut">
              <a:rPr lang="en-SA" smtClean="0"/>
              <a:t>19/11/2024 R</a:t>
            </a:fld>
            <a:endParaRPr lang="en-SA"/>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SA"/>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SA"/>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B9BCF3AC-556D-EE4D-A1BD-BF01F907A553}" type="slidenum">
              <a:rPr lang="en-SA" smtClean="0"/>
              <a:t>‹#›</a:t>
            </a:fld>
            <a:endParaRPr lang="en-SA"/>
          </a:p>
        </p:txBody>
      </p:sp>
    </p:spTree>
    <p:extLst>
      <p:ext uri="{BB962C8B-B14F-4D97-AF65-F5344CB8AC3E}">
        <p14:creationId xmlns:p14="http://schemas.microsoft.com/office/powerpoint/2010/main" val="669194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A" dirty="0"/>
          </a:p>
        </p:txBody>
      </p:sp>
      <p:sp>
        <p:nvSpPr>
          <p:cNvPr id="4" name="Slide Number Placeholder 3"/>
          <p:cNvSpPr>
            <a:spLocks noGrp="1"/>
          </p:cNvSpPr>
          <p:nvPr>
            <p:ph type="sldNum" sz="quarter" idx="5"/>
          </p:nvPr>
        </p:nvSpPr>
        <p:spPr/>
        <p:txBody>
          <a:bodyPr/>
          <a:lstStyle/>
          <a:p>
            <a:fld id="{B9BCF3AC-556D-EE4D-A1BD-BF01F907A553}" type="slidenum">
              <a:rPr lang="en-SA" smtClean="0"/>
              <a:t>11</a:t>
            </a:fld>
            <a:endParaRPr lang="en-SA"/>
          </a:p>
        </p:txBody>
      </p:sp>
    </p:spTree>
    <p:extLst>
      <p:ext uri="{BB962C8B-B14F-4D97-AF65-F5344CB8AC3E}">
        <p14:creationId xmlns:p14="http://schemas.microsoft.com/office/powerpoint/2010/main" val="557959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A" dirty="0"/>
          </a:p>
        </p:txBody>
      </p:sp>
      <p:sp>
        <p:nvSpPr>
          <p:cNvPr id="4" name="Slide Number Placeholder 3"/>
          <p:cNvSpPr>
            <a:spLocks noGrp="1"/>
          </p:cNvSpPr>
          <p:nvPr>
            <p:ph type="sldNum" sz="quarter" idx="5"/>
          </p:nvPr>
        </p:nvSpPr>
        <p:spPr/>
        <p:txBody>
          <a:bodyPr/>
          <a:lstStyle/>
          <a:p>
            <a:fld id="{B9BCF3AC-556D-EE4D-A1BD-BF01F907A553}" type="slidenum">
              <a:rPr lang="en-SA" smtClean="0"/>
              <a:t>14</a:t>
            </a:fld>
            <a:endParaRPr lang="en-SA"/>
          </a:p>
        </p:txBody>
      </p:sp>
    </p:spTree>
    <p:extLst>
      <p:ext uri="{BB962C8B-B14F-4D97-AF65-F5344CB8AC3E}">
        <p14:creationId xmlns:p14="http://schemas.microsoft.com/office/powerpoint/2010/main" val="33817030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17" Type="http://schemas.openxmlformats.org/officeDocument/2006/relationships/image" Target="../media/image118.png"/><Relationship Id="rId21" Type="http://schemas.openxmlformats.org/officeDocument/2006/relationships/image" Target="../media/image22.png"/><Relationship Id="rId42" Type="http://schemas.openxmlformats.org/officeDocument/2006/relationships/image" Target="../media/image43.png"/><Relationship Id="rId63" Type="http://schemas.openxmlformats.org/officeDocument/2006/relationships/image" Target="../media/image64.png"/><Relationship Id="rId84" Type="http://schemas.openxmlformats.org/officeDocument/2006/relationships/image" Target="../media/image85.png"/><Relationship Id="rId138" Type="http://schemas.openxmlformats.org/officeDocument/2006/relationships/image" Target="../media/image139.png"/><Relationship Id="rId159" Type="http://schemas.openxmlformats.org/officeDocument/2006/relationships/image" Target="../media/image160.png"/><Relationship Id="rId170" Type="http://schemas.openxmlformats.org/officeDocument/2006/relationships/image" Target="../media/image171.png"/><Relationship Id="rId191" Type="http://schemas.openxmlformats.org/officeDocument/2006/relationships/image" Target="../media/image192.png"/><Relationship Id="rId205" Type="http://schemas.openxmlformats.org/officeDocument/2006/relationships/image" Target="../media/image206.png"/><Relationship Id="rId226" Type="http://schemas.openxmlformats.org/officeDocument/2006/relationships/image" Target="../media/image227.png"/><Relationship Id="rId247" Type="http://schemas.openxmlformats.org/officeDocument/2006/relationships/image" Target="../media/image248.png"/><Relationship Id="rId107" Type="http://schemas.openxmlformats.org/officeDocument/2006/relationships/image" Target="../media/image108.png"/><Relationship Id="rId11" Type="http://schemas.openxmlformats.org/officeDocument/2006/relationships/image" Target="../media/image12.png"/><Relationship Id="rId32" Type="http://schemas.openxmlformats.org/officeDocument/2006/relationships/image" Target="../media/image33.png"/><Relationship Id="rId53" Type="http://schemas.openxmlformats.org/officeDocument/2006/relationships/image" Target="../media/image54.png"/><Relationship Id="rId74" Type="http://schemas.openxmlformats.org/officeDocument/2006/relationships/image" Target="../media/image75.png"/><Relationship Id="rId128" Type="http://schemas.openxmlformats.org/officeDocument/2006/relationships/image" Target="../media/image129.png"/><Relationship Id="rId149" Type="http://schemas.openxmlformats.org/officeDocument/2006/relationships/image" Target="../media/image150.png"/><Relationship Id="rId5" Type="http://schemas.openxmlformats.org/officeDocument/2006/relationships/image" Target="../media/image6.png"/><Relationship Id="rId95" Type="http://schemas.openxmlformats.org/officeDocument/2006/relationships/image" Target="../media/image96.png"/><Relationship Id="rId160" Type="http://schemas.openxmlformats.org/officeDocument/2006/relationships/image" Target="../media/image161.png"/><Relationship Id="rId181" Type="http://schemas.openxmlformats.org/officeDocument/2006/relationships/image" Target="../media/image182.png"/><Relationship Id="rId216" Type="http://schemas.openxmlformats.org/officeDocument/2006/relationships/image" Target="../media/image217.png"/><Relationship Id="rId237" Type="http://schemas.openxmlformats.org/officeDocument/2006/relationships/image" Target="../media/image238.png"/><Relationship Id="rId22" Type="http://schemas.openxmlformats.org/officeDocument/2006/relationships/image" Target="../media/image23.png"/><Relationship Id="rId43" Type="http://schemas.openxmlformats.org/officeDocument/2006/relationships/image" Target="../media/image44.png"/><Relationship Id="rId64" Type="http://schemas.openxmlformats.org/officeDocument/2006/relationships/image" Target="../media/image65.png"/><Relationship Id="rId118" Type="http://schemas.openxmlformats.org/officeDocument/2006/relationships/image" Target="../media/image119.png"/><Relationship Id="rId139" Type="http://schemas.openxmlformats.org/officeDocument/2006/relationships/image" Target="../media/image140.png"/><Relationship Id="rId85" Type="http://schemas.openxmlformats.org/officeDocument/2006/relationships/image" Target="../media/image86.png"/><Relationship Id="rId150" Type="http://schemas.openxmlformats.org/officeDocument/2006/relationships/image" Target="../media/image151.png"/><Relationship Id="rId171" Type="http://schemas.openxmlformats.org/officeDocument/2006/relationships/image" Target="../media/image172.png"/><Relationship Id="rId192" Type="http://schemas.openxmlformats.org/officeDocument/2006/relationships/image" Target="../media/image193.png"/><Relationship Id="rId206" Type="http://schemas.openxmlformats.org/officeDocument/2006/relationships/image" Target="../media/image207.png"/><Relationship Id="rId227" Type="http://schemas.openxmlformats.org/officeDocument/2006/relationships/image" Target="../media/image228.png"/><Relationship Id="rId248" Type="http://schemas.openxmlformats.org/officeDocument/2006/relationships/image" Target="../media/image249.png"/><Relationship Id="rId12" Type="http://schemas.openxmlformats.org/officeDocument/2006/relationships/image" Target="../media/image13.png"/><Relationship Id="rId33" Type="http://schemas.openxmlformats.org/officeDocument/2006/relationships/image" Target="../media/image34.png"/><Relationship Id="rId108" Type="http://schemas.openxmlformats.org/officeDocument/2006/relationships/image" Target="../media/image109.png"/><Relationship Id="rId129" Type="http://schemas.openxmlformats.org/officeDocument/2006/relationships/image" Target="../media/image130.png"/><Relationship Id="rId54" Type="http://schemas.openxmlformats.org/officeDocument/2006/relationships/image" Target="../media/image55.png"/><Relationship Id="rId75" Type="http://schemas.openxmlformats.org/officeDocument/2006/relationships/image" Target="../media/image76.png"/><Relationship Id="rId96" Type="http://schemas.openxmlformats.org/officeDocument/2006/relationships/image" Target="../media/image97.png"/><Relationship Id="rId140" Type="http://schemas.openxmlformats.org/officeDocument/2006/relationships/image" Target="../media/image141.png"/><Relationship Id="rId161" Type="http://schemas.openxmlformats.org/officeDocument/2006/relationships/image" Target="../media/image162.png"/><Relationship Id="rId182" Type="http://schemas.openxmlformats.org/officeDocument/2006/relationships/image" Target="../media/image183.png"/><Relationship Id="rId217" Type="http://schemas.openxmlformats.org/officeDocument/2006/relationships/image" Target="../media/image218.png"/><Relationship Id="rId6" Type="http://schemas.openxmlformats.org/officeDocument/2006/relationships/image" Target="../media/image7.png"/><Relationship Id="rId238" Type="http://schemas.openxmlformats.org/officeDocument/2006/relationships/image" Target="../media/image239.png"/><Relationship Id="rId23" Type="http://schemas.openxmlformats.org/officeDocument/2006/relationships/image" Target="../media/image24.png"/><Relationship Id="rId119" Type="http://schemas.openxmlformats.org/officeDocument/2006/relationships/image" Target="../media/image120.png"/><Relationship Id="rId44" Type="http://schemas.openxmlformats.org/officeDocument/2006/relationships/image" Target="../media/image45.png"/><Relationship Id="rId65" Type="http://schemas.openxmlformats.org/officeDocument/2006/relationships/image" Target="../media/image66.png"/><Relationship Id="rId86" Type="http://schemas.openxmlformats.org/officeDocument/2006/relationships/image" Target="../media/image87.png"/><Relationship Id="rId130" Type="http://schemas.openxmlformats.org/officeDocument/2006/relationships/image" Target="../media/image131.png"/><Relationship Id="rId151" Type="http://schemas.openxmlformats.org/officeDocument/2006/relationships/image" Target="../media/image152.png"/><Relationship Id="rId172" Type="http://schemas.openxmlformats.org/officeDocument/2006/relationships/image" Target="../media/image173.png"/><Relationship Id="rId193" Type="http://schemas.openxmlformats.org/officeDocument/2006/relationships/image" Target="../media/image194.png"/><Relationship Id="rId207" Type="http://schemas.openxmlformats.org/officeDocument/2006/relationships/image" Target="../media/image208.png"/><Relationship Id="rId228" Type="http://schemas.openxmlformats.org/officeDocument/2006/relationships/image" Target="../media/image229.png"/><Relationship Id="rId249" Type="http://schemas.openxmlformats.org/officeDocument/2006/relationships/image" Target="../media/image250.png"/><Relationship Id="rId13" Type="http://schemas.openxmlformats.org/officeDocument/2006/relationships/image" Target="../media/image14.png"/><Relationship Id="rId109" Type="http://schemas.openxmlformats.org/officeDocument/2006/relationships/image" Target="../media/image110.png"/><Relationship Id="rId34" Type="http://schemas.openxmlformats.org/officeDocument/2006/relationships/image" Target="../media/image35.png"/><Relationship Id="rId55" Type="http://schemas.openxmlformats.org/officeDocument/2006/relationships/image" Target="../media/image56.png"/><Relationship Id="rId76" Type="http://schemas.openxmlformats.org/officeDocument/2006/relationships/image" Target="../media/image77.png"/><Relationship Id="rId97" Type="http://schemas.openxmlformats.org/officeDocument/2006/relationships/image" Target="../media/image98.png"/><Relationship Id="rId120" Type="http://schemas.openxmlformats.org/officeDocument/2006/relationships/image" Target="../media/image121.png"/><Relationship Id="rId141" Type="http://schemas.openxmlformats.org/officeDocument/2006/relationships/image" Target="../media/image142.png"/><Relationship Id="rId7" Type="http://schemas.openxmlformats.org/officeDocument/2006/relationships/image" Target="../media/image8.png"/><Relationship Id="rId162" Type="http://schemas.openxmlformats.org/officeDocument/2006/relationships/image" Target="../media/image163.png"/><Relationship Id="rId183" Type="http://schemas.openxmlformats.org/officeDocument/2006/relationships/image" Target="../media/image184.png"/><Relationship Id="rId218" Type="http://schemas.openxmlformats.org/officeDocument/2006/relationships/image" Target="../media/image219.png"/><Relationship Id="rId239" Type="http://schemas.openxmlformats.org/officeDocument/2006/relationships/image" Target="../media/image240.png"/><Relationship Id="rId250" Type="http://schemas.openxmlformats.org/officeDocument/2006/relationships/image" Target="../media/image251.png"/><Relationship Id="rId24" Type="http://schemas.openxmlformats.org/officeDocument/2006/relationships/image" Target="../media/image25.png"/><Relationship Id="rId45" Type="http://schemas.openxmlformats.org/officeDocument/2006/relationships/image" Target="../media/image46.png"/><Relationship Id="rId66" Type="http://schemas.openxmlformats.org/officeDocument/2006/relationships/image" Target="../media/image67.png"/><Relationship Id="rId87" Type="http://schemas.openxmlformats.org/officeDocument/2006/relationships/image" Target="../media/image88.png"/><Relationship Id="rId110" Type="http://schemas.openxmlformats.org/officeDocument/2006/relationships/image" Target="../media/image111.png"/><Relationship Id="rId131" Type="http://schemas.openxmlformats.org/officeDocument/2006/relationships/image" Target="../media/image132.png"/><Relationship Id="rId152" Type="http://schemas.openxmlformats.org/officeDocument/2006/relationships/image" Target="../media/image153.png"/><Relationship Id="rId173" Type="http://schemas.openxmlformats.org/officeDocument/2006/relationships/image" Target="../media/image174.png"/><Relationship Id="rId194" Type="http://schemas.openxmlformats.org/officeDocument/2006/relationships/image" Target="../media/image195.png"/><Relationship Id="rId208" Type="http://schemas.openxmlformats.org/officeDocument/2006/relationships/image" Target="../media/image209.png"/><Relationship Id="rId229" Type="http://schemas.openxmlformats.org/officeDocument/2006/relationships/image" Target="../media/image230.png"/><Relationship Id="rId240" Type="http://schemas.openxmlformats.org/officeDocument/2006/relationships/image" Target="../media/image241.png"/><Relationship Id="rId14" Type="http://schemas.openxmlformats.org/officeDocument/2006/relationships/image" Target="../media/image15.png"/><Relationship Id="rId35" Type="http://schemas.openxmlformats.org/officeDocument/2006/relationships/image" Target="../media/image36.png"/><Relationship Id="rId56" Type="http://schemas.openxmlformats.org/officeDocument/2006/relationships/image" Target="../media/image57.png"/><Relationship Id="rId77" Type="http://schemas.openxmlformats.org/officeDocument/2006/relationships/image" Target="../media/image78.png"/><Relationship Id="rId100" Type="http://schemas.openxmlformats.org/officeDocument/2006/relationships/image" Target="../media/image101.png"/><Relationship Id="rId8" Type="http://schemas.openxmlformats.org/officeDocument/2006/relationships/image" Target="../media/image9.png"/><Relationship Id="rId98" Type="http://schemas.openxmlformats.org/officeDocument/2006/relationships/image" Target="../media/image99.png"/><Relationship Id="rId121" Type="http://schemas.openxmlformats.org/officeDocument/2006/relationships/image" Target="../media/image122.png"/><Relationship Id="rId142" Type="http://schemas.openxmlformats.org/officeDocument/2006/relationships/image" Target="../media/image143.png"/><Relationship Id="rId163" Type="http://schemas.openxmlformats.org/officeDocument/2006/relationships/image" Target="../media/image164.png"/><Relationship Id="rId184" Type="http://schemas.openxmlformats.org/officeDocument/2006/relationships/image" Target="../media/image185.png"/><Relationship Id="rId219" Type="http://schemas.openxmlformats.org/officeDocument/2006/relationships/image" Target="../media/image220.png"/><Relationship Id="rId230" Type="http://schemas.openxmlformats.org/officeDocument/2006/relationships/image" Target="../media/image231.png"/><Relationship Id="rId251" Type="http://schemas.openxmlformats.org/officeDocument/2006/relationships/image" Target="../media/image252.png"/><Relationship Id="rId25" Type="http://schemas.openxmlformats.org/officeDocument/2006/relationships/image" Target="../media/image26.png"/><Relationship Id="rId46" Type="http://schemas.openxmlformats.org/officeDocument/2006/relationships/image" Target="../media/image47.png"/><Relationship Id="rId67" Type="http://schemas.openxmlformats.org/officeDocument/2006/relationships/image" Target="../media/image68.png"/><Relationship Id="rId88" Type="http://schemas.openxmlformats.org/officeDocument/2006/relationships/image" Target="../media/image89.png"/><Relationship Id="rId111" Type="http://schemas.openxmlformats.org/officeDocument/2006/relationships/image" Target="../media/image112.png"/><Relationship Id="rId132" Type="http://schemas.openxmlformats.org/officeDocument/2006/relationships/image" Target="../media/image133.png"/><Relationship Id="rId153" Type="http://schemas.openxmlformats.org/officeDocument/2006/relationships/image" Target="../media/image154.png"/><Relationship Id="rId174" Type="http://schemas.openxmlformats.org/officeDocument/2006/relationships/image" Target="../media/image175.png"/><Relationship Id="rId195" Type="http://schemas.openxmlformats.org/officeDocument/2006/relationships/image" Target="../media/image196.png"/><Relationship Id="rId209" Type="http://schemas.openxmlformats.org/officeDocument/2006/relationships/image" Target="../media/image210.png"/><Relationship Id="rId220" Type="http://schemas.openxmlformats.org/officeDocument/2006/relationships/image" Target="../media/image221.png"/><Relationship Id="rId241" Type="http://schemas.openxmlformats.org/officeDocument/2006/relationships/image" Target="../media/image242.png"/><Relationship Id="rId15" Type="http://schemas.openxmlformats.org/officeDocument/2006/relationships/image" Target="../media/image16.png"/><Relationship Id="rId36" Type="http://schemas.openxmlformats.org/officeDocument/2006/relationships/image" Target="../media/image37.png"/><Relationship Id="rId57" Type="http://schemas.openxmlformats.org/officeDocument/2006/relationships/image" Target="../media/image58.png"/><Relationship Id="rId78" Type="http://schemas.openxmlformats.org/officeDocument/2006/relationships/image" Target="../media/image79.png"/><Relationship Id="rId99" Type="http://schemas.openxmlformats.org/officeDocument/2006/relationships/image" Target="../media/image100.png"/><Relationship Id="rId101" Type="http://schemas.openxmlformats.org/officeDocument/2006/relationships/image" Target="../media/image102.png"/><Relationship Id="rId122" Type="http://schemas.openxmlformats.org/officeDocument/2006/relationships/image" Target="../media/image123.png"/><Relationship Id="rId143" Type="http://schemas.openxmlformats.org/officeDocument/2006/relationships/image" Target="../media/image144.png"/><Relationship Id="rId164" Type="http://schemas.openxmlformats.org/officeDocument/2006/relationships/image" Target="../media/image165.png"/><Relationship Id="rId185" Type="http://schemas.openxmlformats.org/officeDocument/2006/relationships/image" Target="../media/image186.png"/><Relationship Id="rId9" Type="http://schemas.openxmlformats.org/officeDocument/2006/relationships/image" Target="../media/image10.png"/><Relationship Id="rId210" Type="http://schemas.openxmlformats.org/officeDocument/2006/relationships/image" Target="../media/image211.png"/><Relationship Id="rId26" Type="http://schemas.openxmlformats.org/officeDocument/2006/relationships/image" Target="../media/image27.png"/><Relationship Id="rId231" Type="http://schemas.openxmlformats.org/officeDocument/2006/relationships/image" Target="../media/image232.png"/><Relationship Id="rId252" Type="http://schemas.openxmlformats.org/officeDocument/2006/relationships/image" Target="../media/image253.png"/><Relationship Id="rId47" Type="http://schemas.openxmlformats.org/officeDocument/2006/relationships/image" Target="../media/image48.png"/><Relationship Id="rId68" Type="http://schemas.openxmlformats.org/officeDocument/2006/relationships/image" Target="../media/image69.png"/><Relationship Id="rId89" Type="http://schemas.openxmlformats.org/officeDocument/2006/relationships/image" Target="../media/image90.png"/><Relationship Id="rId112" Type="http://schemas.openxmlformats.org/officeDocument/2006/relationships/image" Target="../media/image113.png"/><Relationship Id="rId133" Type="http://schemas.openxmlformats.org/officeDocument/2006/relationships/image" Target="../media/image134.png"/><Relationship Id="rId154" Type="http://schemas.openxmlformats.org/officeDocument/2006/relationships/image" Target="../media/image155.png"/><Relationship Id="rId175" Type="http://schemas.openxmlformats.org/officeDocument/2006/relationships/image" Target="../media/image176.png"/><Relationship Id="rId196" Type="http://schemas.openxmlformats.org/officeDocument/2006/relationships/image" Target="../media/image197.png"/><Relationship Id="rId200" Type="http://schemas.openxmlformats.org/officeDocument/2006/relationships/image" Target="../media/image201.png"/><Relationship Id="rId16" Type="http://schemas.openxmlformats.org/officeDocument/2006/relationships/image" Target="../media/image17.png"/><Relationship Id="rId221" Type="http://schemas.openxmlformats.org/officeDocument/2006/relationships/image" Target="../media/image222.png"/><Relationship Id="rId242" Type="http://schemas.openxmlformats.org/officeDocument/2006/relationships/image" Target="../media/image243.png"/><Relationship Id="rId37" Type="http://schemas.openxmlformats.org/officeDocument/2006/relationships/image" Target="../media/image38.png"/><Relationship Id="rId58" Type="http://schemas.openxmlformats.org/officeDocument/2006/relationships/image" Target="../media/image59.png"/><Relationship Id="rId79" Type="http://schemas.openxmlformats.org/officeDocument/2006/relationships/image" Target="../media/image80.png"/><Relationship Id="rId102" Type="http://schemas.openxmlformats.org/officeDocument/2006/relationships/image" Target="../media/image103.png"/><Relationship Id="rId123" Type="http://schemas.openxmlformats.org/officeDocument/2006/relationships/image" Target="../media/image124.png"/><Relationship Id="rId144" Type="http://schemas.openxmlformats.org/officeDocument/2006/relationships/image" Target="../media/image145.png"/><Relationship Id="rId90" Type="http://schemas.openxmlformats.org/officeDocument/2006/relationships/image" Target="../media/image91.png"/><Relationship Id="rId165" Type="http://schemas.openxmlformats.org/officeDocument/2006/relationships/image" Target="../media/image166.png"/><Relationship Id="rId186" Type="http://schemas.openxmlformats.org/officeDocument/2006/relationships/image" Target="../media/image187.png"/><Relationship Id="rId211" Type="http://schemas.openxmlformats.org/officeDocument/2006/relationships/image" Target="../media/image212.png"/><Relationship Id="rId232" Type="http://schemas.openxmlformats.org/officeDocument/2006/relationships/image" Target="../media/image233.png"/><Relationship Id="rId253" Type="http://schemas.openxmlformats.org/officeDocument/2006/relationships/image" Target="../media/image254.png"/><Relationship Id="rId27" Type="http://schemas.openxmlformats.org/officeDocument/2006/relationships/image" Target="../media/image28.png"/><Relationship Id="rId48" Type="http://schemas.openxmlformats.org/officeDocument/2006/relationships/image" Target="../media/image49.png"/><Relationship Id="rId69" Type="http://schemas.openxmlformats.org/officeDocument/2006/relationships/image" Target="../media/image70.png"/><Relationship Id="rId113" Type="http://schemas.openxmlformats.org/officeDocument/2006/relationships/image" Target="../media/image114.png"/><Relationship Id="rId134" Type="http://schemas.openxmlformats.org/officeDocument/2006/relationships/image" Target="../media/image135.png"/><Relationship Id="rId80" Type="http://schemas.openxmlformats.org/officeDocument/2006/relationships/image" Target="../media/image81.png"/><Relationship Id="rId155" Type="http://schemas.openxmlformats.org/officeDocument/2006/relationships/image" Target="../media/image156.png"/><Relationship Id="rId176" Type="http://schemas.openxmlformats.org/officeDocument/2006/relationships/image" Target="../media/image177.png"/><Relationship Id="rId197" Type="http://schemas.openxmlformats.org/officeDocument/2006/relationships/image" Target="../media/image198.png"/><Relationship Id="rId201" Type="http://schemas.openxmlformats.org/officeDocument/2006/relationships/image" Target="../media/image202.png"/><Relationship Id="rId222" Type="http://schemas.openxmlformats.org/officeDocument/2006/relationships/image" Target="../media/image223.png"/><Relationship Id="rId243" Type="http://schemas.openxmlformats.org/officeDocument/2006/relationships/image" Target="../media/image244.png"/><Relationship Id="rId17" Type="http://schemas.openxmlformats.org/officeDocument/2006/relationships/image" Target="../media/image18.png"/><Relationship Id="rId38" Type="http://schemas.openxmlformats.org/officeDocument/2006/relationships/image" Target="../media/image39.png"/><Relationship Id="rId59" Type="http://schemas.openxmlformats.org/officeDocument/2006/relationships/image" Target="../media/image60.png"/><Relationship Id="rId103" Type="http://schemas.openxmlformats.org/officeDocument/2006/relationships/image" Target="../media/image104.png"/><Relationship Id="rId124" Type="http://schemas.openxmlformats.org/officeDocument/2006/relationships/image" Target="../media/image125.png"/><Relationship Id="rId70" Type="http://schemas.openxmlformats.org/officeDocument/2006/relationships/image" Target="../media/image71.png"/><Relationship Id="rId91" Type="http://schemas.openxmlformats.org/officeDocument/2006/relationships/image" Target="../media/image92.png"/><Relationship Id="rId145" Type="http://schemas.openxmlformats.org/officeDocument/2006/relationships/image" Target="../media/image146.png"/><Relationship Id="rId166" Type="http://schemas.openxmlformats.org/officeDocument/2006/relationships/image" Target="../media/image167.png"/><Relationship Id="rId187" Type="http://schemas.openxmlformats.org/officeDocument/2006/relationships/image" Target="../media/image188.png"/><Relationship Id="rId1" Type="http://schemas.openxmlformats.org/officeDocument/2006/relationships/slideMaster" Target="../slideMasters/slideMaster1.xml"/><Relationship Id="rId212" Type="http://schemas.openxmlformats.org/officeDocument/2006/relationships/image" Target="../media/image213.png"/><Relationship Id="rId233" Type="http://schemas.openxmlformats.org/officeDocument/2006/relationships/image" Target="../media/image234.png"/><Relationship Id="rId254" Type="http://schemas.openxmlformats.org/officeDocument/2006/relationships/image" Target="../media/image255.png"/><Relationship Id="rId28" Type="http://schemas.openxmlformats.org/officeDocument/2006/relationships/image" Target="../media/image29.png"/><Relationship Id="rId49" Type="http://schemas.openxmlformats.org/officeDocument/2006/relationships/image" Target="../media/image50.png"/><Relationship Id="rId114" Type="http://schemas.openxmlformats.org/officeDocument/2006/relationships/image" Target="../media/image115.png"/><Relationship Id="rId60" Type="http://schemas.openxmlformats.org/officeDocument/2006/relationships/image" Target="../media/image61.png"/><Relationship Id="rId81" Type="http://schemas.openxmlformats.org/officeDocument/2006/relationships/image" Target="../media/image82.png"/><Relationship Id="rId135" Type="http://schemas.openxmlformats.org/officeDocument/2006/relationships/image" Target="../media/image136.png"/><Relationship Id="rId156" Type="http://schemas.openxmlformats.org/officeDocument/2006/relationships/image" Target="../media/image157.png"/><Relationship Id="rId177" Type="http://schemas.openxmlformats.org/officeDocument/2006/relationships/image" Target="../media/image178.png"/><Relationship Id="rId198" Type="http://schemas.openxmlformats.org/officeDocument/2006/relationships/image" Target="../media/image199.png"/><Relationship Id="rId202" Type="http://schemas.openxmlformats.org/officeDocument/2006/relationships/image" Target="../media/image203.png"/><Relationship Id="rId223" Type="http://schemas.openxmlformats.org/officeDocument/2006/relationships/image" Target="../media/image224.png"/><Relationship Id="rId244" Type="http://schemas.openxmlformats.org/officeDocument/2006/relationships/image" Target="../media/image245.png"/><Relationship Id="rId18" Type="http://schemas.openxmlformats.org/officeDocument/2006/relationships/image" Target="../media/image19.png"/><Relationship Id="rId39" Type="http://schemas.openxmlformats.org/officeDocument/2006/relationships/image" Target="../media/image40.png"/><Relationship Id="rId50" Type="http://schemas.openxmlformats.org/officeDocument/2006/relationships/image" Target="../media/image51.png"/><Relationship Id="rId104" Type="http://schemas.openxmlformats.org/officeDocument/2006/relationships/image" Target="../media/image105.png"/><Relationship Id="rId125" Type="http://schemas.openxmlformats.org/officeDocument/2006/relationships/image" Target="../media/image126.png"/><Relationship Id="rId146" Type="http://schemas.openxmlformats.org/officeDocument/2006/relationships/image" Target="../media/image147.png"/><Relationship Id="rId167" Type="http://schemas.openxmlformats.org/officeDocument/2006/relationships/image" Target="../media/image168.png"/><Relationship Id="rId188" Type="http://schemas.openxmlformats.org/officeDocument/2006/relationships/image" Target="../media/image189.png"/><Relationship Id="rId71" Type="http://schemas.openxmlformats.org/officeDocument/2006/relationships/image" Target="../media/image72.png"/><Relationship Id="rId92" Type="http://schemas.openxmlformats.org/officeDocument/2006/relationships/image" Target="../media/image93.png"/><Relationship Id="rId213" Type="http://schemas.openxmlformats.org/officeDocument/2006/relationships/image" Target="../media/image214.png"/><Relationship Id="rId234" Type="http://schemas.openxmlformats.org/officeDocument/2006/relationships/image" Target="../media/image235.png"/><Relationship Id="rId2" Type="http://schemas.openxmlformats.org/officeDocument/2006/relationships/image" Target="../media/image3.png"/><Relationship Id="rId29" Type="http://schemas.openxmlformats.org/officeDocument/2006/relationships/image" Target="../media/image30.png"/><Relationship Id="rId255" Type="http://schemas.openxmlformats.org/officeDocument/2006/relationships/image" Target="../media/image256.png"/><Relationship Id="rId40" Type="http://schemas.openxmlformats.org/officeDocument/2006/relationships/image" Target="../media/image41.png"/><Relationship Id="rId115" Type="http://schemas.openxmlformats.org/officeDocument/2006/relationships/image" Target="../media/image116.png"/><Relationship Id="rId136" Type="http://schemas.openxmlformats.org/officeDocument/2006/relationships/image" Target="../media/image137.png"/><Relationship Id="rId157" Type="http://schemas.openxmlformats.org/officeDocument/2006/relationships/image" Target="../media/image158.png"/><Relationship Id="rId178" Type="http://schemas.openxmlformats.org/officeDocument/2006/relationships/image" Target="../media/image179.png"/><Relationship Id="rId61" Type="http://schemas.openxmlformats.org/officeDocument/2006/relationships/image" Target="../media/image62.png"/><Relationship Id="rId82" Type="http://schemas.openxmlformats.org/officeDocument/2006/relationships/image" Target="../media/image83.png"/><Relationship Id="rId199" Type="http://schemas.openxmlformats.org/officeDocument/2006/relationships/image" Target="../media/image200.png"/><Relationship Id="rId203" Type="http://schemas.openxmlformats.org/officeDocument/2006/relationships/image" Target="../media/image204.png"/><Relationship Id="rId19" Type="http://schemas.openxmlformats.org/officeDocument/2006/relationships/image" Target="../media/image20.png"/><Relationship Id="rId224" Type="http://schemas.openxmlformats.org/officeDocument/2006/relationships/image" Target="../media/image225.png"/><Relationship Id="rId245" Type="http://schemas.openxmlformats.org/officeDocument/2006/relationships/image" Target="../media/image246.png"/><Relationship Id="rId30" Type="http://schemas.openxmlformats.org/officeDocument/2006/relationships/image" Target="../media/image31.png"/><Relationship Id="rId105" Type="http://schemas.openxmlformats.org/officeDocument/2006/relationships/image" Target="../media/image106.png"/><Relationship Id="rId126" Type="http://schemas.openxmlformats.org/officeDocument/2006/relationships/image" Target="../media/image127.png"/><Relationship Id="rId147" Type="http://schemas.openxmlformats.org/officeDocument/2006/relationships/image" Target="../media/image148.png"/><Relationship Id="rId168" Type="http://schemas.openxmlformats.org/officeDocument/2006/relationships/image" Target="../media/image169.png"/><Relationship Id="rId51" Type="http://schemas.openxmlformats.org/officeDocument/2006/relationships/image" Target="../media/image52.png"/><Relationship Id="rId72" Type="http://schemas.openxmlformats.org/officeDocument/2006/relationships/image" Target="../media/image73.png"/><Relationship Id="rId93" Type="http://schemas.openxmlformats.org/officeDocument/2006/relationships/image" Target="../media/image94.png"/><Relationship Id="rId189" Type="http://schemas.openxmlformats.org/officeDocument/2006/relationships/image" Target="../media/image190.png"/><Relationship Id="rId3" Type="http://schemas.openxmlformats.org/officeDocument/2006/relationships/image" Target="../media/image4.png"/><Relationship Id="rId214" Type="http://schemas.openxmlformats.org/officeDocument/2006/relationships/image" Target="../media/image215.png"/><Relationship Id="rId235" Type="http://schemas.openxmlformats.org/officeDocument/2006/relationships/image" Target="../media/image236.png"/><Relationship Id="rId256" Type="http://schemas.openxmlformats.org/officeDocument/2006/relationships/image" Target="../media/image257.png"/><Relationship Id="rId116" Type="http://schemas.openxmlformats.org/officeDocument/2006/relationships/image" Target="../media/image117.png"/><Relationship Id="rId137" Type="http://schemas.openxmlformats.org/officeDocument/2006/relationships/image" Target="../media/image138.png"/><Relationship Id="rId158" Type="http://schemas.openxmlformats.org/officeDocument/2006/relationships/image" Target="../media/image159.png"/><Relationship Id="rId20" Type="http://schemas.openxmlformats.org/officeDocument/2006/relationships/image" Target="../media/image21.png"/><Relationship Id="rId41" Type="http://schemas.openxmlformats.org/officeDocument/2006/relationships/image" Target="../media/image42.png"/><Relationship Id="rId62" Type="http://schemas.openxmlformats.org/officeDocument/2006/relationships/image" Target="../media/image63.png"/><Relationship Id="rId83" Type="http://schemas.openxmlformats.org/officeDocument/2006/relationships/image" Target="../media/image84.png"/><Relationship Id="rId179" Type="http://schemas.openxmlformats.org/officeDocument/2006/relationships/image" Target="../media/image180.png"/><Relationship Id="rId190" Type="http://schemas.openxmlformats.org/officeDocument/2006/relationships/image" Target="../media/image191.png"/><Relationship Id="rId204" Type="http://schemas.openxmlformats.org/officeDocument/2006/relationships/image" Target="../media/image205.png"/><Relationship Id="rId225" Type="http://schemas.openxmlformats.org/officeDocument/2006/relationships/image" Target="../media/image226.png"/><Relationship Id="rId246" Type="http://schemas.openxmlformats.org/officeDocument/2006/relationships/image" Target="../media/image247.png"/><Relationship Id="rId106" Type="http://schemas.openxmlformats.org/officeDocument/2006/relationships/image" Target="../media/image107.png"/><Relationship Id="rId127" Type="http://schemas.openxmlformats.org/officeDocument/2006/relationships/image" Target="../media/image128.png"/><Relationship Id="rId10" Type="http://schemas.openxmlformats.org/officeDocument/2006/relationships/image" Target="../media/image11.png"/><Relationship Id="rId31" Type="http://schemas.openxmlformats.org/officeDocument/2006/relationships/image" Target="../media/image32.png"/><Relationship Id="rId52" Type="http://schemas.openxmlformats.org/officeDocument/2006/relationships/image" Target="../media/image53.png"/><Relationship Id="rId73" Type="http://schemas.openxmlformats.org/officeDocument/2006/relationships/image" Target="../media/image74.png"/><Relationship Id="rId94" Type="http://schemas.openxmlformats.org/officeDocument/2006/relationships/image" Target="../media/image95.png"/><Relationship Id="rId148" Type="http://schemas.openxmlformats.org/officeDocument/2006/relationships/image" Target="../media/image149.png"/><Relationship Id="rId169" Type="http://schemas.openxmlformats.org/officeDocument/2006/relationships/image" Target="../media/image170.png"/><Relationship Id="rId4" Type="http://schemas.openxmlformats.org/officeDocument/2006/relationships/image" Target="../media/image5.png"/><Relationship Id="rId180" Type="http://schemas.openxmlformats.org/officeDocument/2006/relationships/image" Target="../media/image181.png"/><Relationship Id="rId215" Type="http://schemas.openxmlformats.org/officeDocument/2006/relationships/image" Target="../media/image216.png"/><Relationship Id="rId236" Type="http://schemas.openxmlformats.org/officeDocument/2006/relationships/image" Target="../media/image237.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264.png"/><Relationship Id="rId3" Type="http://schemas.openxmlformats.org/officeDocument/2006/relationships/image" Target="../media/image259.png"/><Relationship Id="rId7" Type="http://schemas.openxmlformats.org/officeDocument/2006/relationships/image" Target="../media/image263.png"/><Relationship Id="rId2" Type="http://schemas.openxmlformats.org/officeDocument/2006/relationships/image" Target="../media/image258.png"/><Relationship Id="rId1" Type="http://schemas.openxmlformats.org/officeDocument/2006/relationships/slideMaster" Target="../slideMasters/slideMaster1.xml"/><Relationship Id="rId6" Type="http://schemas.openxmlformats.org/officeDocument/2006/relationships/image" Target="../media/image262.png"/><Relationship Id="rId5" Type="http://schemas.openxmlformats.org/officeDocument/2006/relationships/image" Target="../media/image261.png"/><Relationship Id="rId4" Type="http://schemas.openxmlformats.org/officeDocument/2006/relationships/image" Target="../media/image260.png"/><Relationship Id="rId9" Type="http://schemas.openxmlformats.org/officeDocument/2006/relationships/image" Target="../media/image265.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6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67.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4675" y="10"/>
            <a:ext cx="20089495" cy="11308715"/>
          </a:xfrm>
          <a:custGeom>
            <a:avLst/>
            <a:gdLst/>
            <a:ahLst/>
            <a:cxnLst/>
            <a:rect l="l" t="t" r="r" b="b"/>
            <a:pathLst>
              <a:path w="20089495" h="11308715">
                <a:moveTo>
                  <a:pt x="0" y="11308554"/>
                </a:moveTo>
                <a:lnTo>
                  <a:pt x="20089424" y="11308554"/>
                </a:lnTo>
                <a:lnTo>
                  <a:pt x="20089424" y="0"/>
                </a:lnTo>
                <a:lnTo>
                  <a:pt x="0" y="0"/>
                </a:lnTo>
                <a:lnTo>
                  <a:pt x="0" y="11308554"/>
                </a:lnTo>
                <a:close/>
              </a:path>
            </a:pathLst>
          </a:custGeom>
          <a:solidFill>
            <a:srgbClr val="B79E55"/>
          </a:solidFill>
        </p:spPr>
        <p:txBody>
          <a:bodyPr wrap="square" lIns="0" tIns="0" rIns="0" bIns="0" rtlCol="0"/>
          <a:lstStyle/>
          <a:p>
            <a:endParaRPr/>
          </a:p>
        </p:txBody>
      </p:sp>
      <p:sp>
        <p:nvSpPr>
          <p:cNvPr id="17" name="bg object 17"/>
          <p:cNvSpPr/>
          <p:nvPr/>
        </p:nvSpPr>
        <p:spPr>
          <a:xfrm>
            <a:off x="14674" y="10"/>
            <a:ext cx="20089495" cy="3057525"/>
          </a:xfrm>
          <a:custGeom>
            <a:avLst/>
            <a:gdLst/>
            <a:ahLst/>
            <a:cxnLst/>
            <a:rect l="l" t="t" r="r" b="b"/>
            <a:pathLst>
              <a:path w="20089495" h="3057525">
                <a:moveTo>
                  <a:pt x="20089425" y="0"/>
                </a:moveTo>
                <a:lnTo>
                  <a:pt x="0" y="0"/>
                </a:lnTo>
                <a:lnTo>
                  <a:pt x="0" y="1528748"/>
                </a:lnTo>
                <a:lnTo>
                  <a:pt x="755" y="1577277"/>
                </a:lnTo>
                <a:lnTo>
                  <a:pt x="3007" y="1625428"/>
                </a:lnTo>
                <a:lnTo>
                  <a:pt x="6733" y="1673181"/>
                </a:lnTo>
                <a:lnTo>
                  <a:pt x="11911" y="1720511"/>
                </a:lnTo>
                <a:lnTo>
                  <a:pt x="18517" y="1767397"/>
                </a:lnTo>
                <a:lnTo>
                  <a:pt x="26531" y="1813817"/>
                </a:lnTo>
                <a:lnTo>
                  <a:pt x="35929" y="1859747"/>
                </a:lnTo>
                <a:lnTo>
                  <a:pt x="46689" y="1905166"/>
                </a:lnTo>
                <a:lnTo>
                  <a:pt x="58789" y="1950051"/>
                </a:lnTo>
                <a:lnTo>
                  <a:pt x="72206" y="1994380"/>
                </a:lnTo>
                <a:lnTo>
                  <a:pt x="86918" y="2038131"/>
                </a:lnTo>
                <a:lnTo>
                  <a:pt x="102902" y="2081280"/>
                </a:lnTo>
                <a:lnTo>
                  <a:pt x="120136" y="2123806"/>
                </a:lnTo>
                <a:lnTo>
                  <a:pt x="138599" y="2165687"/>
                </a:lnTo>
                <a:lnTo>
                  <a:pt x="158266" y="2206899"/>
                </a:lnTo>
                <a:lnTo>
                  <a:pt x="179117" y="2247421"/>
                </a:lnTo>
                <a:lnTo>
                  <a:pt x="201128" y="2287230"/>
                </a:lnTo>
                <a:lnTo>
                  <a:pt x="224277" y="2326303"/>
                </a:lnTo>
                <a:lnTo>
                  <a:pt x="248542" y="2364619"/>
                </a:lnTo>
                <a:lnTo>
                  <a:pt x="273901" y="2402155"/>
                </a:lnTo>
                <a:lnTo>
                  <a:pt x="300330" y="2438889"/>
                </a:lnTo>
                <a:lnTo>
                  <a:pt x="327808" y="2474798"/>
                </a:lnTo>
                <a:lnTo>
                  <a:pt x="356313" y="2509859"/>
                </a:lnTo>
                <a:lnTo>
                  <a:pt x="385821" y="2544051"/>
                </a:lnTo>
                <a:lnTo>
                  <a:pt x="416311" y="2577351"/>
                </a:lnTo>
                <a:lnTo>
                  <a:pt x="447760" y="2609737"/>
                </a:lnTo>
                <a:lnTo>
                  <a:pt x="480146" y="2641186"/>
                </a:lnTo>
                <a:lnTo>
                  <a:pt x="513446" y="2671675"/>
                </a:lnTo>
                <a:lnTo>
                  <a:pt x="547638" y="2701184"/>
                </a:lnTo>
                <a:lnTo>
                  <a:pt x="582699" y="2729688"/>
                </a:lnTo>
                <a:lnTo>
                  <a:pt x="618608" y="2757166"/>
                </a:lnTo>
                <a:lnTo>
                  <a:pt x="655342" y="2783596"/>
                </a:lnTo>
                <a:lnTo>
                  <a:pt x="692878" y="2808954"/>
                </a:lnTo>
                <a:lnTo>
                  <a:pt x="731194" y="2833219"/>
                </a:lnTo>
                <a:lnTo>
                  <a:pt x="770267" y="2856368"/>
                </a:lnTo>
                <a:lnTo>
                  <a:pt x="810076" y="2878379"/>
                </a:lnTo>
                <a:lnTo>
                  <a:pt x="850598" y="2899230"/>
                </a:lnTo>
                <a:lnTo>
                  <a:pt x="891810" y="2918897"/>
                </a:lnTo>
                <a:lnTo>
                  <a:pt x="933691" y="2937360"/>
                </a:lnTo>
                <a:lnTo>
                  <a:pt x="976217" y="2954594"/>
                </a:lnTo>
                <a:lnTo>
                  <a:pt x="1019366" y="2970578"/>
                </a:lnTo>
                <a:lnTo>
                  <a:pt x="1063117" y="2985290"/>
                </a:lnTo>
                <a:lnTo>
                  <a:pt x="1107445" y="2998707"/>
                </a:lnTo>
                <a:lnTo>
                  <a:pt x="1152331" y="3010807"/>
                </a:lnTo>
                <a:lnTo>
                  <a:pt x="1197749" y="3021567"/>
                </a:lnTo>
                <a:lnTo>
                  <a:pt x="1243680" y="3030965"/>
                </a:lnTo>
                <a:lnTo>
                  <a:pt x="1290099" y="3038978"/>
                </a:lnTo>
                <a:lnTo>
                  <a:pt x="1336985" y="3045585"/>
                </a:lnTo>
                <a:lnTo>
                  <a:pt x="1384315" y="3050762"/>
                </a:lnTo>
                <a:lnTo>
                  <a:pt x="1432067" y="3054488"/>
                </a:lnTo>
                <a:lnTo>
                  <a:pt x="1480219" y="3056740"/>
                </a:lnTo>
                <a:lnTo>
                  <a:pt x="1528748" y="3057496"/>
                </a:lnTo>
                <a:lnTo>
                  <a:pt x="18575348" y="3057496"/>
                </a:lnTo>
                <a:lnTo>
                  <a:pt x="18623876" y="3056740"/>
                </a:lnTo>
                <a:lnTo>
                  <a:pt x="18672028" y="3054488"/>
                </a:lnTo>
                <a:lnTo>
                  <a:pt x="18719781" y="3050762"/>
                </a:lnTo>
                <a:lnTo>
                  <a:pt x="18767111" y="3045585"/>
                </a:lnTo>
                <a:lnTo>
                  <a:pt x="18813997" y="3038978"/>
                </a:lnTo>
                <a:lnTo>
                  <a:pt x="18860417" y="3030965"/>
                </a:lnTo>
                <a:lnTo>
                  <a:pt x="18906347" y="3021567"/>
                </a:lnTo>
                <a:lnTo>
                  <a:pt x="18951766" y="3010807"/>
                </a:lnTo>
                <a:lnTo>
                  <a:pt x="18996651" y="2998707"/>
                </a:lnTo>
                <a:lnTo>
                  <a:pt x="19040981" y="2985290"/>
                </a:lnTo>
                <a:lnTo>
                  <a:pt x="19084731" y="2970578"/>
                </a:lnTo>
                <a:lnTo>
                  <a:pt x="19127881" y="2954594"/>
                </a:lnTo>
                <a:lnTo>
                  <a:pt x="19170407" y="2937360"/>
                </a:lnTo>
                <a:lnTo>
                  <a:pt x="19212287" y="2918897"/>
                </a:lnTo>
                <a:lnTo>
                  <a:pt x="19253500" y="2899230"/>
                </a:lnTo>
                <a:lnTo>
                  <a:pt x="19294022" y="2878379"/>
                </a:lnTo>
                <a:lnTo>
                  <a:pt x="19333831" y="2856368"/>
                </a:lnTo>
                <a:lnTo>
                  <a:pt x="19372904" y="2833219"/>
                </a:lnTo>
                <a:lnTo>
                  <a:pt x="19411220" y="2808954"/>
                </a:lnTo>
                <a:lnTo>
                  <a:pt x="19448756" y="2783596"/>
                </a:lnTo>
                <a:lnTo>
                  <a:pt x="19485490" y="2757166"/>
                </a:lnTo>
                <a:lnTo>
                  <a:pt x="19521399" y="2729688"/>
                </a:lnTo>
                <a:lnTo>
                  <a:pt x="19556460" y="2701184"/>
                </a:lnTo>
                <a:lnTo>
                  <a:pt x="19590653" y="2671675"/>
                </a:lnTo>
                <a:lnTo>
                  <a:pt x="19623953" y="2641186"/>
                </a:lnTo>
                <a:lnTo>
                  <a:pt x="19656338" y="2609737"/>
                </a:lnTo>
                <a:lnTo>
                  <a:pt x="19687787" y="2577351"/>
                </a:lnTo>
                <a:lnTo>
                  <a:pt x="19718277" y="2544051"/>
                </a:lnTo>
                <a:lnTo>
                  <a:pt x="19747786" y="2509859"/>
                </a:lnTo>
                <a:lnTo>
                  <a:pt x="19776290" y="2474798"/>
                </a:lnTo>
                <a:lnTo>
                  <a:pt x="19803769" y="2438889"/>
                </a:lnTo>
                <a:lnTo>
                  <a:pt x="19830198" y="2402155"/>
                </a:lnTo>
                <a:lnTo>
                  <a:pt x="19855557" y="2364619"/>
                </a:lnTo>
                <a:lnTo>
                  <a:pt x="19879822" y="2326303"/>
                </a:lnTo>
                <a:lnTo>
                  <a:pt x="19902971" y="2287230"/>
                </a:lnTo>
                <a:lnTo>
                  <a:pt x="19924982" y="2247421"/>
                </a:lnTo>
                <a:lnTo>
                  <a:pt x="19945833" y="2206899"/>
                </a:lnTo>
                <a:lnTo>
                  <a:pt x="19965500" y="2165687"/>
                </a:lnTo>
                <a:lnTo>
                  <a:pt x="19983963" y="2123806"/>
                </a:lnTo>
                <a:lnTo>
                  <a:pt x="20001197" y="2081280"/>
                </a:lnTo>
                <a:lnTo>
                  <a:pt x="20017181" y="2038131"/>
                </a:lnTo>
                <a:lnTo>
                  <a:pt x="20031893" y="1994380"/>
                </a:lnTo>
                <a:lnTo>
                  <a:pt x="20045310" y="1950051"/>
                </a:lnTo>
                <a:lnTo>
                  <a:pt x="20057410" y="1905166"/>
                </a:lnTo>
                <a:lnTo>
                  <a:pt x="20068170" y="1859747"/>
                </a:lnTo>
                <a:lnTo>
                  <a:pt x="20077568" y="1813817"/>
                </a:lnTo>
                <a:lnTo>
                  <a:pt x="20085582" y="1767397"/>
                </a:lnTo>
                <a:lnTo>
                  <a:pt x="20089425" y="1740123"/>
                </a:lnTo>
                <a:lnTo>
                  <a:pt x="20089425" y="0"/>
                </a:lnTo>
                <a:close/>
              </a:path>
            </a:pathLst>
          </a:custGeom>
          <a:solidFill>
            <a:srgbClr val="FFFFFF"/>
          </a:solidFill>
        </p:spPr>
        <p:txBody>
          <a:bodyPr wrap="square" lIns="0" tIns="0" rIns="0" bIns="0" rtlCol="0"/>
          <a:lstStyle/>
          <a:p>
            <a:endParaRPr/>
          </a:p>
        </p:txBody>
      </p:sp>
      <p:pic>
        <p:nvPicPr>
          <p:cNvPr id="18" name="bg object 18"/>
          <p:cNvPicPr/>
          <p:nvPr/>
        </p:nvPicPr>
        <p:blipFill>
          <a:blip r:embed="rId2" cstate="print"/>
          <a:stretch>
            <a:fillRect/>
          </a:stretch>
        </p:blipFill>
        <p:spPr>
          <a:xfrm>
            <a:off x="14674" y="3057507"/>
            <a:ext cx="20089425" cy="8251057"/>
          </a:xfrm>
          <a:prstGeom prst="rect">
            <a:avLst/>
          </a:prstGeom>
        </p:spPr>
      </p:pic>
      <p:sp>
        <p:nvSpPr>
          <p:cNvPr id="19" name="bg object 19"/>
          <p:cNvSpPr/>
          <p:nvPr/>
        </p:nvSpPr>
        <p:spPr>
          <a:xfrm>
            <a:off x="8210480" y="2887355"/>
            <a:ext cx="3683635" cy="330200"/>
          </a:xfrm>
          <a:custGeom>
            <a:avLst/>
            <a:gdLst/>
            <a:ahLst/>
            <a:cxnLst/>
            <a:rect l="l" t="t" r="r" b="b"/>
            <a:pathLst>
              <a:path w="3683634" h="330200">
                <a:moveTo>
                  <a:pt x="3683135" y="0"/>
                </a:moveTo>
                <a:lnTo>
                  <a:pt x="0" y="0"/>
                </a:lnTo>
                <a:lnTo>
                  <a:pt x="0" y="329835"/>
                </a:lnTo>
                <a:lnTo>
                  <a:pt x="3683135" y="329835"/>
                </a:lnTo>
                <a:lnTo>
                  <a:pt x="3683135" y="0"/>
                </a:lnTo>
                <a:close/>
              </a:path>
            </a:pathLst>
          </a:custGeom>
          <a:solidFill>
            <a:srgbClr val="B79E55">
              <a:alpha val="91998"/>
            </a:srgbClr>
          </a:solidFill>
        </p:spPr>
        <p:txBody>
          <a:bodyPr wrap="square" lIns="0" tIns="0" rIns="0" bIns="0" rtlCol="0"/>
          <a:lstStyle/>
          <a:p>
            <a:endParaRPr/>
          </a:p>
        </p:txBody>
      </p:sp>
      <p:sp>
        <p:nvSpPr>
          <p:cNvPr id="20" name="bg object 20"/>
          <p:cNvSpPr/>
          <p:nvPr/>
        </p:nvSpPr>
        <p:spPr>
          <a:xfrm>
            <a:off x="16656699" y="9119046"/>
            <a:ext cx="2620645" cy="1245870"/>
          </a:xfrm>
          <a:custGeom>
            <a:avLst/>
            <a:gdLst/>
            <a:ahLst/>
            <a:cxnLst/>
            <a:rect l="l" t="t" r="r" b="b"/>
            <a:pathLst>
              <a:path w="2620644" h="1245870">
                <a:moveTo>
                  <a:pt x="248043" y="903770"/>
                </a:moveTo>
                <a:lnTo>
                  <a:pt x="38823" y="903770"/>
                </a:lnTo>
                <a:lnTo>
                  <a:pt x="38823" y="978700"/>
                </a:lnTo>
                <a:lnTo>
                  <a:pt x="38823" y="1035850"/>
                </a:lnTo>
                <a:lnTo>
                  <a:pt x="38823" y="1109510"/>
                </a:lnTo>
                <a:lnTo>
                  <a:pt x="38823" y="1166660"/>
                </a:lnTo>
                <a:lnTo>
                  <a:pt x="38823" y="1241590"/>
                </a:lnTo>
                <a:lnTo>
                  <a:pt x="248043" y="1241590"/>
                </a:lnTo>
                <a:lnTo>
                  <a:pt x="248043" y="1166660"/>
                </a:lnTo>
                <a:lnTo>
                  <a:pt x="124866" y="1166660"/>
                </a:lnTo>
                <a:lnTo>
                  <a:pt x="124866" y="1109510"/>
                </a:lnTo>
                <a:lnTo>
                  <a:pt x="228904" y="1109510"/>
                </a:lnTo>
                <a:lnTo>
                  <a:pt x="228904" y="1035850"/>
                </a:lnTo>
                <a:lnTo>
                  <a:pt x="124866" y="1035850"/>
                </a:lnTo>
                <a:lnTo>
                  <a:pt x="124866" y="978700"/>
                </a:lnTo>
                <a:lnTo>
                  <a:pt x="248043" y="978700"/>
                </a:lnTo>
                <a:lnTo>
                  <a:pt x="248043" y="903770"/>
                </a:lnTo>
                <a:close/>
              </a:path>
              <a:path w="2620644" h="1245870">
                <a:moveTo>
                  <a:pt x="250850" y="0"/>
                </a:moveTo>
                <a:lnTo>
                  <a:pt x="0" y="0"/>
                </a:lnTo>
                <a:lnTo>
                  <a:pt x="0" y="74930"/>
                </a:lnTo>
                <a:lnTo>
                  <a:pt x="82677" y="74930"/>
                </a:lnTo>
                <a:lnTo>
                  <a:pt x="82677" y="337820"/>
                </a:lnTo>
                <a:lnTo>
                  <a:pt x="168173" y="337820"/>
                </a:lnTo>
                <a:lnTo>
                  <a:pt x="168173" y="74930"/>
                </a:lnTo>
                <a:lnTo>
                  <a:pt x="250850" y="74930"/>
                </a:lnTo>
                <a:lnTo>
                  <a:pt x="250850" y="0"/>
                </a:lnTo>
                <a:close/>
              </a:path>
              <a:path w="2620644" h="1245870">
                <a:moveTo>
                  <a:pt x="370636" y="602183"/>
                </a:moveTo>
                <a:lnTo>
                  <a:pt x="196850" y="602183"/>
                </a:lnTo>
                <a:lnTo>
                  <a:pt x="196850" y="667981"/>
                </a:lnTo>
                <a:lnTo>
                  <a:pt x="273900" y="667981"/>
                </a:lnTo>
                <a:lnTo>
                  <a:pt x="259969" y="685165"/>
                </a:lnTo>
                <a:lnTo>
                  <a:pt x="242201" y="698284"/>
                </a:lnTo>
                <a:lnTo>
                  <a:pt x="221145" y="706653"/>
                </a:lnTo>
                <a:lnTo>
                  <a:pt x="197421" y="709599"/>
                </a:lnTo>
                <a:lnTo>
                  <a:pt x="161848" y="702906"/>
                </a:lnTo>
                <a:lnTo>
                  <a:pt x="133515" y="684364"/>
                </a:lnTo>
                <a:lnTo>
                  <a:pt x="114757" y="656221"/>
                </a:lnTo>
                <a:lnTo>
                  <a:pt x="107988" y="620737"/>
                </a:lnTo>
                <a:lnTo>
                  <a:pt x="114757" y="585266"/>
                </a:lnTo>
                <a:lnTo>
                  <a:pt x="133515" y="557123"/>
                </a:lnTo>
                <a:lnTo>
                  <a:pt x="161848" y="538568"/>
                </a:lnTo>
                <a:lnTo>
                  <a:pt x="197421" y="531876"/>
                </a:lnTo>
                <a:lnTo>
                  <a:pt x="223024" y="535241"/>
                </a:lnTo>
                <a:lnTo>
                  <a:pt x="245364" y="544817"/>
                </a:lnTo>
                <a:lnTo>
                  <a:pt x="263690" y="559879"/>
                </a:lnTo>
                <a:lnTo>
                  <a:pt x="277279" y="579691"/>
                </a:lnTo>
                <a:lnTo>
                  <a:pt x="351523" y="542010"/>
                </a:lnTo>
                <a:lnTo>
                  <a:pt x="324751" y="503516"/>
                </a:lnTo>
                <a:lnTo>
                  <a:pt x="288810" y="473671"/>
                </a:lnTo>
                <a:lnTo>
                  <a:pt x="245694" y="454367"/>
                </a:lnTo>
                <a:lnTo>
                  <a:pt x="197421" y="447522"/>
                </a:lnTo>
                <a:lnTo>
                  <a:pt x="151193" y="453707"/>
                </a:lnTo>
                <a:lnTo>
                  <a:pt x="109766" y="471182"/>
                </a:lnTo>
                <a:lnTo>
                  <a:pt x="74739" y="498271"/>
                </a:lnTo>
                <a:lnTo>
                  <a:pt x="47726" y="533336"/>
                </a:lnTo>
                <a:lnTo>
                  <a:pt x="30353" y="574713"/>
                </a:lnTo>
                <a:lnTo>
                  <a:pt x="24193" y="620737"/>
                </a:lnTo>
                <a:lnTo>
                  <a:pt x="30353" y="666775"/>
                </a:lnTo>
                <a:lnTo>
                  <a:pt x="47726" y="708152"/>
                </a:lnTo>
                <a:lnTo>
                  <a:pt x="74739" y="743204"/>
                </a:lnTo>
                <a:lnTo>
                  <a:pt x="109766" y="770305"/>
                </a:lnTo>
                <a:lnTo>
                  <a:pt x="151193" y="787781"/>
                </a:lnTo>
                <a:lnTo>
                  <a:pt x="197421" y="793965"/>
                </a:lnTo>
                <a:lnTo>
                  <a:pt x="243446" y="787781"/>
                </a:lnTo>
                <a:lnTo>
                  <a:pt x="284810" y="770305"/>
                </a:lnTo>
                <a:lnTo>
                  <a:pt x="319874" y="743204"/>
                </a:lnTo>
                <a:lnTo>
                  <a:pt x="346964" y="708152"/>
                </a:lnTo>
                <a:lnTo>
                  <a:pt x="364439" y="666775"/>
                </a:lnTo>
                <a:lnTo>
                  <a:pt x="370636" y="620737"/>
                </a:lnTo>
                <a:lnTo>
                  <a:pt x="370636" y="602183"/>
                </a:lnTo>
                <a:close/>
              </a:path>
              <a:path w="2620644" h="1245870">
                <a:moveTo>
                  <a:pt x="570280" y="139"/>
                </a:moveTo>
                <a:lnTo>
                  <a:pt x="484238" y="139"/>
                </a:lnTo>
                <a:lnTo>
                  <a:pt x="484238" y="130949"/>
                </a:lnTo>
                <a:lnTo>
                  <a:pt x="362737" y="130949"/>
                </a:lnTo>
                <a:lnTo>
                  <a:pt x="362737" y="139"/>
                </a:lnTo>
                <a:lnTo>
                  <a:pt x="276694" y="139"/>
                </a:lnTo>
                <a:lnTo>
                  <a:pt x="276694" y="130949"/>
                </a:lnTo>
                <a:lnTo>
                  <a:pt x="276694" y="205879"/>
                </a:lnTo>
                <a:lnTo>
                  <a:pt x="276694" y="337959"/>
                </a:lnTo>
                <a:lnTo>
                  <a:pt x="362737" y="337959"/>
                </a:lnTo>
                <a:lnTo>
                  <a:pt x="362737" y="205879"/>
                </a:lnTo>
                <a:lnTo>
                  <a:pt x="484238" y="205879"/>
                </a:lnTo>
                <a:lnTo>
                  <a:pt x="484238" y="337959"/>
                </a:lnTo>
                <a:lnTo>
                  <a:pt x="570280" y="337959"/>
                </a:lnTo>
                <a:lnTo>
                  <a:pt x="570280" y="205879"/>
                </a:lnTo>
                <a:lnTo>
                  <a:pt x="570280" y="130949"/>
                </a:lnTo>
                <a:lnTo>
                  <a:pt x="570280" y="139"/>
                </a:lnTo>
                <a:close/>
              </a:path>
              <a:path w="2620644" h="1245870">
                <a:moveTo>
                  <a:pt x="584911" y="1241348"/>
                </a:moveTo>
                <a:lnTo>
                  <a:pt x="467360" y="1066431"/>
                </a:lnTo>
                <a:lnTo>
                  <a:pt x="577024" y="903897"/>
                </a:lnTo>
                <a:lnTo>
                  <a:pt x="479171" y="903897"/>
                </a:lnTo>
                <a:lnTo>
                  <a:pt x="421246" y="995006"/>
                </a:lnTo>
                <a:lnTo>
                  <a:pt x="363308" y="903897"/>
                </a:lnTo>
                <a:lnTo>
                  <a:pt x="265442" y="903897"/>
                </a:lnTo>
                <a:lnTo>
                  <a:pt x="375119" y="1066431"/>
                </a:lnTo>
                <a:lnTo>
                  <a:pt x="257581" y="1241348"/>
                </a:lnTo>
                <a:lnTo>
                  <a:pt x="355434" y="1241348"/>
                </a:lnTo>
                <a:lnTo>
                  <a:pt x="421246" y="1137297"/>
                </a:lnTo>
                <a:lnTo>
                  <a:pt x="487045" y="1241348"/>
                </a:lnTo>
                <a:lnTo>
                  <a:pt x="584911" y="1241348"/>
                </a:lnTo>
                <a:close/>
              </a:path>
              <a:path w="2620644" h="1245870">
                <a:moveTo>
                  <a:pt x="701319" y="789470"/>
                </a:moveTo>
                <a:lnTo>
                  <a:pt x="615022" y="665734"/>
                </a:lnTo>
                <a:lnTo>
                  <a:pt x="607961" y="655612"/>
                </a:lnTo>
                <a:lnTo>
                  <a:pt x="634606" y="641197"/>
                </a:lnTo>
                <a:lnTo>
                  <a:pt x="655408" y="619188"/>
                </a:lnTo>
                <a:lnTo>
                  <a:pt x="666305" y="596557"/>
                </a:lnTo>
                <a:lnTo>
                  <a:pt x="668934" y="591070"/>
                </a:lnTo>
                <a:lnTo>
                  <a:pt x="673760" y="558304"/>
                </a:lnTo>
                <a:lnTo>
                  <a:pt x="667880" y="526821"/>
                </a:lnTo>
                <a:lnTo>
                  <a:pt x="666064" y="517029"/>
                </a:lnTo>
                <a:lnTo>
                  <a:pt x="644588" y="483235"/>
                </a:lnTo>
                <a:lnTo>
                  <a:pt x="611835" y="460400"/>
                </a:lnTo>
                <a:lnTo>
                  <a:pt x="591083" y="456222"/>
                </a:lnTo>
                <a:lnTo>
                  <a:pt x="591083" y="561695"/>
                </a:lnTo>
                <a:lnTo>
                  <a:pt x="588492" y="575678"/>
                </a:lnTo>
                <a:lnTo>
                  <a:pt x="581240" y="586714"/>
                </a:lnTo>
                <a:lnTo>
                  <a:pt x="570217" y="593953"/>
                </a:lnTo>
                <a:lnTo>
                  <a:pt x="556221" y="596557"/>
                </a:lnTo>
                <a:lnTo>
                  <a:pt x="506158" y="596557"/>
                </a:lnTo>
                <a:lnTo>
                  <a:pt x="506158" y="526821"/>
                </a:lnTo>
                <a:lnTo>
                  <a:pt x="556221" y="526821"/>
                </a:lnTo>
                <a:lnTo>
                  <a:pt x="570217" y="529412"/>
                </a:lnTo>
                <a:lnTo>
                  <a:pt x="581240" y="536663"/>
                </a:lnTo>
                <a:lnTo>
                  <a:pt x="588492" y="547700"/>
                </a:lnTo>
                <a:lnTo>
                  <a:pt x="591083" y="561695"/>
                </a:lnTo>
                <a:lnTo>
                  <a:pt x="591083" y="456222"/>
                </a:lnTo>
                <a:lnTo>
                  <a:pt x="570280" y="452018"/>
                </a:lnTo>
                <a:lnTo>
                  <a:pt x="420116" y="452018"/>
                </a:lnTo>
                <a:lnTo>
                  <a:pt x="420116" y="789470"/>
                </a:lnTo>
                <a:lnTo>
                  <a:pt x="506158" y="789470"/>
                </a:lnTo>
                <a:lnTo>
                  <a:pt x="506158" y="665734"/>
                </a:lnTo>
                <a:lnTo>
                  <a:pt x="525843" y="665734"/>
                </a:lnTo>
                <a:lnTo>
                  <a:pt x="604583" y="789470"/>
                </a:lnTo>
                <a:lnTo>
                  <a:pt x="701319" y="789470"/>
                </a:lnTo>
                <a:close/>
              </a:path>
              <a:path w="2620644" h="1245870">
                <a:moveTo>
                  <a:pt x="912787" y="993889"/>
                </a:moveTo>
                <a:lnTo>
                  <a:pt x="886015" y="955395"/>
                </a:lnTo>
                <a:lnTo>
                  <a:pt x="850074" y="925550"/>
                </a:lnTo>
                <a:lnTo>
                  <a:pt x="806970" y="906246"/>
                </a:lnTo>
                <a:lnTo>
                  <a:pt x="758685" y="899401"/>
                </a:lnTo>
                <a:lnTo>
                  <a:pt x="712457" y="905586"/>
                </a:lnTo>
                <a:lnTo>
                  <a:pt x="671029" y="923061"/>
                </a:lnTo>
                <a:lnTo>
                  <a:pt x="636003" y="950150"/>
                </a:lnTo>
                <a:lnTo>
                  <a:pt x="608990" y="985215"/>
                </a:lnTo>
                <a:lnTo>
                  <a:pt x="591616" y="1026591"/>
                </a:lnTo>
                <a:lnTo>
                  <a:pt x="585457" y="1072629"/>
                </a:lnTo>
                <a:lnTo>
                  <a:pt x="591616" y="1118654"/>
                </a:lnTo>
                <a:lnTo>
                  <a:pt x="608990" y="1160030"/>
                </a:lnTo>
                <a:lnTo>
                  <a:pt x="636003" y="1195095"/>
                </a:lnTo>
                <a:lnTo>
                  <a:pt x="671029" y="1222184"/>
                </a:lnTo>
                <a:lnTo>
                  <a:pt x="712457" y="1239659"/>
                </a:lnTo>
                <a:lnTo>
                  <a:pt x="758685" y="1245857"/>
                </a:lnTo>
                <a:lnTo>
                  <a:pt x="806970" y="1238999"/>
                </a:lnTo>
                <a:lnTo>
                  <a:pt x="850074" y="1219695"/>
                </a:lnTo>
                <a:lnTo>
                  <a:pt x="886015" y="1189850"/>
                </a:lnTo>
                <a:lnTo>
                  <a:pt x="912787" y="1151356"/>
                </a:lnTo>
                <a:lnTo>
                  <a:pt x="838542" y="1113675"/>
                </a:lnTo>
                <a:lnTo>
                  <a:pt x="824953" y="1133487"/>
                </a:lnTo>
                <a:lnTo>
                  <a:pt x="806627" y="1148549"/>
                </a:lnTo>
                <a:lnTo>
                  <a:pt x="784288" y="1158125"/>
                </a:lnTo>
                <a:lnTo>
                  <a:pt x="758685" y="1161478"/>
                </a:lnTo>
                <a:lnTo>
                  <a:pt x="723112" y="1154798"/>
                </a:lnTo>
                <a:lnTo>
                  <a:pt x="694778" y="1136243"/>
                </a:lnTo>
                <a:lnTo>
                  <a:pt x="676021" y="1108100"/>
                </a:lnTo>
                <a:lnTo>
                  <a:pt x="669251" y="1072629"/>
                </a:lnTo>
                <a:lnTo>
                  <a:pt x="676021" y="1037145"/>
                </a:lnTo>
                <a:lnTo>
                  <a:pt x="694778" y="1009002"/>
                </a:lnTo>
                <a:lnTo>
                  <a:pt x="723112" y="990447"/>
                </a:lnTo>
                <a:lnTo>
                  <a:pt x="758685" y="983754"/>
                </a:lnTo>
                <a:lnTo>
                  <a:pt x="784288" y="987120"/>
                </a:lnTo>
                <a:lnTo>
                  <a:pt x="806627" y="996696"/>
                </a:lnTo>
                <a:lnTo>
                  <a:pt x="824953" y="1011758"/>
                </a:lnTo>
                <a:lnTo>
                  <a:pt x="838542" y="1031570"/>
                </a:lnTo>
                <a:lnTo>
                  <a:pt x="912787" y="993889"/>
                </a:lnTo>
                <a:close/>
              </a:path>
              <a:path w="2620644" h="1245870">
                <a:moveTo>
                  <a:pt x="931900" y="337578"/>
                </a:moveTo>
                <a:lnTo>
                  <a:pt x="910539" y="278536"/>
                </a:lnTo>
                <a:lnTo>
                  <a:pt x="885317" y="208788"/>
                </a:lnTo>
                <a:lnTo>
                  <a:pt x="842200" y="89560"/>
                </a:lnTo>
                <a:lnTo>
                  <a:pt x="809853" y="139"/>
                </a:lnTo>
                <a:lnTo>
                  <a:pt x="799731" y="139"/>
                </a:lnTo>
                <a:lnTo>
                  <a:pt x="799731" y="208788"/>
                </a:lnTo>
                <a:lnTo>
                  <a:pt x="724941" y="208788"/>
                </a:lnTo>
                <a:lnTo>
                  <a:pt x="762050" y="89560"/>
                </a:lnTo>
                <a:lnTo>
                  <a:pt x="799731" y="208788"/>
                </a:lnTo>
                <a:lnTo>
                  <a:pt x="799731" y="139"/>
                </a:lnTo>
                <a:lnTo>
                  <a:pt x="713689" y="139"/>
                </a:lnTo>
                <a:lnTo>
                  <a:pt x="591642" y="337578"/>
                </a:lnTo>
                <a:lnTo>
                  <a:pt x="684441" y="337578"/>
                </a:lnTo>
                <a:lnTo>
                  <a:pt x="702995" y="278536"/>
                </a:lnTo>
                <a:lnTo>
                  <a:pt x="821105" y="278536"/>
                </a:lnTo>
                <a:lnTo>
                  <a:pt x="839660" y="337578"/>
                </a:lnTo>
                <a:lnTo>
                  <a:pt x="931900" y="337578"/>
                </a:lnTo>
                <a:close/>
              </a:path>
              <a:path w="2620644" h="1245870">
                <a:moveTo>
                  <a:pt x="939215" y="451891"/>
                </a:moveTo>
                <a:lnTo>
                  <a:pt x="730008" y="451891"/>
                </a:lnTo>
                <a:lnTo>
                  <a:pt x="730008" y="526821"/>
                </a:lnTo>
                <a:lnTo>
                  <a:pt x="730008" y="583971"/>
                </a:lnTo>
                <a:lnTo>
                  <a:pt x="730008" y="657631"/>
                </a:lnTo>
                <a:lnTo>
                  <a:pt x="730008" y="714781"/>
                </a:lnTo>
                <a:lnTo>
                  <a:pt x="730008" y="789711"/>
                </a:lnTo>
                <a:lnTo>
                  <a:pt x="939215" y="789711"/>
                </a:lnTo>
                <a:lnTo>
                  <a:pt x="939215" y="714781"/>
                </a:lnTo>
                <a:lnTo>
                  <a:pt x="816051" y="714781"/>
                </a:lnTo>
                <a:lnTo>
                  <a:pt x="816051" y="657631"/>
                </a:lnTo>
                <a:lnTo>
                  <a:pt x="920089" y="657631"/>
                </a:lnTo>
                <a:lnTo>
                  <a:pt x="920089" y="583971"/>
                </a:lnTo>
                <a:lnTo>
                  <a:pt x="816051" y="583971"/>
                </a:lnTo>
                <a:lnTo>
                  <a:pt x="816051" y="526821"/>
                </a:lnTo>
                <a:lnTo>
                  <a:pt x="939215" y="526821"/>
                </a:lnTo>
                <a:lnTo>
                  <a:pt x="939215" y="451891"/>
                </a:lnTo>
                <a:close/>
              </a:path>
              <a:path w="2620644" h="1245870">
                <a:moveTo>
                  <a:pt x="1201293" y="451891"/>
                </a:moveTo>
                <a:lnTo>
                  <a:pt x="992073" y="451891"/>
                </a:lnTo>
                <a:lnTo>
                  <a:pt x="992073" y="526821"/>
                </a:lnTo>
                <a:lnTo>
                  <a:pt x="992073" y="583971"/>
                </a:lnTo>
                <a:lnTo>
                  <a:pt x="992073" y="657631"/>
                </a:lnTo>
                <a:lnTo>
                  <a:pt x="992073" y="714781"/>
                </a:lnTo>
                <a:lnTo>
                  <a:pt x="992073" y="789711"/>
                </a:lnTo>
                <a:lnTo>
                  <a:pt x="1201293" y="789711"/>
                </a:lnTo>
                <a:lnTo>
                  <a:pt x="1201293" y="714781"/>
                </a:lnTo>
                <a:lnTo>
                  <a:pt x="1078115" y="714781"/>
                </a:lnTo>
                <a:lnTo>
                  <a:pt x="1078115" y="657631"/>
                </a:lnTo>
                <a:lnTo>
                  <a:pt x="1182166" y="657631"/>
                </a:lnTo>
                <a:lnTo>
                  <a:pt x="1182166" y="583971"/>
                </a:lnTo>
                <a:lnTo>
                  <a:pt x="1078115" y="583971"/>
                </a:lnTo>
                <a:lnTo>
                  <a:pt x="1078115" y="526821"/>
                </a:lnTo>
                <a:lnTo>
                  <a:pt x="1201293" y="526821"/>
                </a:lnTo>
                <a:lnTo>
                  <a:pt x="1201293" y="451891"/>
                </a:lnTo>
                <a:close/>
              </a:path>
              <a:path w="2620644" h="1245870">
                <a:moveTo>
                  <a:pt x="1250784" y="903897"/>
                </a:moveTo>
                <a:lnTo>
                  <a:pt x="1164729" y="903897"/>
                </a:lnTo>
                <a:lnTo>
                  <a:pt x="1164729" y="1034707"/>
                </a:lnTo>
                <a:lnTo>
                  <a:pt x="1043254" y="1034707"/>
                </a:lnTo>
                <a:lnTo>
                  <a:pt x="1043254" y="903897"/>
                </a:lnTo>
                <a:lnTo>
                  <a:pt x="957199" y="903897"/>
                </a:lnTo>
                <a:lnTo>
                  <a:pt x="957199" y="1034707"/>
                </a:lnTo>
                <a:lnTo>
                  <a:pt x="957199" y="1109637"/>
                </a:lnTo>
                <a:lnTo>
                  <a:pt x="957199" y="1241717"/>
                </a:lnTo>
                <a:lnTo>
                  <a:pt x="1043254" y="1241717"/>
                </a:lnTo>
                <a:lnTo>
                  <a:pt x="1043254" y="1109637"/>
                </a:lnTo>
                <a:lnTo>
                  <a:pt x="1164729" y="1109637"/>
                </a:lnTo>
                <a:lnTo>
                  <a:pt x="1164729" y="1241717"/>
                </a:lnTo>
                <a:lnTo>
                  <a:pt x="1250784" y="1241717"/>
                </a:lnTo>
                <a:lnTo>
                  <a:pt x="1250784" y="1109637"/>
                </a:lnTo>
                <a:lnTo>
                  <a:pt x="1250784" y="1034707"/>
                </a:lnTo>
                <a:lnTo>
                  <a:pt x="1250784" y="903897"/>
                </a:lnTo>
                <a:close/>
              </a:path>
              <a:path w="2620644" h="1245870">
                <a:moveTo>
                  <a:pt x="1559521" y="337578"/>
                </a:moveTo>
                <a:lnTo>
                  <a:pt x="1538160" y="278536"/>
                </a:lnTo>
                <a:lnTo>
                  <a:pt x="1512938" y="208788"/>
                </a:lnTo>
                <a:lnTo>
                  <a:pt x="1469821" y="89560"/>
                </a:lnTo>
                <a:lnTo>
                  <a:pt x="1437474" y="139"/>
                </a:lnTo>
                <a:lnTo>
                  <a:pt x="1427353" y="139"/>
                </a:lnTo>
                <a:lnTo>
                  <a:pt x="1427353" y="208788"/>
                </a:lnTo>
                <a:lnTo>
                  <a:pt x="1352562" y="208788"/>
                </a:lnTo>
                <a:lnTo>
                  <a:pt x="1389672" y="89560"/>
                </a:lnTo>
                <a:lnTo>
                  <a:pt x="1427353" y="208788"/>
                </a:lnTo>
                <a:lnTo>
                  <a:pt x="1427353" y="139"/>
                </a:lnTo>
                <a:lnTo>
                  <a:pt x="1341310" y="139"/>
                </a:lnTo>
                <a:lnTo>
                  <a:pt x="1224445" y="323227"/>
                </a:lnTo>
                <a:lnTo>
                  <a:pt x="1148168" y="213855"/>
                </a:lnTo>
                <a:lnTo>
                  <a:pt x="1141107" y="203733"/>
                </a:lnTo>
                <a:lnTo>
                  <a:pt x="1167752" y="189318"/>
                </a:lnTo>
                <a:lnTo>
                  <a:pt x="1188554" y="167309"/>
                </a:lnTo>
                <a:lnTo>
                  <a:pt x="1199451" y="144678"/>
                </a:lnTo>
                <a:lnTo>
                  <a:pt x="1202093" y="139192"/>
                </a:lnTo>
                <a:lnTo>
                  <a:pt x="1206919" y="106426"/>
                </a:lnTo>
                <a:lnTo>
                  <a:pt x="1199210" y="65151"/>
                </a:lnTo>
                <a:lnTo>
                  <a:pt x="1177734" y="31343"/>
                </a:lnTo>
                <a:lnTo>
                  <a:pt x="1144981" y="8521"/>
                </a:lnTo>
                <a:lnTo>
                  <a:pt x="1124242" y="4343"/>
                </a:lnTo>
                <a:lnTo>
                  <a:pt x="1124242" y="109804"/>
                </a:lnTo>
                <a:lnTo>
                  <a:pt x="1121638" y="123799"/>
                </a:lnTo>
                <a:lnTo>
                  <a:pt x="1114399" y="134835"/>
                </a:lnTo>
                <a:lnTo>
                  <a:pt x="1103363" y="142074"/>
                </a:lnTo>
                <a:lnTo>
                  <a:pt x="1089367" y="144678"/>
                </a:lnTo>
                <a:lnTo>
                  <a:pt x="1039304" y="144678"/>
                </a:lnTo>
                <a:lnTo>
                  <a:pt x="1039304" y="74930"/>
                </a:lnTo>
                <a:lnTo>
                  <a:pt x="1089367" y="74930"/>
                </a:lnTo>
                <a:lnTo>
                  <a:pt x="1103363" y="77533"/>
                </a:lnTo>
                <a:lnTo>
                  <a:pt x="1114399" y="84772"/>
                </a:lnTo>
                <a:lnTo>
                  <a:pt x="1121638" y="95821"/>
                </a:lnTo>
                <a:lnTo>
                  <a:pt x="1124242" y="109804"/>
                </a:lnTo>
                <a:lnTo>
                  <a:pt x="1124242" y="4343"/>
                </a:lnTo>
                <a:lnTo>
                  <a:pt x="1103426" y="139"/>
                </a:lnTo>
                <a:lnTo>
                  <a:pt x="953262" y="139"/>
                </a:lnTo>
                <a:lnTo>
                  <a:pt x="953262" y="337578"/>
                </a:lnTo>
                <a:lnTo>
                  <a:pt x="1039304" y="337578"/>
                </a:lnTo>
                <a:lnTo>
                  <a:pt x="1039304" y="213855"/>
                </a:lnTo>
                <a:lnTo>
                  <a:pt x="1058989" y="213855"/>
                </a:lnTo>
                <a:lnTo>
                  <a:pt x="1137729" y="337578"/>
                </a:lnTo>
                <a:lnTo>
                  <a:pt x="1219263" y="337578"/>
                </a:lnTo>
                <a:lnTo>
                  <a:pt x="1234465" y="337578"/>
                </a:lnTo>
                <a:lnTo>
                  <a:pt x="1312062" y="337578"/>
                </a:lnTo>
                <a:lnTo>
                  <a:pt x="1330617" y="278536"/>
                </a:lnTo>
                <a:lnTo>
                  <a:pt x="1448727" y="278536"/>
                </a:lnTo>
                <a:lnTo>
                  <a:pt x="1467281" y="337578"/>
                </a:lnTo>
                <a:lnTo>
                  <a:pt x="1559521" y="337578"/>
                </a:lnTo>
                <a:close/>
              </a:path>
              <a:path w="2620644" h="1245870">
                <a:moveTo>
                  <a:pt x="1579778" y="452018"/>
                </a:moveTo>
                <a:lnTo>
                  <a:pt x="1493723" y="452018"/>
                </a:lnTo>
                <a:lnTo>
                  <a:pt x="1493723" y="658418"/>
                </a:lnTo>
                <a:lnTo>
                  <a:pt x="1341310" y="452018"/>
                </a:lnTo>
                <a:lnTo>
                  <a:pt x="1251318" y="452018"/>
                </a:lnTo>
                <a:lnTo>
                  <a:pt x="1251318" y="789470"/>
                </a:lnTo>
                <a:lnTo>
                  <a:pt x="1337373" y="789470"/>
                </a:lnTo>
                <a:lnTo>
                  <a:pt x="1337373" y="582498"/>
                </a:lnTo>
                <a:lnTo>
                  <a:pt x="1489227" y="789470"/>
                </a:lnTo>
                <a:lnTo>
                  <a:pt x="1579778" y="789470"/>
                </a:lnTo>
                <a:lnTo>
                  <a:pt x="1579778" y="452018"/>
                </a:lnTo>
                <a:close/>
              </a:path>
              <a:path w="2620644" h="1245870">
                <a:moveTo>
                  <a:pt x="1612392" y="1241348"/>
                </a:moveTo>
                <a:lnTo>
                  <a:pt x="1591043" y="1182293"/>
                </a:lnTo>
                <a:lnTo>
                  <a:pt x="1565821" y="1112558"/>
                </a:lnTo>
                <a:lnTo>
                  <a:pt x="1522691" y="993330"/>
                </a:lnTo>
                <a:lnTo>
                  <a:pt x="1490357" y="903897"/>
                </a:lnTo>
                <a:lnTo>
                  <a:pt x="1480235" y="903897"/>
                </a:lnTo>
                <a:lnTo>
                  <a:pt x="1480235" y="1112558"/>
                </a:lnTo>
                <a:lnTo>
                  <a:pt x="1405432" y="1112558"/>
                </a:lnTo>
                <a:lnTo>
                  <a:pt x="1442542" y="993330"/>
                </a:lnTo>
                <a:lnTo>
                  <a:pt x="1480235" y="1112558"/>
                </a:lnTo>
                <a:lnTo>
                  <a:pt x="1480235" y="903897"/>
                </a:lnTo>
                <a:lnTo>
                  <a:pt x="1394180" y="903897"/>
                </a:lnTo>
                <a:lnTo>
                  <a:pt x="1272146" y="1241348"/>
                </a:lnTo>
                <a:lnTo>
                  <a:pt x="1364932" y="1241348"/>
                </a:lnTo>
                <a:lnTo>
                  <a:pt x="1383499" y="1182293"/>
                </a:lnTo>
                <a:lnTo>
                  <a:pt x="1501597" y="1182293"/>
                </a:lnTo>
                <a:lnTo>
                  <a:pt x="1520164" y="1241348"/>
                </a:lnTo>
                <a:lnTo>
                  <a:pt x="1612392" y="1241348"/>
                </a:lnTo>
                <a:close/>
              </a:path>
              <a:path w="2620644" h="1245870">
                <a:moveTo>
                  <a:pt x="1962213" y="903897"/>
                </a:moveTo>
                <a:lnTo>
                  <a:pt x="1876158" y="903897"/>
                </a:lnTo>
                <a:lnTo>
                  <a:pt x="1876158" y="1110310"/>
                </a:lnTo>
                <a:lnTo>
                  <a:pt x="1723745" y="903897"/>
                </a:lnTo>
                <a:lnTo>
                  <a:pt x="1633753" y="903897"/>
                </a:lnTo>
                <a:lnTo>
                  <a:pt x="1633753" y="1241348"/>
                </a:lnTo>
                <a:lnTo>
                  <a:pt x="1719821" y="1241348"/>
                </a:lnTo>
                <a:lnTo>
                  <a:pt x="1719821" y="1034376"/>
                </a:lnTo>
                <a:lnTo>
                  <a:pt x="1871662" y="1241348"/>
                </a:lnTo>
                <a:lnTo>
                  <a:pt x="1962213" y="1241348"/>
                </a:lnTo>
                <a:lnTo>
                  <a:pt x="1962213" y="903897"/>
                </a:lnTo>
                <a:close/>
              </a:path>
              <a:path w="2620644" h="1245870">
                <a:moveTo>
                  <a:pt x="2024621" y="139"/>
                </a:moveTo>
                <a:lnTo>
                  <a:pt x="1933511" y="139"/>
                </a:lnTo>
                <a:lnTo>
                  <a:pt x="1881212" y="222288"/>
                </a:lnTo>
                <a:lnTo>
                  <a:pt x="1821599" y="139"/>
                </a:lnTo>
                <a:lnTo>
                  <a:pt x="1743417" y="139"/>
                </a:lnTo>
                <a:lnTo>
                  <a:pt x="1683804" y="222288"/>
                </a:lnTo>
                <a:lnTo>
                  <a:pt x="1632064" y="139"/>
                </a:lnTo>
                <a:lnTo>
                  <a:pt x="1540954" y="139"/>
                </a:lnTo>
                <a:lnTo>
                  <a:pt x="1628686" y="337591"/>
                </a:lnTo>
                <a:lnTo>
                  <a:pt x="1729359" y="337591"/>
                </a:lnTo>
                <a:lnTo>
                  <a:pt x="1782787" y="122732"/>
                </a:lnTo>
                <a:lnTo>
                  <a:pt x="1835658" y="337591"/>
                </a:lnTo>
                <a:lnTo>
                  <a:pt x="1936330" y="337591"/>
                </a:lnTo>
                <a:lnTo>
                  <a:pt x="2024621" y="139"/>
                </a:lnTo>
                <a:close/>
              </a:path>
              <a:path w="2620644" h="1245870">
                <a:moveTo>
                  <a:pt x="2345182" y="337578"/>
                </a:moveTo>
                <a:lnTo>
                  <a:pt x="2323820" y="278536"/>
                </a:lnTo>
                <a:lnTo>
                  <a:pt x="2298598" y="208788"/>
                </a:lnTo>
                <a:lnTo>
                  <a:pt x="2255482" y="89560"/>
                </a:lnTo>
                <a:lnTo>
                  <a:pt x="2223135" y="139"/>
                </a:lnTo>
                <a:lnTo>
                  <a:pt x="2213013" y="139"/>
                </a:lnTo>
                <a:lnTo>
                  <a:pt x="2213013" y="208788"/>
                </a:lnTo>
                <a:lnTo>
                  <a:pt x="2138222" y="208788"/>
                </a:lnTo>
                <a:lnTo>
                  <a:pt x="2175332" y="89560"/>
                </a:lnTo>
                <a:lnTo>
                  <a:pt x="2213013" y="208788"/>
                </a:lnTo>
                <a:lnTo>
                  <a:pt x="2213013" y="139"/>
                </a:lnTo>
                <a:lnTo>
                  <a:pt x="2126970" y="139"/>
                </a:lnTo>
                <a:lnTo>
                  <a:pt x="2004923" y="337578"/>
                </a:lnTo>
                <a:lnTo>
                  <a:pt x="2097722" y="337578"/>
                </a:lnTo>
                <a:lnTo>
                  <a:pt x="2116277" y="278536"/>
                </a:lnTo>
                <a:lnTo>
                  <a:pt x="2234387" y="278536"/>
                </a:lnTo>
                <a:lnTo>
                  <a:pt x="2252942" y="337578"/>
                </a:lnTo>
                <a:lnTo>
                  <a:pt x="2345182" y="337578"/>
                </a:lnTo>
                <a:close/>
              </a:path>
              <a:path w="2620644" h="1245870">
                <a:moveTo>
                  <a:pt x="2358682" y="1054061"/>
                </a:moveTo>
                <a:lnTo>
                  <a:pt x="2184908" y="1054061"/>
                </a:lnTo>
                <a:lnTo>
                  <a:pt x="2184908" y="1119873"/>
                </a:lnTo>
                <a:lnTo>
                  <a:pt x="2261959" y="1119873"/>
                </a:lnTo>
                <a:lnTo>
                  <a:pt x="2248027" y="1137043"/>
                </a:lnTo>
                <a:lnTo>
                  <a:pt x="2230247" y="1150162"/>
                </a:lnTo>
                <a:lnTo>
                  <a:pt x="2209203" y="1158532"/>
                </a:lnTo>
                <a:lnTo>
                  <a:pt x="2185466" y="1161478"/>
                </a:lnTo>
                <a:lnTo>
                  <a:pt x="2149906" y="1154798"/>
                </a:lnTo>
                <a:lnTo>
                  <a:pt x="2121560" y="1136243"/>
                </a:lnTo>
                <a:lnTo>
                  <a:pt x="2102815" y="1108100"/>
                </a:lnTo>
                <a:lnTo>
                  <a:pt x="2096046" y="1072629"/>
                </a:lnTo>
                <a:lnTo>
                  <a:pt x="2102815" y="1037145"/>
                </a:lnTo>
                <a:lnTo>
                  <a:pt x="2121560" y="1009002"/>
                </a:lnTo>
                <a:lnTo>
                  <a:pt x="2149906" y="990447"/>
                </a:lnTo>
                <a:lnTo>
                  <a:pt x="2185466" y="983754"/>
                </a:lnTo>
                <a:lnTo>
                  <a:pt x="2211082" y="987120"/>
                </a:lnTo>
                <a:lnTo>
                  <a:pt x="2233422" y="996696"/>
                </a:lnTo>
                <a:lnTo>
                  <a:pt x="2251748" y="1011758"/>
                </a:lnTo>
                <a:lnTo>
                  <a:pt x="2265324" y="1031570"/>
                </a:lnTo>
                <a:lnTo>
                  <a:pt x="2339568" y="993889"/>
                </a:lnTo>
                <a:lnTo>
                  <a:pt x="2312809" y="955395"/>
                </a:lnTo>
                <a:lnTo>
                  <a:pt x="2276868" y="925550"/>
                </a:lnTo>
                <a:lnTo>
                  <a:pt x="2233752" y="906259"/>
                </a:lnTo>
                <a:lnTo>
                  <a:pt x="2185466" y="899401"/>
                </a:lnTo>
                <a:lnTo>
                  <a:pt x="2139251" y="905586"/>
                </a:lnTo>
                <a:lnTo>
                  <a:pt x="2097811" y="923061"/>
                </a:lnTo>
                <a:lnTo>
                  <a:pt x="2062797" y="950163"/>
                </a:lnTo>
                <a:lnTo>
                  <a:pt x="2035784" y="985215"/>
                </a:lnTo>
                <a:lnTo>
                  <a:pt x="2018398" y="1026591"/>
                </a:lnTo>
                <a:lnTo>
                  <a:pt x="2012251" y="1072629"/>
                </a:lnTo>
                <a:lnTo>
                  <a:pt x="2018398" y="1118654"/>
                </a:lnTo>
                <a:lnTo>
                  <a:pt x="2035784" y="1160030"/>
                </a:lnTo>
                <a:lnTo>
                  <a:pt x="2062797" y="1195095"/>
                </a:lnTo>
                <a:lnTo>
                  <a:pt x="2097811" y="1222184"/>
                </a:lnTo>
                <a:lnTo>
                  <a:pt x="2139251" y="1239659"/>
                </a:lnTo>
                <a:lnTo>
                  <a:pt x="2185466" y="1245844"/>
                </a:lnTo>
                <a:lnTo>
                  <a:pt x="2231504" y="1239659"/>
                </a:lnTo>
                <a:lnTo>
                  <a:pt x="2272868" y="1222184"/>
                </a:lnTo>
                <a:lnTo>
                  <a:pt x="2307933" y="1195095"/>
                </a:lnTo>
                <a:lnTo>
                  <a:pt x="2335022" y="1160030"/>
                </a:lnTo>
                <a:lnTo>
                  <a:pt x="2352497" y="1118654"/>
                </a:lnTo>
                <a:lnTo>
                  <a:pt x="2358682" y="1072629"/>
                </a:lnTo>
                <a:lnTo>
                  <a:pt x="2358682" y="1054061"/>
                </a:lnTo>
                <a:close/>
              </a:path>
              <a:path w="2620644" h="1245870">
                <a:moveTo>
                  <a:pt x="2572397" y="0"/>
                </a:moveTo>
                <a:lnTo>
                  <a:pt x="2321560" y="0"/>
                </a:lnTo>
                <a:lnTo>
                  <a:pt x="2321560" y="74930"/>
                </a:lnTo>
                <a:lnTo>
                  <a:pt x="2404224" y="74930"/>
                </a:lnTo>
                <a:lnTo>
                  <a:pt x="2404224" y="337820"/>
                </a:lnTo>
                <a:lnTo>
                  <a:pt x="2489720" y="337820"/>
                </a:lnTo>
                <a:lnTo>
                  <a:pt x="2489720" y="74930"/>
                </a:lnTo>
                <a:lnTo>
                  <a:pt x="2572397" y="74930"/>
                </a:lnTo>
                <a:lnTo>
                  <a:pt x="2572397" y="0"/>
                </a:lnTo>
                <a:close/>
              </a:path>
              <a:path w="2620644" h="1245870">
                <a:moveTo>
                  <a:pt x="2620187" y="903897"/>
                </a:moveTo>
                <a:lnTo>
                  <a:pt x="2410993" y="903897"/>
                </a:lnTo>
                <a:lnTo>
                  <a:pt x="2410993" y="978827"/>
                </a:lnTo>
                <a:lnTo>
                  <a:pt x="2410993" y="1035977"/>
                </a:lnTo>
                <a:lnTo>
                  <a:pt x="2410993" y="1109637"/>
                </a:lnTo>
                <a:lnTo>
                  <a:pt x="2410993" y="1166787"/>
                </a:lnTo>
                <a:lnTo>
                  <a:pt x="2410993" y="1241717"/>
                </a:lnTo>
                <a:lnTo>
                  <a:pt x="2620187" y="1241717"/>
                </a:lnTo>
                <a:lnTo>
                  <a:pt x="2620187" y="1166787"/>
                </a:lnTo>
                <a:lnTo>
                  <a:pt x="2497036" y="1166787"/>
                </a:lnTo>
                <a:lnTo>
                  <a:pt x="2497036" y="1109637"/>
                </a:lnTo>
                <a:lnTo>
                  <a:pt x="2601087" y="1109637"/>
                </a:lnTo>
                <a:lnTo>
                  <a:pt x="2601087" y="1035977"/>
                </a:lnTo>
                <a:lnTo>
                  <a:pt x="2497036" y="1035977"/>
                </a:lnTo>
                <a:lnTo>
                  <a:pt x="2497036" y="978827"/>
                </a:lnTo>
                <a:lnTo>
                  <a:pt x="2620187" y="978827"/>
                </a:lnTo>
                <a:lnTo>
                  <a:pt x="2620187" y="903897"/>
                </a:lnTo>
                <a:close/>
              </a:path>
            </a:pathLst>
          </a:custGeom>
          <a:solidFill>
            <a:srgbClr val="FFFFFF"/>
          </a:solidFill>
        </p:spPr>
        <p:txBody>
          <a:bodyPr wrap="square" lIns="0" tIns="0" rIns="0" bIns="0" rtlCol="0"/>
          <a:lstStyle/>
          <a:p>
            <a:endParaRPr/>
          </a:p>
        </p:txBody>
      </p:sp>
      <p:sp>
        <p:nvSpPr>
          <p:cNvPr id="2" name="Holder 2"/>
          <p:cNvSpPr>
            <a:spLocks noGrp="1"/>
          </p:cNvSpPr>
          <p:nvPr>
            <p:ph type="ctrTitle"/>
          </p:nvPr>
        </p:nvSpPr>
        <p:spPr>
          <a:xfrm>
            <a:off x="3770205" y="547306"/>
            <a:ext cx="12563689" cy="2150745"/>
          </a:xfrm>
          <a:prstGeom prst="rect">
            <a:avLst/>
          </a:prstGeom>
        </p:spPr>
        <p:txBody>
          <a:bodyPr wrap="square" lIns="0" tIns="0" rIns="0" bIns="0">
            <a:spAutoFit/>
          </a:bodyPr>
          <a:lstStyle>
            <a:lvl1pPr>
              <a:defRPr sz="8400" b="1" i="0">
                <a:solidFill>
                  <a:srgbClr val="EFE9DB"/>
                </a:solidFill>
                <a:latin typeface="Cadillac Sans Arabic Bold"/>
                <a:cs typeface="Cadillac Sans Arabic Bold"/>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11/19/24</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2412813" y="352991"/>
            <a:ext cx="15278472" cy="2183130"/>
          </a:xfrm>
          <a:prstGeom prst="rect">
            <a:avLst/>
          </a:prstGeom>
        </p:spPr>
        <p:txBody>
          <a:bodyPr lIns="0" tIns="0" rIns="0" bIns="0"/>
          <a:lstStyle>
            <a:lvl1pPr>
              <a:defRPr sz="8400" b="1" i="0">
                <a:solidFill>
                  <a:srgbClr val="EFE9DB"/>
                </a:solidFill>
                <a:latin typeface="Cadillac Sans Arabic Bold"/>
                <a:cs typeface="Cadillac Sans Arabic Bold"/>
              </a:defRPr>
            </a:lvl1pPr>
          </a:lstStyle>
          <a:p>
            <a:pPr rtl="0"/>
            <a:endParaRPr/>
          </a:p>
        </p:txBody>
      </p:sp>
      <p:sp>
        <p:nvSpPr>
          <p:cNvPr id="3" name="Holder 3"/>
          <p:cNvSpPr>
            <a:spLocks noGrp="1"/>
          </p:cNvSpPr>
          <p:nvPr>
            <p:ph type="body" idx="1"/>
          </p:nvPr>
        </p:nvSpPr>
        <p:spPr>
          <a:xfrm>
            <a:off x="1940871" y="4454009"/>
            <a:ext cx="16222980" cy="6251574"/>
          </a:xfrm>
          <a:prstGeom prst="rect">
            <a:avLst/>
          </a:prstGeom>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11/19/24</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2412813" y="352991"/>
            <a:ext cx="15278472" cy="2183130"/>
          </a:xfrm>
          <a:prstGeom prst="rect">
            <a:avLst/>
          </a:prstGeom>
        </p:spPr>
        <p:txBody>
          <a:bodyPr lIns="0" tIns="0" rIns="0" bIns="0"/>
          <a:lstStyle>
            <a:lvl1pPr>
              <a:defRPr sz="8400" b="1" i="0">
                <a:solidFill>
                  <a:srgbClr val="EFE9DB"/>
                </a:solidFill>
                <a:latin typeface="Cadillac Sans Arabic Bold"/>
                <a:cs typeface="Cadillac Sans Arabic Bold"/>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6835394" y="10517696"/>
            <a:ext cx="6433312" cy="565467"/>
          </a:xfrm>
          <a:prstGeom prst="rect">
            <a:avLst/>
          </a:prstGeom>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a:xfrm>
            <a:off x="1005205" y="10517696"/>
            <a:ext cx="4623943" cy="565467"/>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11/19/24</a:t>
            </a:fld>
            <a:endParaRPr lang="en-US"/>
          </a:p>
        </p:txBody>
      </p:sp>
      <p:sp>
        <p:nvSpPr>
          <p:cNvPr id="7" name="Holder 7"/>
          <p:cNvSpPr>
            <a:spLocks noGrp="1"/>
          </p:cNvSpPr>
          <p:nvPr>
            <p:ph type="sldNum" sz="quarter" idx="7"/>
          </p:nvPr>
        </p:nvSpPr>
        <p:spPr>
          <a:xfrm>
            <a:off x="14474953" y="10517696"/>
            <a:ext cx="4623943" cy="565467"/>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0"/>
            <a:ext cx="20104100" cy="11308715"/>
          </a:xfrm>
          <a:custGeom>
            <a:avLst/>
            <a:gdLst/>
            <a:ahLst/>
            <a:cxnLst/>
            <a:rect l="l" t="t" r="r" b="b"/>
            <a:pathLst>
              <a:path w="20104100" h="11308715">
                <a:moveTo>
                  <a:pt x="0" y="11308554"/>
                </a:moveTo>
                <a:lnTo>
                  <a:pt x="20104100" y="11308554"/>
                </a:lnTo>
                <a:lnTo>
                  <a:pt x="20104100" y="0"/>
                </a:lnTo>
                <a:lnTo>
                  <a:pt x="0" y="0"/>
                </a:lnTo>
                <a:lnTo>
                  <a:pt x="0" y="11308554"/>
                </a:lnTo>
                <a:close/>
              </a:path>
            </a:pathLst>
          </a:custGeom>
          <a:solidFill>
            <a:srgbClr val="B79E55"/>
          </a:solidFill>
        </p:spPr>
        <p:txBody>
          <a:bodyPr wrap="square" lIns="0" tIns="0" rIns="0" bIns="0" rtlCol="0"/>
          <a:lstStyle/>
          <a:p>
            <a:endParaRPr/>
          </a:p>
        </p:txBody>
      </p:sp>
      <p:sp>
        <p:nvSpPr>
          <p:cNvPr id="17" name="bg object 17"/>
          <p:cNvSpPr/>
          <p:nvPr/>
        </p:nvSpPr>
        <p:spPr>
          <a:xfrm>
            <a:off x="14674" y="10"/>
            <a:ext cx="20089495" cy="3057525"/>
          </a:xfrm>
          <a:custGeom>
            <a:avLst/>
            <a:gdLst/>
            <a:ahLst/>
            <a:cxnLst/>
            <a:rect l="l" t="t" r="r" b="b"/>
            <a:pathLst>
              <a:path w="20089495" h="3057525">
                <a:moveTo>
                  <a:pt x="20089425" y="0"/>
                </a:moveTo>
                <a:lnTo>
                  <a:pt x="0" y="0"/>
                </a:lnTo>
                <a:lnTo>
                  <a:pt x="0" y="1528748"/>
                </a:lnTo>
                <a:lnTo>
                  <a:pt x="755" y="1577277"/>
                </a:lnTo>
                <a:lnTo>
                  <a:pt x="3007" y="1625428"/>
                </a:lnTo>
                <a:lnTo>
                  <a:pt x="6733" y="1673181"/>
                </a:lnTo>
                <a:lnTo>
                  <a:pt x="11911" y="1720511"/>
                </a:lnTo>
                <a:lnTo>
                  <a:pt x="18517" y="1767397"/>
                </a:lnTo>
                <a:lnTo>
                  <a:pt x="26531" y="1813817"/>
                </a:lnTo>
                <a:lnTo>
                  <a:pt x="35929" y="1859747"/>
                </a:lnTo>
                <a:lnTo>
                  <a:pt x="46689" y="1905166"/>
                </a:lnTo>
                <a:lnTo>
                  <a:pt x="58789" y="1950051"/>
                </a:lnTo>
                <a:lnTo>
                  <a:pt x="72206" y="1994380"/>
                </a:lnTo>
                <a:lnTo>
                  <a:pt x="86918" y="2038131"/>
                </a:lnTo>
                <a:lnTo>
                  <a:pt x="102902" y="2081280"/>
                </a:lnTo>
                <a:lnTo>
                  <a:pt x="120136" y="2123806"/>
                </a:lnTo>
                <a:lnTo>
                  <a:pt x="138599" y="2165687"/>
                </a:lnTo>
                <a:lnTo>
                  <a:pt x="158266" y="2206899"/>
                </a:lnTo>
                <a:lnTo>
                  <a:pt x="179117" y="2247421"/>
                </a:lnTo>
                <a:lnTo>
                  <a:pt x="201128" y="2287230"/>
                </a:lnTo>
                <a:lnTo>
                  <a:pt x="224277" y="2326303"/>
                </a:lnTo>
                <a:lnTo>
                  <a:pt x="248542" y="2364619"/>
                </a:lnTo>
                <a:lnTo>
                  <a:pt x="273901" y="2402155"/>
                </a:lnTo>
                <a:lnTo>
                  <a:pt x="300330" y="2438889"/>
                </a:lnTo>
                <a:lnTo>
                  <a:pt x="327808" y="2474798"/>
                </a:lnTo>
                <a:lnTo>
                  <a:pt x="356313" y="2509859"/>
                </a:lnTo>
                <a:lnTo>
                  <a:pt x="385821" y="2544051"/>
                </a:lnTo>
                <a:lnTo>
                  <a:pt x="416311" y="2577351"/>
                </a:lnTo>
                <a:lnTo>
                  <a:pt x="447760" y="2609737"/>
                </a:lnTo>
                <a:lnTo>
                  <a:pt x="480146" y="2641186"/>
                </a:lnTo>
                <a:lnTo>
                  <a:pt x="513446" y="2671675"/>
                </a:lnTo>
                <a:lnTo>
                  <a:pt x="547638" y="2701184"/>
                </a:lnTo>
                <a:lnTo>
                  <a:pt x="582699" y="2729688"/>
                </a:lnTo>
                <a:lnTo>
                  <a:pt x="618608" y="2757166"/>
                </a:lnTo>
                <a:lnTo>
                  <a:pt x="655342" y="2783596"/>
                </a:lnTo>
                <a:lnTo>
                  <a:pt x="692878" y="2808954"/>
                </a:lnTo>
                <a:lnTo>
                  <a:pt x="731194" y="2833219"/>
                </a:lnTo>
                <a:lnTo>
                  <a:pt x="770267" y="2856368"/>
                </a:lnTo>
                <a:lnTo>
                  <a:pt x="810076" y="2878379"/>
                </a:lnTo>
                <a:lnTo>
                  <a:pt x="850598" y="2899230"/>
                </a:lnTo>
                <a:lnTo>
                  <a:pt x="891810" y="2918897"/>
                </a:lnTo>
                <a:lnTo>
                  <a:pt x="933691" y="2937360"/>
                </a:lnTo>
                <a:lnTo>
                  <a:pt x="976217" y="2954594"/>
                </a:lnTo>
                <a:lnTo>
                  <a:pt x="1019366" y="2970578"/>
                </a:lnTo>
                <a:lnTo>
                  <a:pt x="1063117" y="2985290"/>
                </a:lnTo>
                <a:lnTo>
                  <a:pt x="1107445" y="2998707"/>
                </a:lnTo>
                <a:lnTo>
                  <a:pt x="1152331" y="3010807"/>
                </a:lnTo>
                <a:lnTo>
                  <a:pt x="1197749" y="3021567"/>
                </a:lnTo>
                <a:lnTo>
                  <a:pt x="1243680" y="3030965"/>
                </a:lnTo>
                <a:lnTo>
                  <a:pt x="1290099" y="3038978"/>
                </a:lnTo>
                <a:lnTo>
                  <a:pt x="1336985" y="3045585"/>
                </a:lnTo>
                <a:lnTo>
                  <a:pt x="1384315" y="3050762"/>
                </a:lnTo>
                <a:lnTo>
                  <a:pt x="1432067" y="3054488"/>
                </a:lnTo>
                <a:lnTo>
                  <a:pt x="1480219" y="3056740"/>
                </a:lnTo>
                <a:lnTo>
                  <a:pt x="1528748" y="3057496"/>
                </a:lnTo>
                <a:lnTo>
                  <a:pt x="18575348" y="3057496"/>
                </a:lnTo>
                <a:lnTo>
                  <a:pt x="18623876" y="3056740"/>
                </a:lnTo>
                <a:lnTo>
                  <a:pt x="18672028" y="3054488"/>
                </a:lnTo>
                <a:lnTo>
                  <a:pt x="18719781" y="3050762"/>
                </a:lnTo>
                <a:lnTo>
                  <a:pt x="18767111" y="3045585"/>
                </a:lnTo>
                <a:lnTo>
                  <a:pt x="18813997" y="3038978"/>
                </a:lnTo>
                <a:lnTo>
                  <a:pt x="18860417" y="3030965"/>
                </a:lnTo>
                <a:lnTo>
                  <a:pt x="18906347" y="3021567"/>
                </a:lnTo>
                <a:lnTo>
                  <a:pt x="18951766" y="3010807"/>
                </a:lnTo>
                <a:lnTo>
                  <a:pt x="18996651" y="2998707"/>
                </a:lnTo>
                <a:lnTo>
                  <a:pt x="19040981" y="2985290"/>
                </a:lnTo>
                <a:lnTo>
                  <a:pt x="19084731" y="2970578"/>
                </a:lnTo>
                <a:lnTo>
                  <a:pt x="19127881" y="2954594"/>
                </a:lnTo>
                <a:lnTo>
                  <a:pt x="19170407" y="2937360"/>
                </a:lnTo>
                <a:lnTo>
                  <a:pt x="19212287" y="2918897"/>
                </a:lnTo>
                <a:lnTo>
                  <a:pt x="19253500" y="2899230"/>
                </a:lnTo>
                <a:lnTo>
                  <a:pt x="19294022" y="2878379"/>
                </a:lnTo>
                <a:lnTo>
                  <a:pt x="19333831" y="2856368"/>
                </a:lnTo>
                <a:lnTo>
                  <a:pt x="19372904" y="2833219"/>
                </a:lnTo>
                <a:lnTo>
                  <a:pt x="19411220" y="2808954"/>
                </a:lnTo>
                <a:lnTo>
                  <a:pt x="19448756" y="2783596"/>
                </a:lnTo>
                <a:lnTo>
                  <a:pt x="19485490" y="2757166"/>
                </a:lnTo>
                <a:lnTo>
                  <a:pt x="19521399" y="2729688"/>
                </a:lnTo>
                <a:lnTo>
                  <a:pt x="19556460" y="2701184"/>
                </a:lnTo>
                <a:lnTo>
                  <a:pt x="19590653" y="2671675"/>
                </a:lnTo>
                <a:lnTo>
                  <a:pt x="19623953" y="2641186"/>
                </a:lnTo>
                <a:lnTo>
                  <a:pt x="19656338" y="2609737"/>
                </a:lnTo>
                <a:lnTo>
                  <a:pt x="19687787" y="2577351"/>
                </a:lnTo>
                <a:lnTo>
                  <a:pt x="19718277" y="2544051"/>
                </a:lnTo>
                <a:lnTo>
                  <a:pt x="19747786" y="2509859"/>
                </a:lnTo>
                <a:lnTo>
                  <a:pt x="19776290" y="2474798"/>
                </a:lnTo>
                <a:lnTo>
                  <a:pt x="19803769" y="2438889"/>
                </a:lnTo>
                <a:lnTo>
                  <a:pt x="19830198" y="2402155"/>
                </a:lnTo>
                <a:lnTo>
                  <a:pt x="19855557" y="2364619"/>
                </a:lnTo>
                <a:lnTo>
                  <a:pt x="19879822" y="2326303"/>
                </a:lnTo>
                <a:lnTo>
                  <a:pt x="19902971" y="2287230"/>
                </a:lnTo>
                <a:lnTo>
                  <a:pt x="19924982" y="2247421"/>
                </a:lnTo>
                <a:lnTo>
                  <a:pt x="19945833" y="2206899"/>
                </a:lnTo>
                <a:lnTo>
                  <a:pt x="19965500" y="2165687"/>
                </a:lnTo>
                <a:lnTo>
                  <a:pt x="19983963" y="2123806"/>
                </a:lnTo>
                <a:lnTo>
                  <a:pt x="20001197" y="2081280"/>
                </a:lnTo>
                <a:lnTo>
                  <a:pt x="20017181" y="2038131"/>
                </a:lnTo>
                <a:lnTo>
                  <a:pt x="20031893" y="1994380"/>
                </a:lnTo>
                <a:lnTo>
                  <a:pt x="20045310" y="1950051"/>
                </a:lnTo>
                <a:lnTo>
                  <a:pt x="20057410" y="1905166"/>
                </a:lnTo>
                <a:lnTo>
                  <a:pt x="20068170" y="1859747"/>
                </a:lnTo>
                <a:lnTo>
                  <a:pt x="20077568" y="1813817"/>
                </a:lnTo>
                <a:lnTo>
                  <a:pt x="20085582" y="1767397"/>
                </a:lnTo>
                <a:lnTo>
                  <a:pt x="20089425" y="1740123"/>
                </a:lnTo>
                <a:lnTo>
                  <a:pt x="20089425" y="0"/>
                </a:lnTo>
                <a:close/>
              </a:path>
            </a:pathLst>
          </a:custGeom>
          <a:solidFill>
            <a:srgbClr val="3F6647"/>
          </a:solidFill>
        </p:spPr>
        <p:txBody>
          <a:bodyPr wrap="square" lIns="0" tIns="0" rIns="0" bIns="0" rtlCol="0"/>
          <a:lstStyle/>
          <a:p>
            <a:endParaRPr/>
          </a:p>
        </p:txBody>
      </p:sp>
      <p:sp>
        <p:nvSpPr>
          <p:cNvPr id="18" name="bg object 18"/>
          <p:cNvSpPr/>
          <p:nvPr/>
        </p:nvSpPr>
        <p:spPr>
          <a:xfrm>
            <a:off x="0" y="3057507"/>
            <a:ext cx="20104100" cy="8251190"/>
          </a:xfrm>
          <a:custGeom>
            <a:avLst/>
            <a:gdLst/>
            <a:ahLst/>
            <a:cxnLst/>
            <a:rect l="l" t="t" r="r" b="b"/>
            <a:pathLst>
              <a:path w="20104100" h="8251190">
                <a:moveTo>
                  <a:pt x="18114630" y="0"/>
                </a:moveTo>
                <a:lnTo>
                  <a:pt x="1989469" y="0"/>
                </a:lnTo>
                <a:lnTo>
                  <a:pt x="1941131" y="575"/>
                </a:lnTo>
                <a:lnTo>
                  <a:pt x="1893077" y="2294"/>
                </a:lnTo>
                <a:lnTo>
                  <a:pt x="1845319" y="5142"/>
                </a:lnTo>
                <a:lnTo>
                  <a:pt x="1797869" y="9107"/>
                </a:lnTo>
                <a:lnTo>
                  <a:pt x="1750742" y="14175"/>
                </a:lnTo>
                <a:lnTo>
                  <a:pt x="1703950" y="20334"/>
                </a:lnTo>
                <a:lnTo>
                  <a:pt x="1657505" y="27571"/>
                </a:lnTo>
                <a:lnTo>
                  <a:pt x="1611422" y="35873"/>
                </a:lnTo>
                <a:lnTo>
                  <a:pt x="1565714" y="45226"/>
                </a:lnTo>
                <a:lnTo>
                  <a:pt x="1520392" y="55617"/>
                </a:lnTo>
                <a:lnTo>
                  <a:pt x="1475471" y="67034"/>
                </a:lnTo>
                <a:lnTo>
                  <a:pt x="1430962" y="79463"/>
                </a:lnTo>
                <a:lnTo>
                  <a:pt x="1386881" y="92892"/>
                </a:lnTo>
                <a:lnTo>
                  <a:pt x="1343238" y="107308"/>
                </a:lnTo>
                <a:lnTo>
                  <a:pt x="1300048" y="122696"/>
                </a:lnTo>
                <a:lnTo>
                  <a:pt x="1257323" y="139046"/>
                </a:lnTo>
                <a:lnTo>
                  <a:pt x="1215076" y="156342"/>
                </a:lnTo>
                <a:lnTo>
                  <a:pt x="1173321" y="174573"/>
                </a:lnTo>
                <a:lnTo>
                  <a:pt x="1132070" y="193725"/>
                </a:lnTo>
                <a:lnTo>
                  <a:pt x="1091337" y="213785"/>
                </a:lnTo>
                <a:lnTo>
                  <a:pt x="1051135" y="234741"/>
                </a:lnTo>
                <a:lnTo>
                  <a:pt x="1011475" y="256578"/>
                </a:lnTo>
                <a:lnTo>
                  <a:pt x="972373" y="279285"/>
                </a:lnTo>
                <a:lnTo>
                  <a:pt x="933840" y="302848"/>
                </a:lnTo>
                <a:lnTo>
                  <a:pt x="895889" y="327255"/>
                </a:lnTo>
                <a:lnTo>
                  <a:pt x="858534" y="352491"/>
                </a:lnTo>
                <a:lnTo>
                  <a:pt x="821788" y="378544"/>
                </a:lnTo>
                <a:lnTo>
                  <a:pt x="785663" y="405402"/>
                </a:lnTo>
                <a:lnTo>
                  <a:pt x="750173" y="433050"/>
                </a:lnTo>
                <a:lnTo>
                  <a:pt x="715331" y="461477"/>
                </a:lnTo>
                <a:lnTo>
                  <a:pt x="681150" y="490668"/>
                </a:lnTo>
                <a:lnTo>
                  <a:pt x="647642" y="520611"/>
                </a:lnTo>
                <a:lnTo>
                  <a:pt x="614821" y="551294"/>
                </a:lnTo>
                <a:lnTo>
                  <a:pt x="582700" y="582702"/>
                </a:lnTo>
                <a:lnTo>
                  <a:pt x="551292" y="614823"/>
                </a:lnTo>
                <a:lnTo>
                  <a:pt x="520610" y="647644"/>
                </a:lnTo>
                <a:lnTo>
                  <a:pt x="490667" y="681151"/>
                </a:lnTo>
                <a:lnTo>
                  <a:pt x="461475" y="715333"/>
                </a:lnTo>
                <a:lnTo>
                  <a:pt x="433049" y="750175"/>
                </a:lnTo>
                <a:lnTo>
                  <a:pt x="405401" y="785665"/>
                </a:lnTo>
                <a:lnTo>
                  <a:pt x="378543" y="821789"/>
                </a:lnTo>
                <a:lnTo>
                  <a:pt x="352490" y="858536"/>
                </a:lnTo>
                <a:lnTo>
                  <a:pt x="327254" y="895891"/>
                </a:lnTo>
                <a:lnTo>
                  <a:pt x="302847" y="933841"/>
                </a:lnTo>
                <a:lnTo>
                  <a:pt x="279284" y="972374"/>
                </a:lnTo>
                <a:lnTo>
                  <a:pt x="256578" y="1011477"/>
                </a:lnTo>
                <a:lnTo>
                  <a:pt x="234740" y="1051136"/>
                </a:lnTo>
                <a:lnTo>
                  <a:pt x="213784" y="1091339"/>
                </a:lnTo>
                <a:lnTo>
                  <a:pt x="193724" y="1132072"/>
                </a:lnTo>
                <a:lnTo>
                  <a:pt x="174572" y="1173323"/>
                </a:lnTo>
                <a:lnTo>
                  <a:pt x="156341" y="1215078"/>
                </a:lnTo>
                <a:lnTo>
                  <a:pt x="139045" y="1257324"/>
                </a:lnTo>
                <a:lnTo>
                  <a:pt x="122696" y="1300049"/>
                </a:lnTo>
                <a:lnTo>
                  <a:pt x="107307" y="1343239"/>
                </a:lnTo>
                <a:lnTo>
                  <a:pt x="92892" y="1386882"/>
                </a:lnTo>
                <a:lnTo>
                  <a:pt x="79463" y="1430964"/>
                </a:lnTo>
                <a:lnTo>
                  <a:pt x="67034" y="1475472"/>
                </a:lnTo>
                <a:lnTo>
                  <a:pt x="55617" y="1520393"/>
                </a:lnTo>
                <a:lnTo>
                  <a:pt x="45225" y="1565715"/>
                </a:lnTo>
                <a:lnTo>
                  <a:pt x="35872" y="1611423"/>
                </a:lnTo>
                <a:lnTo>
                  <a:pt x="27571" y="1657506"/>
                </a:lnTo>
                <a:lnTo>
                  <a:pt x="20334" y="1703950"/>
                </a:lnTo>
                <a:lnTo>
                  <a:pt x="14175" y="1750743"/>
                </a:lnTo>
                <a:lnTo>
                  <a:pt x="9107" y="1797870"/>
                </a:lnTo>
                <a:lnTo>
                  <a:pt x="5142" y="1845319"/>
                </a:lnTo>
                <a:lnTo>
                  <a:pt x="2294" y="1893077"/>
                </a:lnTo>
                <a:lnTo>
                  <a:pt x="575" y="1941132"/>
                </a:lnTo>
                <a:lnTo>
                  <a:pt x="0" y="1989469"/>
                </a:lnTo>
                <a:lnTo>
                  <a:pt x="0" y="7297759"/>
                </a:lnTo>
                <a:lnTo>
                  <a:pt x="1104677" y="7539037"/>
                </a:lnTo>
                <a:lnTo>
                  <a:pt x="1056119" y="7598459"/>
                </a:lnTo>
                <a:lnTo>
                  <a:pt x="946305" y="7739555"/>
                </a:lnTo>
                <a:lnTo>
                  <a:pt x="829031" y="7906566"/>
                </a:lnTo>
                <a:lnTo>
                  <a:pt x="758090" y="8043734"/>
                </a:lnTo>
                <a:lnTo>
                  <a:pt x="736675" y="8120497"/>
                </a:lnTo>
                <a:lnTo>
                  <a:pt x="727868" y="8167681"/>
                </a:lnTo>
                <a:lnTo>
                  <a:pt x="730167" y="8204722"/>
                </a:lnTo>
                <a:lnTo>
                  <a:pt x="742070" y="8251058"/>
                </a:lnTo>
                <a:lnTo>
                  <a:pt x="20104099" y="8251058"/>
                </a:lnTo>
                <a:lnTo>
                  <a:pt x="20104099" y="1989469"/>
                </a:lnTo>
                <a:lnTo>
                  <a:pt x="20103524" y="1941132"/>
                </a:lnTo>
                <a:lnTo>
                  <a:pt x="20101805" y="1893077"/>
                </a:lnTo>
                <a:lnTo>
                  <a:pt x="20098957" y="1845319"/>
                </a:lnTo>
                <a:lnTo>
                  <a:pt x="20094992" y="1797870"/>
                </a:lnTo>
                <a:lnTo>
                  <a:pt x="20089924" y="1750743"/>
                </a:lnTo>
                <a:lnTo>
                  <a:pt x="20083765" y="1703950"/>
                </a:lnTo>
                <a:lnTo>
                  <a:pt x="20076528" y="1657506"/>
                </a:lnTo>
                <a:lnTo>
                  <a:pt x="20068226" y="1611423"/>
                </a:lnTo>
                <a:lnTo>
                  <a:pt x="20058873" y="1565715"/>
                </a:lnTo>
                <a:lnTo>
                  <a:pt x="20048482" y="1520393"/>
                </a:lnTo>
                <a:lnTo>
                  <a:pt x="20037065" y="1475472"/>
                </a:lnTo>
                <a:lnTo>
                  <a:pt x="20024636" y="1430964"/>
                </a:lnTo>
                <a:lnTo>
                  <a:pt x="20011207" y="1386882"/>
                </a:lnTo>
                <a:lnTo>
                  <a:pt x="19996791" y="1343239"/>
                </a:lnTo>
                <a:lnTo>
                  <a:pt x="19981403" y="1300049"/>
                </a:lnTo>
                <a:lnTo>
                  <a:pt x="19965053" y="1257324"/>
                </a:lnTo>
                <a:lnTo>
                  <a:pt x="19947757" y="1215078"/>
                </a:lnTo>
                <a:lnTo>
                  <a:pt x="19929526" y="1173323"/>
                </a:lnTo>
                <a:lnTo>
                  <a:pt x="19910374" y="1132072"/>
                </a:lnTo>
                <a:lnTo>
                  <a:pt x="19890314" y="1091339"/>
                </a:lnTo>
                <a:lnTo>
                  <a:pt x="19869358" y="1051136"/>
                </a:lnTo>
                <a:lnTo>
                  <a:pt x="19847521" y="1011477"/>
                </a:lnTo>
                <a:lnTo>
                  <a:pt x="19824814" y="972374"/>
                </a:lnTo>
                <a:lnTo>
                  <a:pt x="19801251" y="933841"/>
                </a:lnTo>
                <a:lnTo>
                  <a:pt x="19776844" y="895891"/>
                </a:lnTo>
                <a:lnTo>
                  <a:pt x="19751608" y="858536"/>
                </a:lnTo>
                <a:lnTo>
                  <a:pt x="19725555" y="821789"/>
                </a:lnTo>
                <a:lnTo>
                  <a:pt x="19698697" y="785665"/>
                </a:lnTo>
                <a:lnTo>
                  <a:pt x="19671049" y="750175"/>
                </a:lnTo>
                <a:lnTo>
                  <a:pt x="19642622" y="715333"/>
                </a:lnTo>
                <a:lnTo>
                  <a:pt x="19613431" y="681151"/>
                </a:lnTo>
                <a:lnTo>
                  <a:pt x="19583488" y="647644"/>
                </a:lnTo>
                <a:lnTo>
                  <a:pt x="19552805" y="614823"/>
                </a:lnTo>
                <a:lnTo>
                  <a:pt x="19521397" y="582702"/>
                </a:lnTo>
                <a:lnTo>
                  <a:pt x="19489276" y="551294"/>
                </a:lnTo>
                <a:lnTo>
                  <a:pt x="19456455" y="520611"/>
                </a:lnTo>
                <a:lnTo>
                  <a:pt x="19422948" y="490668"/>
                </a:lnTo>
                <a:lnTo>
                  <a:pt x="19388766" y="461477"/>
                </a:lnTo>
                <a:lnTo>
                  <a:pt x="19353924" y="433050"/>
                </a:lnTo>
                <a:lnTo>
                  <a:pt x="19318434" y="405402"/>
                </a:lnTo>
                <a:lnTo>
                  <a:pt x="19282310" y="378544"/>
                </a:lnTo>
                <a:lnTo>
                  <a:pt x="19245563" y="352491"/>
                </a:lnTo>
                <a:lnTo>
                  <a:pt x="19208208" y="327255"/>
                </a:lnTo>
                <a:lnTo>
                  <a:pt x="19170258" y="302848"/>
                </a:lnTo>
                <a:lnTo>
                  <a:pt x="19131725" y="279285"/>
                </a:lnTo>
                <a:lnTo>
                  <a:pt x="19092622" y="256578"/>
                </a:lnTo>
                <a:lnTo>
                  <a:pt x="19052963" y="234741"/>
                </a:lnTo>
                <a:lnTo>
                  <a:pt x="19012760" y="213785"/>
                </a:lnTo>
                <a:lnTo>
                  <a:pt x="18972027" y="193725"/>
                </a:lnTo>
                <a:lnTo>
                  <a:pt x="18930776" y="174573"/>
                </a:lnTo>
                <a:lnTo>
                  <a:pt x="18889021" y="156342"/>
                </a:lnTo>
                <a:lnTo>
                  <a:pt x="18846775" y="139046"/>
                </a:lnTo>
                <a:lnTo>
                  <a:pt x="18804050" y="122696"/>
                </a:lnTo>
                <a:lnTo>
                  <a:pt x="18760860" y="107308"/>
                </a:lnTo>
                <a:lnTo>
                  <a:pt x="18717217" y="92892"/>
                </a:lnTo>
                <a:lnTo>
                  <a:pt x="18673135" y="79463"/>
                </a:lnTo>
                <a:lnTo>
                  <a:pt x="18628627" y="67034"/>
                </a:lnTo>
                <a:lnTo>
                  <a:pt x="18583706" y="55617"/>
                </a:lnTo>
                <a:lnTo>
                  <a:pt x="18538384" y="45226"/>
                </a:lnTo>
                <a:lnTo>
                  <a:pt x="18492675" y="35873"/>
                </a:lnTo>
                <a:lnTo>
                  <a:pt x="18446593" y="27571"/>
                </a:lnTo>
                <a:lnTo>
                  <a:pt x="18400149" y="20334"/>
                </a:lnTo>
                <a:lnTo>
                  <a:pt x="18353356" y="14175"/>
                </a:lnTo>
                <a:lnTo>
                  <a:pt x="18306229" y="9107"/>
                </a:lnTo>
                <a:lnTo>
                  <a:pt x="18258780" y="5142"/>
                </a:lnTo>
                <a:lnTo>
                  <a:pt x="18211022" y="2294"/>
                </a:lnTo>
                <a:lnTo>
                  <a:pt x="18162967" y="575"/>
                </a:lnTo>
                <a:lnTo>
                  <a:pt x="18114630" y="0"/>
                </a:lnTo>
                <a:close/>
              </a:path>
            </a:pathLst>
          </a:custGeom>
          <a:solidFill>
            <a:srgbClr val="EFE9DB"/>
          </a:solidFill>
        </p:spPr>
        <p:txBody>
          <a:bodyPr wrap="square" lIns="0" tIns="0" rIns="0" bIns="0" rtlCol="0"/>
          <a:lstStyle/>
          <a:p>
            <a:endParaRPr/>
          </a:p>
        </p:txBody>
      </p:sp>
      <p:sp>
        <p:nvSpPr>
          <p:cNvPr id="19" name="bg object 19"/>
          <p:cNvSpPr/>
          <p:nvPr/>
        </p:nvSpPr>
        <p:spPr>
          <a:xfrm>
            <a:off x="0" y="10355714"/>
            <a:ext cx="1143635" cy="953135"/>
          </a:xfrm>
          <a:custGeom>
            <a:avLst/>
            <a:gdLst/>
            <a:ahLst/>
            <a:cxnLst/>
            <a:rect l="l" t="t" r="r" b="b"/>
            <a:pathLst>
              <a:path w="1143635" h="953134">
                <a:moveTo>
                  <a:pt x="0" y="0"/>
                </a:moveTo>
                <a:lnTo>
                  <a:pt x="739244" y="952851"/>
                </a:lnTo>
                <a:lnTo>
                  <a:pt x="741710" y="916594"/>
                </a:lnTo>
                <a:lnTo>
                  <a:pt x="759607" y="818121"/>
                </a:lnTo>
                <a:lnTo>
                  <a:pt x="808682" y="672880"/>
                </a:lnTo>
                <a:lnTo>
                  <a:pt x="904683" y="496319"/>
                </a:lnTo>
                <a:lnTo>
                  <a:pt x="951999" y="426721"/>
                </a:lnTo>
                <a:lnTo>
                  <a:pt x="992640" y="375381"/>
                </a:lnTo>
                <a:lnTo>
                  <a:pt x="1048986" y="316973"/>
                </a:lnTo>
                <a:lnTo>
                  <a:pt x="1143419" y="226169"/>
                </a:lnTo>
                <a:lnTo>
                  <a:pt x="0" y="0"/>
                </a:lnTo>
                <a:close/>
              </a:path>
            </a:pathLst>
          </a:custGeom>
          <a:solidFill>
            <a:srgbClr val="3F6647"/>
          </a:solidFill>
        </p:spPr>
        <p:txBody>
          <a:bodyPr wrap="square" lIns="0" tIns="0" rIns="0" bIns="0" rtlCol="0"/>
          <a:lstStyle/>
          <a:p>
            <a:endParaRPr/>
          </a:p>
        </p:txBody>
      </p:sp>
      <p:sp>
        <p:nvSpPr>
          <p:cNvPr id="20" name="bg object 20"/>
          <p:cNvSpPr/>
          <p:nvPr/>
        </p:nvSpPr>
        <p:spPr>
          <a:xfrm>
            <a:off x="476512" y="10589566"/>
            <a:ext cx="341630" cy="163830"/>
          </a:xfrm>
          <a:custGeom>
            <a:avLst/>
            <a:gdLst/>
            <a:ahLst/>
            <a:cxnLst/>
            <a:rect l="l" t="t" r="r" b="b"/>
            <a:pathLst>
              <a:path w="341630" h="163829">
                <a:moveTo>
                  <a:pt x="173247" y="0"/>
                </a:moveTo>
                <a:lnTo>
                  <a:pt x="0" y="152587"/>
                </a:lnTo>
                <a:lnTo>
                  <a:pt x="5042" y="160296"/>
                </a:lnTo>
                <a:lnTo>
                  <a:pt x="12448" y="163403"/>
                </a:lnTo>
                <a:lnTo>
                  <a:pt x="25661" y="158301"/>
                </a:lnTo>
                <a:lnTo>
                  <a:pt x="30585" y="155313"/>
                </a:lnTo>
                <a:lnTo>
                  <a:pt x="64009" y="127193"/>
                </a:lnTo>
                <a:lnTo>
                  <a:pt x="173276" y="34818"/>
                </a:lnTo>
                <a:lnTo>
                  <a:pt x="175009" y="36189"/>
                </a:lnTo>
                <a:lnTo>
                  <a:pt x="304439" y="152125"/>
                </a:lnTo>
                <a:lnTo>
                  <a:pt x="328057" y="160435"/>
                </a:lnTo>
                <a:lnTo>
                  <a:pt x="334693" y="157858"/>
                </a:lnTo>
                <a:lnTo>
                  <a:pt x="341219" y="152428"/>
                </a:lnTo>
                <a:lnTo>
                  <a:pt x="341219" y="151760"/>
                </a:lnTo>
                <a:lnTo>
                  <a:pt x="340318" y="151132"/>
                </a:lnTo>
                <a:lnTo>
                  <a:pt x="175426" y="1750"/>
                </a:lnTo>
                <a:lnTo>
                  <a:pt x="174791" y="1174"/>
                </a:lnTo>
                <a:lnTo>
                  <a:pt x="173247" y="0"/>
                </a:lnTo>
                <a:close/>
              </a:path>
            </a:pathLst>
          </a:custGeom>
          <a:solidFill>
            <a:srgbClr val="FFFFFF"/>
          </a:solidFill>
        </p:spPr>
        <p:txBody>
          <a:bodyPr wrap="square" lIns="0" tIns="0" rIns="0" bIns="0" rtlCol="0"/>
          <a:lstStyle/>
          <a:p>
            <a:endParaRPr/>
          </a:p>
        </p:txBody>
      </p:sp>
      <p:pic>
        <p:nvPicPr>
          <p:cNvPr id="21" name="bg object 21"/>
          <p:cNvPicPr/>
          <p:nvPr/>
        </p:nvPicPr>
        <p:blipFill>
          <a:blip r:embed="rId2" cstate="email">
            <a:extLst>
              <a:ext uri="{28A0092B-C50C-407E-A947-70E740481C1C}">
                <a14:useLocalDpi xmlns:a14="http://schemas.microsoft.com/office/drawing/2010/main"/>
              </a:ext>
            </a:extLst>
          </a:blip>
          <a:stretch>
            <a:fillRect/>
          </a:stretch>
        </p:blipFill>
        <p:spPr>
          <a:xfrm>
            <a:off x="522881" y="10624278"/>
            <a:ext cx="254340" cy="267633"/>
          </a:xfrm>
          <a:prstGeom prst="rect">
            <a:avLst/>
          </a:prstGeom>
        </p:spPr>
      </p:pic>
      <p:sp>
        <p:nvSpPr>
          <p:cNvPr id="22" name="bg object 22"/>
          <p:cNvSpPr/>
          <p:nvPr/>
        </p:nvSpPr>
        <p:spPr>
          <a:xfrm>
            <a:off x="0" y="10355714"/>
            <a:ext cx="1143635" cy="953135"/>
          </a:xfrm>
          <a:custGeom>
            <a:avLst/>
            <a:gdLst/>
            <a:ahLst/>
            <a:cxnLst/>
            <a:rect l="l" t="t" r="r" b="b"/>
            <a:pathLst>
              <a:path w="1143635" h="953134">
                <a:moveTo>
                  <a:pt x="0" y="0"/>
                </a:moveTo>
                <a:lnTo>
                  <a:pt x="739244" y="952851"/>
                </a:lnTo>
                <a:lnTo>
                  <a:pt x="741710" y="916594"/>
                </a:lnTo>
                <a:lnTo>
                  <a:pt x="759607" y="818121"/>
                </a:lnTo>
                <a:lnTo>
                  <a:pt x="808682" y="672880"/>
                </a:lnTo>
                <a:lnTo>
                  <a:pt x="904683" y="496319"/>
                </a:lnTo>
                <a:lnTo>
                  <a:pt x="951999" y="426721"/>
                </a:lnTo>
                <a:lnTo>
                  <a:pt x="992640" y="375381"/>
                </a:lnTo>
                <a:lnTo>
                  <a:pt x="1048986" y="316973"/>
                </a:lnTo>
                <a:lnTo>
                  <a:pt x="1143419" y="226169"/>
                </a:lnTo>
                <a:lnTo>
                  <a:pt x="0" y="0"/>
                </a:lnTo>
                <a:close/>
              </a:path>
            </a:pathLst>
          </a:custGeom>
          <a:solidFill>
            <a:srgbClr val="3F6647"/>
          </a:solidFill>
        </p:spPr>
        <p:txBody>
          <a:bodyPr wrap="square" lIns="0" tIns="0" rIns="0" bIns="0" rtlCol="0"/>
          <a:lstStyle/>
          <a:p>
            <a:endParaRPr/>
          </a:p>
        </p:txBody>
      </p:sp>
      <p:sp>
        <p:nvSpPr>
          <p:cNvPr id="23" name="bg object 23"/>
          <p:cNvSpPr/>
          <p:nvPr/>
        </p:nvSpPr>
        <p:spPr>
          <a:xfrm>
            <a:off x="476512" y="10589566"/>
            <a:ext cx="341630" cy="163830"/>
          </a:xfrm>
          <a:custGeom>
            <a:avLst/>
            <a:gdLst/>
            <a:ahLst/>
            <a:cxnLst/>
            <a:rect l="l" t="t" r="r" b="b"/>
            <a:pathLst>
              <a:path w="341630" h="163829">
                <a:moveTo>
                  <a:pt x="173247" y="0"/>
                </a:moveTo>
                <a:lnTo>
                  <a:pt x="0" y="152587"/>
                </a:lnTo>
                <a:lnTo>
                  <a:pt x="5042" y="160296"/>
                </a:lnTo>
                <a:lnTo>
                  <a:pt x="12448" y="163403"/>
                </a:lnTo>
                <a:lnTo>
                  <a:pt x="25661" y="158301"/>
                </a:lnTo>
                <a:lnTo>
                  <a:pt x="30585" y="155313"/>
                </a:lnTo>
                <a:lnTo>
                  <a:pt x="64009" y="127193"/>
                </a:lnTo>
                <a:lnTo>
                  <a:pt x="173276" y="34818"/>
                </a:lnTo>
                <a:lnTo>
                  <a:pt x="175009" y="36189"/>
                </a:lnTo>
                <a:lnTo>
                  <a:pt x="304439" y="152125"/>
                </a:lnTo>
                <a:lnTo>
                  <a:pt x="328057" y="160435"/>
                </a:lnTo>
                <a:lnTo>
                  <a:pt x="334693" y="157858"/>
                </a:lnTo>
                <a:lnTo>
                  <a:pt x="341219" y="152428"/>
                </a:lnTo>
                <a:lnTo>
                  <a:pt x="341219" y="151760"/>
                </a:lnTo>
                <a:lnTo>
                  <a:pt x="340318" y="151132"/>
                </a:lnTo>
                <a:lnTo>
                  <a:pt x="175426" y="1750"/>
                </a:lnTo>
                <a:lnTo>
                  <a:pt x="174791" y="1174"/>
                </a:lnTo>
                <a:lnTo>
                  <a:pt x="173247" y="0"/>
                </a:lnTo>
                <a:close/>
              </a:path>
            </a:pathLst>
          </a:custGeom>
          <a:solidFill>
            <a:srgbClr val="FFFFFF"/>
          </a:solidFill>
        </p:spPr>
        <p:txBody>
          <a:bodyPr wrap="square" lIns="0" tIns="0" rIns="0" bIns="0" rtlCol="0"/>
          <a:lstStyle/>
          <a:p>
            <a:endParaRPr/>
          </a:p>
        </p:txBody>
      </p:sp>
      <p:pic>
        <p:nvPicPr>
          <p:cNvPr id="24" name="bg object 24"/>
          <p:cNvPicPr/>
          <p:nvPr/>
        </p:nvPicPr>
        <p:blipFill>
          <a:blip r:embed="rId2" cstate="email">
            <a:extLst>
              <a:ext uri="{28A0092B-C50C-407E-A947-70E740481C1C}">
                <a14:useLocalDpi xmlns:a14="http://schemas.microsoft.com/office/drawing/2010/main"/>
              </a:ext>
            </a:extLst>
          </a:blip>
          <a:stretch>
            <a:fillRect/>
          </a:stretch>
        </p:blipFill>
        <p:spPr>
          <a:xfrm>
            <a:off x="522881" y="10624278"/>
            <a:ext cx="254340" cy="267633"/>
          </a:xfrm>
          <a:prstGeom prst="rect">
            <a:avLst/>
          </a:prstGeom>
        </p:spPr>
      </p:pic>
      <p:sp>
        <p:nvSpPr>
          <p:cNvPr id="25" name="bg object 25"/>
          <p:cNvSpPr/>
          <p:nvPr/>
        </p:nvSpPr>
        <p:spPr>
          <a:xfrm>
            <a:off x="6290526" y="5717542"/>
            <a:ext cx="6823075" cy="3903979"/>
          </a:xfrm>
          <a:custGeom>
            <a:avLst/>
            <a:gdLst/>
            <a:ahLst/>
            <a:cxnLst/>
            <a:rect l="l" t="t" r="r" b="b"/>
            <a:pathLst>
              <a:path w="6823075" h="3903979">
                <a:moveTo>
                  <a:pt x="6823024" y="2975343"/>
                </a:moveTo>
                <a:lnTo>
                  <a:pt x="5972391" y="2484145"/>
                </a:lnTo>
                <a:lnTo>
                  <a:pt x="5699607" y="2326627"/>
                </a:lnTo>
                <a:lnTo>
                  <a:pt x="5699607" y="2998495"/>
                </a:lnTo>
                <a:lnTo>
                  <a:pt x="5638520" y="2964510"/>
                </a:lnTo>
                <a:lnTo>
                  <a:pt x="5581218" y="3005544"/>
                </a:lnTo>
                <a:lnTo>
                  <a:pt x="5518112" y="3044952"/>
                </a:lnTo>
                <a:lnTo>
                  <a:pt x="5484457" y="3064014"/>
                </a:lnTo>
                <a:lnTo>
                  <a:pt x="5449443" y="3082633"/>
                </a:lnTo>
                <a:lnTo>
                  <a:pt x="5413095" y="3100794"/>
                </a:lnTo>
                <a:lnTo>
                  <a:pt x="5375440" y="3118485"/>
                </a:lnTo>
                <a:lnTo>
                  <a:pt x="5336527" y="3135706"/>
                </a:lnTo>
                <a:lnTo>
                  <a:pt x="5296357" y="3152419"/>
                </a:lnTo>
                <a:lnTo>
                  <a:pt x="5254993" y="3168637"/>
                </a:lnTo>
                <a:lnTo>
                  <a:pt x="5212435" y="3184334"/>
                </a:lnTo>
                <a:lnTo>
                  <a:pt x="5168722" y="3199511"/>
                </a:lnTo>
                <a:lnTo>
                  <a:pt x="5123904" y="3214128"/>
                </a:lnTo>
                <a:lnTo>
                  <a:pt x="5077980" y="3228213"/>
                </a:lnTo>
                <a:lnTo>
                  <a:pt x="5030990" y="3241713"/>
                </a:lnTo>
                <a:lnTo>
                  <a:pt x="4982984" y="3254641"/>
                </a:lnTo>
                <a:lnTo>
                  <a:pt x="4933962" y="3266973"/>
                </a:lnTo>
                <a:lnTo>
                  <a:pt x="4883988" y="3278708"/>
                </a:lnTo>
                <a:lnTo>
                  <a:pt x="4833048" y="3289833"/>
                </a:lnTo>
                <a:lnTo>
                  <a:pt x="4781220" y="3300323"/>
                </a:lnTo>
                <a:lnTo>
                  <a:pt x="4728489" y="3310166"/>
                </a:lnTo>
                <a:lnTo>
                  <a:pt x="4674921" y="3319361"/>
                </a:lnTo>
                <a:lnTo>
                  <a:pt x="4620526" y="3327895"/>
                </a:lnTo>
                <a:lnTo>
                  <a:pt x="4565332" y="3335744"/>
                </a:lnTo>
                <a:lnTo>
                  <a:pt x="4509389" y="3342919"/>
                </a:lnTo>
                <a:lnTo>
                  <a:pt x="4452709" y="3349371"/>
                </a:lnTo>
                <a:lnTo>
                  <a:pt x="4395317" y="3355124"/>
                </a:lnTo>
                <a:lnTo>
                  <a:pt x="4337266" y="3360140"/>
                </a:lnTo>
                <a:lnTo>
                  <a:pt x="4278566" y="3364433"/>
                </a:lnTo>
                <a:lnTo>
                  <a:pt x="4219257" y="3367963"/>
                </a:lnTo>
                <a:lnTo>
                  <a:pt x="4159364" y="3370732"/>
                </a:lnTo>
                <a:lnTo>
                  <a:pt x="4098925" y="3372726"/>
                </a:lnTo>
                <a:lnTo>
                  <a:pt x="4037952" y="3373932"/>
                </a:lnTo>
                <a:lnTo>
                  <a:pt x="3976497" y="3374326"/>
                </a:lnTo>
                <a:lnTo>
                  <a:pt x="3915029" y="3373920"/>
                </a:lnTo>
                <a:lnTo>
                  <a:pt x="3854043" y="3372726"/>
                </a:lnTo>
                <a:lnTo>
                  <a:pt x="3793591" y="3370732"/>
                </a:lnTo>
                <a:lnTo>
                  <a:pt x="3733685" y="3367951"/>
                </a:lnTo>
                <a:lnTo>
                  <a:pt x="3674364" y="3364420"/>
                </a:lnTo>
                <a:lnTo>
                  <a:pt x="3615652" y="3360140"/>
                </a:lnTo>
                <a:lnTo>
                  <a:pt x="3557587" y="3355111"/>
                </a:lnTo>
                <a:lnTo>
                  <a:pt x="3500183" y="3349358"/>
                </a:lnTo>
                <a:lnTo>
                  <a:pt x="3443490" y="3342894"/>
                </a:lnTo>
                <a:lnTo>
                  <a:pt x="3387534" y="3335718"/>
                </a:lnTo>
                <a:lnTo>
                  <a:pt x="3332340" y="3327857"/>
                </a:lnTo>
                <a:lnTo>
                  <a:pt x="3277933" y="3319322"/>
                </a:lnTo>
                <a:lnTo>
                  <a:pt x="3224339" y="3310128"/>
                </a:lnTo>
                <a:lnTo>
                  <a:pt x="3171609" y="3300272"/>
                </a:lnTo>
                <a:lnTo>
                  <a:pt x="3119767" y="3289770"/>
                </a:lnTo>
                <a:lnTo>
                  <a:pt x="3068828" y="3278644"/>
                </a:lnTo>
                <a:lnTo>
                  <a:pt x="3018828" y="3266910"/>
                </a:lnTo>
                <a:lnTo>
                  <a:pt x="2969806" y="3254565"/>
                </a:lnTo>
                <a:lnTo>
                  <a:pt x="2921787" y="3241637"/>
                </a:lnTo>
                <a:lnTo>
                  <a:pt x="2874797" y="3228124"/>
                </a:lnTo>
                <a:lnTo>
                  <a:pt x="2828874" y="3214039"/>
                </a:lnTo>
                <a:lnTo>
                  <a:pt x="2784043" y="3199409"/>
                </a:lnTo>
                <a:lnTo>
                  <a:pt x="2740329" y="3184233"/>
                </a:lnTo>
                <a:lnTo>
                  <a:pt x="2697772" y="3168523"/>
                </a:lnTo>
                <a:lnTo>
                  <a:pt x="2656395" y="3152305"/>
                </a:lnTo>
                <a:lnTo>
                  <a:pt x="2616225" y="3135579"/>
                </a:lnTo>
                <a:lnTo>
                  <a:pt x="2577300" y="3118358"/>
                </a:lnTo>
                <a:lnTo>
                  <a:pt x="2539657" y="3100654"/>
                </a:lnTo>
                <a:lnTo>
                  <a:pt x="2503309" y="3082480"/>
                </a:lnTo>
                <a:lnTo>
                  <a:pt x="2468295" y="3063862"/>
                </a:lnTo>
                <a:lnTo>
                  <a:pt x="2434640" y="3044787"/>
                </a:lnTo>
                <a:lnTo>
                  <a:pt x="2371534" y="3005378"/>
                </a:lnTo>
                <a:lnTo>
                  <a:pt x="2314244" y="2964345"/>
                </a:lnTo>
                <a:lnTo>
                  <a:pt x="2296376" y="2950070"/>
                </a:lnTo>
                <a:lnTo>
                  <a:pt x="3113011" y="2484145"/>
                </a:lnTo>
                <a:lnTo>
                  <a:pt x="3158058" y="2499029"/>
                </a:lnTo>
                <a:lnTo>
                  <a:pt x="3203702" y="2513050"/>
                </a:lnTo>
                <a:lnTo>
                  <a:pt x="3249930" y="2526182"/>
                </a:lnTo>
                <a:lnTo>
                  <a:pt x="3296691" y="2538438"/>
                </a:lnTo>
                <a:lnTo>
                  <a:pt x="3343960" y="2549829"/>
                </a:lnTo>
                <a:lnTo>
                  <a:pt x="3391687" y="2560332"/>
                </a:lnTo>
                <a:lnTo>
                  <a:pt x="3439833" y="2569972"/>
                </a:lnTo>
                <a:lnTo>
                  <a:pt x="3488372" y="2578722"/>
                </a:lnTo>
                <a:lnTo>
                  <a:pt x="3537254" y="2586609"/>
                </a:lnTo>
                <a:lnTo>
                  <a:pt x="3586454" y="2593619"/>
                </a:lnTo>
                <a:lnTo>
                  <a:pt x="3635933" y="2599740"/>
                </a:lnTo>
                <a:lnTo>
                  <a:pt x="3685654" y="2604998"/>
                </a:lnTo>
                <a:lnTo>
                  <a:pt x="3735565" y="2609380"/>
                </a:lnTo>
                <a:lnTo>
                  <a:pt x="3785641" y="2612885"/>
                </a:lnTo>
                <a:lnTo>
                  <a:pt x="3835844" y="2615514"/>
                </a:lnTo>
                <a:lnTo>
                  <a:pt x="3886136" y="2617266"/>
                </a:lnTo>
                <a:lnTo>
                  <a:pt x="3936479" y="2618143"/>
                </a:lnTo>
                <a:lnTo>
                  <a:pt x="3986834" y="2618143"/>
                </a:lnTo>
                <a:lnTo>
                  <a:pt x="4037165" y="2617266"/>
                </a:lnTo>
                <a:lnTo>
                  <a:pt x="4087431" y="2615514"/>
                </a:lnTo>
                <a:lnTo>
                  <a:pt x="4137609" y="2612885"/>
                </a:lnTo>
                <a:lnTo>
                  <a:pt x="4187647" y="2609380"/>
                </a:lnTo>
                <a:lnTo>
                  <a:pt x="4237507" y="2604998"/>
                </a:lnTo>
                <a:lnTo>
                  <a:pt x="4287164" y="2599740"/>
                </a:lnTo>
                <a:lnTo>
                  <a:pt x="4336567" y="2593619"/>
                </a:lnTo>
                <a:lnTo>
                  <a:pt x="4385691" y="2586609"/>
                </a:lnTo>
                <a:lnTo>
                  <a:pt x="4434484" y="2578722"/>
                </a:lnTo>
                <a:lnTo>
                  <a:pt x="4482922" y="2569972"/>
                </a:lnTo>
                <a:lnTo>
                  <a:pt x="4530953" y="2560332"/>
                </a:lnTo>
                <a:lnTo>
                  <a:pt x="4578566" y="2549829"/>
                </a:lnTo>
                <a:lnTo>
                  <a:pt x="4625695" y="2538438"/>
                </a:lnTo>
                <a:lnTo>
                  <a:pt x="4672317" y="2526182"/>
                </a:lnTo>
                <a:lnTo>
                  <a:pt x="4718405" y="2513050"/>
                </a:lnTo>
                <a:lnTo>
                  <a:pt x="4763897" y="2499029"/>
                </a:lnTo>
                <a:lnTo>
                  <a:pt x="4808766" y="2484145"/>
                </a:lnTo>
                <a:lnTo>
                  <a:pt x="5699607" y="2998495"/>
                </a:lnTo>
                <a:lnTo>
                  <a:pt x="5699607" y="2326627"/>
                </a:lnTo>
                <a:lnTo>
                  <a:pt x="5388711" y="2147100"/>
                </a:lnTo>
                <a:lnTo>
                  <a:pt x="5393804" y="2141829"/>
                </a:lnTo>
                <a:lnTo>
                  <a:pt x="5425478" y="2109012"/>
                </a:lnTo>
                <a:lnTo>
                  <a:pt x="5459031" y="2070176"/>
                </a:lnTo>
                <a:lnTo>
                  <a:pt x="5489359" y="2030666"/>
                </a:lnTo>
                <a:lnTo>
                  <a:pt x="5516461" y="1990559"/>
                </a:lnTo>
                <a:lnTo>
                  <a:pt x="5540349" y="1949907"/>
                </a:lnTo>
                <a:lnTo>
                  <a:pt x="5561012" y="1908797"/>
                </a:lnTo>
                <a:lnTo>
                  <a:pt x="5578462" y="1867281"/>
                </a:lnTo>
                <a:lnTo>
                  <a:pt x="5592686" y="1825421"/>
                </a:lnTo>
                <a:lnTo>
                  <a:pt x="5603697" y="1783308"/>
                </a:lnTo>
                <a:lnTo>
                  <a:pt x="5611495" y="1740979"/>
                </a:lnTo>
                <a:lnTo>
                  <a:pt x="5616067" y="1698523"/>
                </a:lnTo>
                <a:lnTo>
                  <a:pt x="5617426" y="1656003"/>
                </a:lnTo>
                <a:lnTo>
                  <a:pt x="5615571" y="1613484"/>
                </a:lnTo>
                <a:lnTo>
                  <a:pt x="5610491" y="1571015"/>
                </a:lnTo>
                <a:lnTo>
                  <a:pt x="5602211" y="1528699"/>
                </a:lnTo>
                <a:lnTo>
                  <a:pt x="5590705" y="1486573"/>
                </a:lnTo>
                <a:lnTo>
                  <a:pt x="5575986" y="1444726"/>
                </a:lnTo>
                <a:lnTo>
                  <a:pt x="5558053" y="1403210"/>
                </a:lnTo>
                <a:lnTo>
                  <a:pt x="5536908" y="1362087"/>
                </a:lnTo>
                <a:lnTo>
                  <a:pt x="5512549" y="1321447"/>
                </a:lnTo>
                <a:lnTo>
                  <a:pt x="5484965" y="1281328"/>
                </a:lnTo>
                <a:lnTo>
                  <a:pt x="5454180" y="1241831"/>
                </a:lnTo>
                <a:lnTo>
                  <a:pt x="5420182" y="1202994"/>
                </a:lnTo>
                <a:lnTo>
                  <a:pt x="5388394" y="1170457"/>
                </a:lnTo>
                <a:lnTo>
                  <a:pt x="5382971" y="1164894"/>
                </a:lnTo>
                <a:lnTo>
                  <a:pt x="5243601" y="1036218"/>
                </a:lnTo>
                <a:lnTo>
                  <a:pt x="5136362" y="958240"/>
                </a:lnTo>
                <a:lnTo>
                  <a:pt x="5006568" y="899375"/>
                </a:lnTo>
                <a:lnTo>
                  <a:pt x="4799495" y="828040"/>
                </a:lnTo>
                <a:lnTo>
                  <a:pt x="4794783" y="826528"/>
                </a:lnTo>
                <a:lnTo>
                  <a:pt x="4794783" y="1673948"/>
                </a:lnTo>
                <a:lnTo>
                  <a:pt x="4790529" y="1709432"/>
                </a:lnTo>
                <a:lnTo>
                  <a:pt x="4768659" y="1779549"/>
                </a:lnTo>
                <a:lnTo>
                  <a:pt x="4751044" y="1813864"/>
                </a:lnTo>
                <a:lnTo>
                  <a:pt x="4728972" y="1847494"/>
                </a:lnTo>
                <a:lnTo>
                  <a:pt x="4702416" y="1880298"/>
                </a:lnTo>
                <a:lnTo>
                  <a:pt x="4671403" y="1912099"/>
                </a:lnTo>
                <a:lnTo>
                  <a:pt x="4636020" y="1942668"/>
                </a:lnTo>
                <a:lnTo>
                  <a:pt x="4596130" y="1971967"/>
                </a:lnTo>
                <a:lnTo>
                  <a:pt x="4551769" y="1999805"/>
                </a:lnTo>
                <a:lnTo>
                  <a:pt x="4511649" y="2021662"/>
                </a:lnTo>
                <a:lnTo>
                  <a:pt x="4469714" y="2041690"/>
                </a:lnTo>
                <a:lnTo>
                  <a:pt x="4426102" y="2059901"/>
                </a:lnTo>
                <a:lnTo>
                  <a:pt x="4380992" y="2076297"/>
                </a:lnTo>
                <a:lnTo>
                  <a:pt x="4334535" y="2090864"/>
                </a:lnTo>
                <a:lnTo>
                  <a:pt x="4286770" y="2103628"/>
                </a:lnTo>
                <a:lnTo>
                  <a:pt x="4238117" y="2114550"/>
                </a:lnTo>
                <a:lnTo>
                  <a:pt x="4188574" y="2123643"/>
                </a:lnTo>
                <a:lnTo>
                  <a:pt x="4138320" y="2130920"/>
                </a:lnTo>
                <a:lnTo>
                  <a:pt x="4087495" y="2136368"/>
                </a:lnTo>
                <a:lnTo>
                  <a:pt x="4036263" y="2140013"/>
                </a:lnTo>
                <a:lnTo>
                  <a:pt x="3984777" y="2141829"/>
                </a:lnTo>
                <a:lnTo>
                  <a:pt x="3933202" y="2141829"/>
                </a:lnTo>
                <a:lnTo>
                  <a:pt x="3881691" y="2140013"/>
                </a:lnTo>
                <a:lnTo>
                  <a:pt x="3830396" y="2136368"/>
                </a:lnTo>
                <a:lnTo>
                  <a:pt x="3779494" y="2130907"/>
                </a:lnTo>
                <a:lnTo>
                  <a:pt x="3729126" y="2123630"/>
                </a:lnTo>
                <a:lnTo>
                  <a:pt x="3679444" y="2114524"/>
                </a:lnTo>
                <a:lnTo>
                  <a:pt x="3630625" y="2103602"/>
                </a:lnTo>
                <a:lnTo>
                  <a:pt x="3582949" y="2090902"/>
                </a:lnTo>
                <a:lnTo>
                  <a:pt x="3536340" y="2076348"/>
                </a:lnTo>
                <a:lnTo>
                  <a:pt x="3491077" y="2059990"/>
                </a:lnTo>
                <a:lnTo>
                  <a:pt x="3447288" y="2041804"/>
                </a:lnTo>
                <a:lnTo>
                  <a:pt x="3405149" y="2021801"/>
                </a:lnTo>
                <a:lnTo>
                  <a:pt x="3364827" y="1999983"/>
                </a:lnTo>
                <a:lnTo>
                  <a:pt x="3320135" y="1972106"/>
                </a:lnTo>
                <a:lnTo>
                  <a:pt x="3279787" y="1942668"/>
                </a:lnTo>
                <a:lnTo>
                  <a:pt x="3244037" y="1912048"/>
                </a:lnTo>
                <a:lnTo>
                  <a:pt x="3212731" y="1880273"/>
                </a:lnTo>
                <a:lnTo>
                  <a:pt x="3185845" y="1847494"/>
                </a:lnTo>
                <a:lnTo>
                  <a:pt x="3163392" y="1813852"/>
                </a:lnTo>
                <a:lnTo>
                  <a:pt x="3145383" y="1779511"/>
                </a:lnTo>
                <a:lnTo>
                  <a:pt x="3122714" y="1709381"/>
                </a:lnTo>
                <a:lnTo>
                  <a:pt x="3117850" y="1638338"/>
                </a:lnTo>
                <a:lnTo>
                  <a:pt x="3122091" y="1602854"/>
                </a:lnTo>
                <a:lnTo>
                  <a:pt x="3143961" y="1532737"/>
                </a:lnTo>
                <a:lnTo>
                  <a:pt x="3161576" y="1498409"/>
                </a:lnTo>
                <a:lnTo>
                  <a:pt x="3183648" y="1464767"/>
                </a:lnTo>
                <a:lnTo>
                  <a:pt x="3210179" y="1431988"/>
                </a:lnTo>
                <a:lnTo>
                  <a:pt x="3241179" y="1400200"/>
                </a:lnTo>
                <a:lnTo>
                  <a:pt x="3276638" y="1369568"/>
                </a:lnTo>
                <a:lnTo>
                  <a:pt x="3316554" y="1340243"/>
                </a:lnTo>
                <a:lnTo>
                  <a:pt x="3360928" y="1312379"/>
                </a:lnTo>
                <a:lnTo>
                  <a:pt x="3401034" y="1290548"/>
                </a:lnTo>
                <a:lnTo>
                  <a:pt x="3442944" y="1270533"/>
                </a:lnTo>
                <a:lnTo>
                  <a:pt x="3486531" y="1252334"/>
                </a:lnTo>
                <a:lnTo>
                  <a:pt x="3531628" y="1235964"/>
                </a:lnTo>
                <a:lnTo>
                  <a:pt x="3578072" y="1221397"/>
                </a:lnTo>
                <a:lnTo>
                  <a:pt x="3625723" y="1208659"/>
                </a:lnTo>
                <a:lnTo>
                  <a:pt x="3674389" y="1197749"/>
                </a:lnTo>
                <a:lnTo>
                  <a:pt x="3723944" y="1188643"/>
                </a:lnTo>
                <a:lnTo>
                  <a:pt x="3774224" y="1181366"/>
                </a:lnTo>
                <a:lnTo>
                  <a:pt x="3825049" y="1175905"/>
                </a:lnTo>
                <a:lnTo>
                  <a:pt x="3876294" y="1172273"/>
                </a:lnTo>
                <a:lnTo>
                  <a:pt x="3927779" y="1170457"/>
                </a:lnTo>
                <a:lnTo>
                  <a:pt x="3979367" y="1170457"/>
                </a:lnTo>
                <a:lnTo>
                  <a:pt x="4030865" y="1172273"/>
                </a:lnTo>
                <a:lnTo>
                  <a:pt x="4082148" y="1175905"/>
                </a:lnTo>
                <a:lnTo>
                  <a:pt x="4133050" y="1181366"/>
                </a:lnTo>
                <a:lnTo>
                  <a:pt x="4183418" y="1188643"/>
                </a:lnTo>
                <a:lnTo>
                  <a:pt x="4233075" y="1197749"/>
                </a:lnTo>
                <a:lnTo>
                  <a:pt x="4281881" y="1208659"/>
                </a:lnTo>
                <a:lnTo>
                  <a:pt x="4329671" y="1221397"/>
                </a:lnTo>
                <a:lnTo>
                  <a:pt x="4376280" y="1235964"/>
                </a:lnTo>
                <a:lnTo>
                  <a:pt x="4421568" y="1252334"/>
                </a:lnTo>
                <a:lnTo>
                  <a:pt x="4465371" y="1270533"/>
                </a:lnTo>
                <a:lnTo>
                  <a:pt x="4507522" y="1290548"/>
                </a:lnTo>
                <a:lnTo>
                  <a:pt x="4547882" y="1312379"/>
                </a:lnTo>
                <a:lnTo>
                  <a:pt x="4592561" y="1340243"/>
                </a:lnTo>
                <a:lnTo>
                  <a:pt x="4632795" y="1369568"/>
                </a:lnTo>
                <a:lnTo>
                  <a:pt x="4668596" y="1400213"/>
                </a:lnTo>
                <a:lnTo>
                  <a:pt x="4699940" y="1432001"/>
                </a:lnTo>
                <a:lnTo>
                  <a:pt x="4726825" y="1464792"/>
                </a:lnTo>
                <a:lnTo>
                  <a:pt x="4749279" y="1498434"/>
                </a:lnTo>
                <a:lnTo>
                  <a:pt x="4767275" y="1532763"/>
                </a:lnTo>
                <a:lnTo>
                  <a:pt x="4789932" y="1602892"/>
                </a:lnTo>
                <a:lnTo>
                  <a:pt x="4794783" y="1673948"/>
                </a:lnTo>
                <a:lnTo>
                  <a:pt x="4794783" y="826528"/>
                </a:lnTo>
                <a:lnTo>
                  <a:pt x="4750460" y="812203"/>
                </a:lnTo>
                <a:lnTo>
                  <a:pt x="4701286" y="797344"/>
                </a:lnTo>
                <a:lnTo>
                  <a:pt x="4651972" y="783463"/>
                </a:lnTo>
                <a:lnTo>
                  <a:pt x="4602543" y="770559"/>
                </a:lnTo>
                <a:lnTo>
                  <a:pt x="4553013" y="758634"/>
                </a:lnTo>
                <a:lnTo>
                  <a:pt x="4503394" y="747674"/>
                </a:lnTo>
                <a:lnTo>
                  <a:pt x="4453725" y="737679"/>
                </a:lnTo>
                <a:lnTo>
                  <a:pt x="4403991" y="728637"/>
                </a:lnTo>
                <a:lnTo>
                  <a:pt x="4354233" y="720547"/>
                </a:lnTo>
                <a:lnTo>
                  <a:pt x="4304462" y="713409"/>
                </a:lnTo>
                <a:lnTo>
                  <a:pt x="4254690" y="707199"/>
                </a:lnTo>
                <a:lnTo>
                  <a:pt x="4204944" y="701941"/>
                </a:lnTo>
                <a:lnTo>
                  <a:pt x="4155224" y="697611"/>
                </a:lnTo>
                <a:lnTo>
                  <a:pt x="4105554" y="694194"/>
                </a:lnTo>
                <a:lnTo>
                  <a:pt x="4055948" y="691718"/>
                </a:lnTo>
                <a:lnTo>
                  <a:pt x="4006431" y="690156"/>
                </a:lnTo>
                <a:lnTo>
                  <a:pt x="3957015" y="689495"/>
                </a:lnTo>
                <a:lnTo>
                  <a:pt x="3907713" y="689749"/>
                </a:lnTo>
                <a:lnTo>
                  <a:pt x="3858552" y="690905"/>
                </a:lnTo>
                <a:lnTo>
                  <a:pt x="3809542" y="692962"/>
                </a:lnTo>
                <a:lnTo>
                  <a:pt x="3760686" y="695896"/>
                </a:lnTo>
                <a:lnTo>
                  <a:pt x="3712032" y="699731"/>
                </a:lnTo>
                <a:lnTo>
                  <a:pt x="3663569" y="704443"/>
                </a:lnTo>
                <a:lnTo>
                  <a:pt x="3615321" y="710044"/>
                </a:lnTo>
                <a:lnTo>
                  <a:pt x="3567315" y="716508"/>
                </a:lnTo>
                <a:lnTo>
                  <a:pt x="3519551" y="723836"/>
                </a:lnTo>
                <a:lnTo>
                  <a:pt x="3472065" y="732028"/>
                </a:lnTo>
                <a:lnTo>
                  <a:pt x="3424859" y="741083"/>
                </a:lnTo>
                <a:lnTo>
                  <a:pt x="3377946" y="750989"/>
                </a:lnTo>
                <a:lnTo>
                  <a:pt x="3331362" y="761746"/>
                </a:lnTo>
                <a:lnTo>
                  <a:pt x="3285096" y="773341"/>
                </a:lnTo>
                <a:lnTo>
                  <a:pt x="3239198" y="785761"/>
                </a:lnTo>
                <a:lnTo>
                  <a:pt x="3193656" y="799033"/>
                </a:lnTo>
                <a:lnTo>
                  <a:pt x="3148507" y="813130"/>
                </a:lnTo>
                <a:lnTo>
                  <a:pt x="3103753" y="828040"/>
                </a:lnTo>
                <a:lnTo>
                  <a:pt x="1669262" y="0"/>
                </a:lnTo>
                <a:lnTo>
                  <a:pt x="1387436" y="163601"/>
                </a:lnTo>
                <a:lnTo>
                  <a:pt x="1371498" y="173050"/>
                </a:lnTo>
                <a:lnTo>
                  <a:pt x="1089494" y="336854"/>
                </a:lnTo>
                <a:lnTo>
                  <a:pt x="2523807" y="1164894"/>
                </a:lnTo>
                <a:lnTo>
                  <a:pt x="2487053" y="1202994"/>
                </a:lnTo>
                <a:lnTo>
                  <a:pt x="2453525" y="1241831"/>
                </a:lnTo>
                <a:lnTo>
                  <a:pt x="2423210" y="1281328"/>
                </a:lnTo>
                <a:lnTo>
                  <a:pt x="2396121" y="1321447"/>
                </a:lnTo>
                <a:lnTo>
                  <a:pt x="2372245" y="1362087"/>
                </a:lnTo>
                <a:lnTo>
                  <a:pt x="2351582" y="1403210"/>
                </a:lnTo>
                <a:lnTo>
                  <a:pt x="2334133" y="1444726"/>
                </a:lnTo>
                <a:lnTo>
                  <a:pt x="2319909" y="1486573"/>
                </a:lnTo>
                <a:lnTo>
                  <a:pt x="2308898" y="1528699"/>
                </a:lnTo>
                <a:lnTo>
                  <a:pt x="2301100" y="1571015"/>
                </a:lnTo>
                <a:lnTo>
                  <a:pt x="2296515" y="1613484"/>
                </a:lnTo>
                <a:lnTo>
                  <a:pt x="2295156" y="1656003"/>
                </a:lnTo>
                <a:lnTo>
                  <a:pt x="2297011" y="1698523"/>
                </a:lnTo>
                <a:lnTo>
                  <a:pt x="2302078" y="1740979"/>
                </a:lnTo>
                <a:lnTo>
                  <a:pt x="2310358" y="1783308"/>
                </a:lnTo>
                <a:lnTo>
                  <a:pt x="2321852" y="1825421"/>
                </a:lnTo>
                <a:lnTo>
                  <a:pt x="2336558" y="1867281"/>
                </a:lnTo>
                <a:lnTo>
                  <a:pt x="2354491" y="1908797"/>
                </a:lnTo>
                <a:lnTo>
                  <a:pt x="2375624" y="1949907"/>
                </a:lnTo>
                <a:lnTo>
                  <a:pt x="2399982" y="1990559"/>
                </a:lnTo>
                <a:lnTo>
                  <a:pt x="2427554" y="2030666"/>
                </a:lnTo>
                <a:lnTo>
                  <a:pt x="2458339" y="2070176"/>
                </a:lnTo>
                <a:lnTo>
                  <a:pt x="2492337" y="2109012"/>
                </a:lnTo>
                <a:lnTo>
                  <a:pt x="2529548" y="2147100"/>
                </a:lnTo>
                <a:lnTo>
                  <a:pt x="0" y="3617176"/>
                </a:lnTo>
                <a:lnTo>
                  <a:pt x="446430" y="3472091"/>
                </a:lnTo>
                <a:lnTo>
                  <a:pt x="715543" y="3482340"/>
                </a:lnTo>
                <a:lnTo>
                  <a:pt x="1184351" y="3584511"/>
                </a:lnTo>
                <a:lnTo>
                  <a:pt x="1381404" y="3472091"/>
                </a:lnTo>
                <a:lnTo>
                  <a:pt x="1741970" y="3266376"/>
                </a:lnTo>
                <a:lnTo>
                  <a:pt x="1761185" y="3282683"/>
                </a:lnTo>
                <a:lnTo>
                  <a:pt x="1789684" y="3305695"/>
                </a:lnTo>
                <a:lnTo>
                  <a:pt x="1849704" y="3350755"/>
                </a:lnTo>
                <a:lnTo>
                  <a:pt x="1881212" y="3372777"/>
                </a:lnTo>
                <a:lnTo>
                  <a:pt x="1913699" y="3394468"/>
                </a:lnTo>
                <a:lnTo>
                  <a:pt x="1947138" y="3415792"/>
                </a:lnTo>
                <a:lnTo>
                  <a:pt x="1981530" y="3436772"/>
                </a:lnTo>
                <a:lnTo>
                  <a:pt x="2016848" y="3457384"/>
                </a:lnTo>
                <a:lnTo>
                  <a:pt x="2053094" y="3477628"/>
                </a:lnTo>
                <a:lnTo>
                  <a:pt x="2090229" y="3497503"/>
                </a:lnTo>
                <a:lnTo>
                  <a:pt x="2128253" y="3516985"/>
                </a:lnTo>
                <a:lnTo>
                  <a:pt x="2167153" y="3536073"/>
                </a:lnTo>
                <a:lnTo>
                  <a:pt x="2206904" y="3554768"/>
                </a:lnTo>
                <a:lnTo>
                  <a:pt x="2247506" y="3573043"/>
                </a:lnTo>
                <a:lnTo>
                  <a:pt x="2288933" y="3590925"/>
                </a:lnTo>
                <a:lnTo>
                  <a:pt x="2331174" y="3608374"/>
                </a:lnTo>
                <a:lnTo>
                  <a:pt x="2374201" y="3625405"/>
                </a:lnTo>
                <a:lnTo>
                  <a:pt x="2418016" y="3641991"/>
                </a:lnTo>
                <a:lnTo>
                  <a:pt x="2462606" y="3658146"/>
                </a:lnTo>
                <a:lnTo>
                  <a:pt x="2507945" y="3673856"/>
                </a:lnTo>
                <a:lnTo>
                  <a:pt x="2554020" y="3689108"/>
                </a:lnTo>
                <a:lnTo>
                  <a:pt x="2600820" y="3703891"/>
                </a:lnTo>
                <a:lnTo>
                  <a:pt x="2648331" y="3718217"/>
                </a:lnTo>
                <a:lnTo>
                  <a:pt x="2696527" y="3732060"/>
                </a:lnTo>
                <a:lnTo>
                  <a:pt x="2745409" y="3745420"/>
                </a:lnTo>
                <a:lnTo>
                  <a:pt x="2794952" y="3758285"/>
                </a:lnTo>
                <a:lnTo>
                  <a:pt x="2845155" y="3770668"/>
                </a:lnTo>
                <a:lnTo>
                  <a:pt x="2895981" y="3782542"/>
                </a:lnTo>
                <a:lnTo>
                  <a:pt x="2947428" y="3793896"/>
                </a:lnTo>
                <a:lnTo>
                  <a:pt x="2999486" y="3804742"/>
                </a:lnTo>
                <a:lnTo>
                  <a:pt x="3052114" y="3815054"/>
                </a:lnTo>
                <a:lnTo>
                  <a:pt x="3105340" y="3824846"/>
                </a:lnTo>
                <a:lnTo>
                  <a:pt x="3159112" y="3834092"/>
                </a:lnTo>
                <a:lnTo>
                  <a:pt x="3213430" y="3842791"/>
                </a:lnTo>
                <a:lnTo>
                  <a:pt x="3268281" y="3850944"/>
                </a:lnTo>
                <a:lnTo>
                  <a:pt x="3323653" y="3858539"/>
                </a:lnTo>
                <a:lnTo>
                  <a:pt x="3379520" y="3865562"/>
                </a:lnTo>
                <a:lnTo>
                  <a:pt x="3435870" y="3872001"/>
                </a:lnTo>
                <a:lnTo>
                  <a:pt x="3492690" y="3877868"/>
                </a:lnTo>
                <a:lnTo>
                  <a:pt x="3549980" y="3883152"/>
                </a:lnTo>
                <a:lnTo>
                  <a:pt x="3607701" y="3887838"/>
                </a:lnTo>
                <a:lnTo>
                  <a:pt x="3665842" y="3891915"/>
                </a:lnTo>
                <a:lnTo>
                  <a:pt x="3724402" y="3895394"/>
                </a:lnTo>
                <a:lnTo>
                  <a:pt x="3783355" y="3898252"/>
                </a:lnTo>
                <a:lnTo>
                  <a:pt x="3842689" y="3900487"/>
                </a:lnTo>
                <a:lnTo>
                  <a:pt x="3902392" y="3902087"/>
                </a:lnTo>
                <a:lnTo>
                  <a:pt x="3962450" y="3903065"/>
                </a:lnTo>
                <a:lnTo>
                  <a:pt x="4022839" y="3903383"/>
                </a:lnTo>
                <a:lnTo>
                  <a:pt x="4083151" y="3903065"/>
                </a:lnTo>
                <a:lnTo>
                  <a:pt x="4143133" y="3902100"/>
                </a:lnTo>
                <a:lnTo>
                  <a:pt x="4202760" y="3900500"/>
                </a:lnTo>
                <a:lnTo>
                  <a:pt x="4262018" y="3898265"/>
                </a:lnTo>
                <a:lnTo>
                  <a:pt x="4320895" y="3895420"/>
                </a:lnTo>
                <a:lnTo>
                  <a:pt x="4379379" y="3891953"/>
                </a:lnTo>
                <a:lnTo>
                  <a:pt x="4437456" y="3887876"/>
                </a:lnTo>
                <a:lnTo>
                  <a:pt x="4495101" y="3883202"/>
                </a:lnTo>
                <a:lnTo>
                  <a:pt x="4552315" y="3877945"/>
                </a:lnTo>
                <a:lnTo>
                  <a:pt x="4609071" y="3872090"/>
                </a:lnTo>
                <a:lnTo>
                  <a:pt x="4665357" y="3865651"/>
                </a:lnTo>
                <a:lnTo>
                  <a:pt x="4721161" y="3858653"/>
                </a:lnTo>
                <a:lnTo>
                  <a:pt x="4776457" y="3851084"/>
                </a:lnTo>
                <a:lnTo>
                  <a:pt x="4831245" y="3842956"/>
                </a:lnTo>
                <a:lnTo>
                  <a:pt x="4885512" y="3834269"/>
                </a:lnTo>
                <a:lnTo>
                  <a:pt x="4939220" y="3825049"/>
                </a:lnTo>
                <a:lnTo>
                  <a:pt x="4992382" y="3815283"/>
                </a:lnTo>
                <a:lnTo>
                  <a:pt x="5044960" y="3804983"/>
                </a:lnTo>
                <a:lnTo>
                  <a:pt x="5096967" y="3794175"/>
                </a:lnTo>
                <a:lnTo>
                  <a:pt x="5148364" y="3782834"/>
                </a:lnTo>
                <a:lnTo>
                  <a:pt x="5199138" y="3770998"/>
                </a:lnTo>
                <a:lnTo>
                  <a:pt x="5249278" y="3758654"/>
                </a:lnTo>
                <a:lnTo>
                  <a:pt x="5298783" y="3745801"/>
                </a:lnTo>
                <a:lnTo>
                  <a:pt x="5347614" y="3732479"/>
                </a:lnTo>
                <a:lnTo>
                  <a:pt x="5395785" y="3718661"/>
                </a:lnTo>
                <a:lnTo>
                  <a:pt x="5443245" y="3704374"/>
                </a:lnTo>
                <a:lnTo>
                  <a:pt x="5490007" y="3689616"/>
                </a:lnTo>
                <a:lnTo>
                  <a:pt x="5536057" y="3674402"/>
                </a:lnTo>
                <a:lnTo>
                  <a:pt x="5581358" y="3658730"/>
                </a:lnTo>
                <a:lnTo>
                  <a:pt x="5625922" y="3642614"/>
                </a:lnTo>
                <a:lnTo>
                  <a:pt x="5669712" y="3626053"/>
                </a:lnTo>
                <a:lnTo>
                  <a:pt x="5712714" y="3609073"/>
                </a:lnTo>
                <a:lnTo>
                  <a:pt x="5754941" y="3591649"/>
                </a:lnTo>
                <a:lnTo>
                  <a:pt x="5796343" y="3573818"/>
                </a:lnTo>
                <a:lnTo>
                  <a:pt x="5836920" y="3555568"/>
                </a:lnTo>
                <a:lnTo>
                  <a:pt x="5876671" y="3536912"/>
                </a:lnTo>
                <a:lnTo>
                  <a:pt x="5915558" y="3517862"/>
                </a:lnTo>
                <a:lnTo>
                  <a:pt x="5953582" y="3498418"/>
                </a:lnTo>
                <a:lnTo>
                  <a:pt x="5990717" y="3478593"/>
                </a:lnTo>
                <a:lnTo>
                  <a:pt x="6026950" y="3458387"/>
                </a:lnTo>
                <a:lnTo>
                  <a:pt x="6062281" y="3437813"/>
                </a:lnTo>
                <a:lnTo>
                  <a:pt x="6096673" y="3416884"/>
                </a:lnTo>
                <a:lnTo>
                  <a:pt x="6130125" y="3395586"/>
                </a:lnTo>
                <a:lnTo>
                  <a:pt x="6162624" y="3373945"/>
                </a:lnTo>
                <a:lnTo>
                  <a:pt x="6194145" y="3351961"/>
                </a:lnTo>
                <a:lnTo>
                  <a:pt x="6254216" y="3306991"/>
                </a:lnTo>
                <a:lnTo>
                  <a:pt x="6253340" y="3306521"/>
                </a:lnTo>
                <a:lnTo>
                  <a:pt x="6823024" y="2975343"/>
                </a:lnTo>
                <a:close/>
              </a:path>
            </a:pathLst>
          </a:custGeom>
          <a:solidFill>
            <a:srgbClr val="C4D2E5"/>
          </a:solidFill>
        </p:spPr>
        <p:txBody>
          <a:bodyPr wrap="square" lIns="0" tIns="0" rIns="0" bIns="0" rtlCol="0"/>
          <a:lstStyle/>
          <a:p>
            <a:endParaRPr/>
          </a:p>
        </p:txBody>
      </p:sp>
      <p:sp>
        <p:nvSpPr>
          <p:cNvPr id="26" name="bg object 26"/>
          <p:cNvSpPr/>
          <p:nvPr/>
        </p:nvSpPr>
        <p:spPr>
          <a:xfrm>
            <a:off x="6802234" y="3612682"/>
            <a:ext cx="1466850" cy="1360170"/>
          </a:xfrm>
          <a:custGeom>
            <a:avLst/>
            <a:gdLst/>
            <a:ahLst/>
            <a:cxnLst/>
            <a:rect l="l" t="t" r="r" b="b"/>
            <a:pathLst>
              <a:path w="1466850" h="1360170">
                <a:moveTo>
                  <a:pt x="1277353" y="294335"/>
                </a:moveTo>
                <a:lnTo>
                  <a:pt x="1256004" y="220624"/>
                </a:lnTo>
                <a:lnTo>
                  <a:pt x="1227747" y="182473"/>
                </a:lnTo>
                <a:lnTo>
                  <a:pt x="1191031" y="146812"/>
                </a:lnTo>
                <a:lnTo>
                  <a:pt x="1148295" y="116179"/>
                </a:lnTo>
                <a:lnTo>
                  <a:pt x="1064755" y="88696"/>
                </a:lnTo>
                <a:lnTo>
                  <a:pt x="983208" y="90284"/>
                </a:lnTo>
                <a:lnTo>
                  <a:pt x="921334" y="103809"/>
                </a:lnTo>
                <a:lnTo>
                  <a:pt x="896785" y="112128"/>
                </a:lnTo>
                <a:lnTo>
                  <a:pt x="869429" y="58470"/>
                </a:lnTo>
                <a:lnTo>
                  <a:pt x="844397" y="31521"/>
                </a:lnTo>
                <a:lnTo>
                  <a:pt x="807313" y="23139"/>
                </a:lnTo>
                <a:lnTo>
                  <a:pt x="743864" y="25184"/>
                </a:lnTo>
                <a:lnTo>
                  <a:pt x="678789" y="45377"/>
                </a:lnTo>
                <a:lnTo>
                  <a:pt x="640867" y="83972"/>
                </a:lnTo>
                <a:lnTo>
                  <a:pt x="623176" y="121450"/>
                </a:lnTo>
                <a:lnTo>
                  <a:pt x="618820" y="138277"/>
                </a:lnTo>
                <a:lnTo>
                  <a:pt x="610260" y="130289"/>
                </a:lnTo>
                <a:lnTo>
                  <a:pt x="595210" y="111302"/>
                </a:lnTo>
                <a:lnTo>
                  <a:pt x="564756" y="89763"/>
                </a:lnTo>
                <a:lnTo>
                  <a:pt x="510006" y="74155"/>
                </a:lnTo>
                <a:lnTo>
                  <a:pt x="466153" y="76288"/>
                </a:lnTo>
                <a:lnTo>
                  <a:pt x="432054" y="89763"/>
                </a:lnTo>
                <a:lnTo>
                  <a:pt x="409943" y="104927"/>
                </a:lnTo>
                <a:lnTo>
                  <a:pt x="402069" y="112128"/>
                </a:lnTo>
                <a:lnTo>
                  <a:pt x="390575" y="95338"/>
                </a:lnTo>
                <a:lnTo>
                  <a:pt x="358851" y="58013"/>
                </a:lnTo>
                <a:lnTo>
                  <a:pt x="311035" y="19710"/>
                </a:lnTo>
                <a:lnTo>
                  <a:pt x="251256" y="0"/>
                </a:lnTo>
                <a:lnTo>
                  <a:pt x="175653" y="2717"/>
                </a:lnTo>
                <a:lnTo>
                  <a:pt x="119989" y="18135"/>
                </a:lnTo>
                <a:lnTo>
                  <a:pt x="80746" y="41478"/>
                </a:lnTo>
                <a:lnTo>
                  <a:pt x="37630" y="92811"/>
                </a:lnTo>
                <a:lnTo>
                  <a:pt x="26784" y="111239"/>
                </a:lnTo>
                <a:lnTo>
                  <a:pt x="18415" y="118440"/>
                </a:lnTo>
                <a:lnTo>
                  <a:pt x="5410" y="162420"/>
                </a:lnTo>
                <a:lnTo>
                  <a:pt x="0" y="207060"/>
                </a:lnTo>
                <a:lnTo>
                  <a:pt x="1765" y="251345"/>
                </a:lnTo>
                <a:lnTo>
                  <a:pt x="10261" y="294271"/>
                </a:lnTo>
                <a:lnTo>
                  <a:pt x="25069" y="334797"/>
                </a:lnTo>
                <a:lnTo>
                  <a:pt x="45745" y="371919"/>
                </a:lnTo>
                <a:lnTo>
                  <a:pt x="71856" y="404609"/>
                </a:lnTo>
                <a:lnTo>
                  <a:pt x="102984" y="431876"/>
                </a:lnTo>
                <a:lnTo>
                  <a:pt x="138684" y="452678"/>
                </a:lnTo>
                <a:lnTo>
                  <a:pt x="178523" y="466026"/>
                </a:lnTo>
                <a:lnTo>
                  <a:pt x="222084" y="470865"/>
                </a:lnTo>
                <a:lnTo>
                  <a:pt x="268922" y="466217"/>
                </a:lnTo>
                <a:lnTo>
                  <a:pt x="253441" y="511289"/>
                </a:lnTo>
                <a:lnTo>
                  <a:pt x="250558" y="555244"/>
                </a:lnTo>
                <a:lnTo>
                  <a:pt x="258927" y="596087"/>
                </a:lnTo>
                <a:lnTo>
                  <a:pt x="277177" y="631825"/>
                </a:lnTo>
                <a:lnTo>
                  <a:pt x="303974" y="660488"/>
                </a:lnTo>
                <a:lnTo>
                  <a:pt x="337947" y="680085"/>
                </a:lnTo>
                <a:lnTo>
                  <a:pt x="377748" y="688644"/>
                </a:lnTo>
                <a:lnTo>
                  <a:pt x="358305" y="731786"/>
                </a:lnTo>
                <a:lnTo>
                  <a:pt x="363829" y="765124"/>
                </a:lnTo>
                <a:lnTo>
                  <a:pt x="378650" y="786612"/>
                </a:lnTo>
                <a:lnTo>
                  <a:pt x="387070" y="794219"/>
                </a:lnTo>
                <a:lnTo>
                  <a:pt x="300012" y="882726"/>
                </a:lnTo>
                <a:lnTo>
                  <a:pt x="276885" y="937348"/>
                </a:lnTo>
                <a:lnTo>
                  <a:pt x="322999" y="980694"/>
                </a:lnTo>
                <a:lnTo>
                  <a:pt x="443636" y="1035392"/>
                </a:lnTo>
                <a:lnTo>
                  <a:pt x="743267" y="1018628"/>
                </a:lnTo>
                <a:lnTo>
                  <a:pt x="823087" y="955395"/>
                </a:lnTo>
                <a:lnTo>
                  <a:pt x="850900" y="906145"/>
                </a:lnTo>
                <a:lnTo>
                  <a:pt x="827798" y="845540"/>
                </a:lnTo>
                <a:lnTo>
                  <a:pt x="754862" y="748207"/>
                </a:lnTo>
                <a:lnTo>
                  <a:pt x="837171" y="709117"/>
                </a:lnTo>
                <a:lnTo>
                  <a:pt x="863942" y="650735"/>
                </a:lnTo>
                <a:lnTo>
                  <a:pt x="861047" y="597687"/>
                </a:lnTo>
                <a:lnTo>
                  <a:pt x="854329" y="574535"/>
                </a:lnTo>
                <a:lnTo>
                  <a:pt x="868362" y="581329"/>
                </a:lnTo>
                <a:lnTo>
                  <a:pt x="903071" y="590359"/>
                </a:lnTo>
                <a:lnTo>
                  <a:pt x="947407" y="584568"/>
                </a:lnTo>
                <a:lnTo>
                  <a:pt x="990295" y="546938"/>
                </a:lnTo>
                <a:lnTo>
                  <a:pt x="1030173" y="571855"/>
                </a:lnTo>
                <a:lnTo>
                  <a:pt x="1069251" y="585635"/>
                </a:lnTo>
                <a:lnTo>
                  <a:pt x="1106792" y="589457"/>
                </a:lnTo>
                <a:lnTo>
                  <a:pt x="1142072" y="584555"/>
                </a:lnTo>
                <a:lnTo>
                  <a:pt x="1202855" y="553415"/>
                </a:lnTo>
                <a:lnTo>
                  <a:pt x="1245717" y="501904"/>
                </a:lnTo>
                <a:lnTo>
                  <a:pt x="1264716" y="439724"/>
                </a:lnTo>
                <a:lnTo>
                  <a:pt x="1263434" y="407670"/>
                </a:lnTo>
                <a:lnTo>
                  <a:pt x="1253972" y="376593"/>
                </a:lnTo>
                <a:lnTo>
                  <a:pt x="1235583" y="347700"/>
                </a:lnTo>
                <a:lnTo>
                  <a:pt x="1265580" y="324815"/>
                </a:lnTo>
                <a:lnTo>
                  <a:pt x="1277353" y="294335"/>
                </a:lnTo>
                <a:close/>
              </a:path>
              <a:path w="1466850" h="1360170">
                <a:moveTo>
                  <a:pt x="1466253" y="1081163"/>
                </a:moveTo>
                <a:lnTo>
                  <a:pt x="1466011" y="1079931"/>
                </a:lnTo>
                <a:lnTo>
                  <a:pt x="1461096" y="1054150"/>
                </a:lnTo>
                <a:lnTo>
                  <a:pt x="1429346" y="1044232"/>
                </a:lnTo>
                <a:lnTo>
                  <a:pt x="1442732" y="994422"/>
                </a:lnTo>
                <a:lnTo>
                  <a:pt x="1437462" y="952449"/>
                </a:lnTo>
                <a:lnTo>
                  <a:pt x="1418348" y="919048"/>
                </a:lnTo>
                <a:lnTo>
                  <a:pt x="1390256" y="894943"/>
                </a:lnTo>
                <a:lnTo>
                  <a:pt x="1369580" y="885939"/>
                </a:lnTo>
                <a:lnTo>
                  <a:pt x="1358011" y="880897"/>
                </a:lnTo>
                <a:lnTo>
                  <a:pt x="1326464" y="877646"/>
                </a:lnTo>
                <a:lnTo>
                  <a:pt x="1300454" y="885939"/>
                </a:lnTo>
                <a:lnTo>
                  <a:pt x="1294206" y="858634"/>
                </a:lnTo>
                <a:lnTo>
                  <a:pt x="1293710" y="857719"/>
                </a:lnTo>
                <a:lnTo>
                  <a:pt x="1287513" y="846594"/>
                </a:lnTo>
                <a:lnTo>
                  <a:pt x="1276248" y="847166"/>
                </a:lnTo>
                <a:lnTo>
                  <a:pt x="1256258" y="857719"/>
                </a:lnTo>
                <a:lnTo>
                  <a:pt x="1255166" y="845248"/>
                </a:lnTo>
                <a:lnTo>
                  <a:pt x="1247559" y="818553"/>
                </a:lnTo>
                <a:lnTo>
                  <a:pt x="1226921" y="793762"/>
                </a:lnTo>
                <a:lnTo>
                  <a:pt x="1186726" y="786993"/>
                </a:lnTo>
                <a:lnTo>
                  <a:pt x="1171498" y="760209"/>
                </a:lnTo>
                <a:lnTo>
                  <a:pt x="1146454" y="751789"/>
                </a:lnTo>
                <a:lnTo>
                  <a:pt x="1121067" y="759777"/>
                </a:lnTo>
                <a:lnTo>
                  <a:pt x="1104798" y="782243"/>
                </a:lnTo>
                <a:lnTo>
                  <a:pt x="1066025" y="784034"/>
                </a:lnTo>
                <a:lnTo>
                  <a:pt x="1005992" y="820267"/>
                </a:lnTo>
                <a:lnTo>
                  <a:pt x="973289" y="883869"/>
                </a:lnTo>
                <a:lnTo>
                  <a:pt x="968679" y="919886"/>
                </a:lnTo>
                <a:lnTo>
                  <a:pt x="972705" y="955459"/>
                </a:lnTo>
                <a:lnTo>
                  <a:pt x="985964" y="988187"/>
                </a:lnTo>
                <a:lnTo>
                  <a:pt x="1009065" y="1015644"/>
                </a:lnTo>
                <a:lnTo>
                  <a:pt x="1042593" y="1035392"/>
                </a:lnTo>
                <a:lnTo>
                  <a:pt x="1019556" y="1080008"/>
                </a:lnTo>
                <a:lnTo>
                  <a:pt x="1015199" y="1125855"/>
                </a:lnTo>
                <a:lnTo>
                  <a:pt x="1025182" y="1169098"/>
                </a:lnTo>
                <a:lnTo>
                  <a:pt x="1045197" y="1205928"/>
                </a:lnTo>
                <a:lnTo>
                  <a:pt x="1098067" y="1245031"/>
                </a:lnTo>
                <a:lnTo>
                  <a:pt x="1092098" y="1303032"/>
                </a:lnTo>
                <a:lnTo>
                  <a:pt x="1111923" y="1338059"/>
                </a:lnTo>
                <a:lnTo>
                  <a:pt x="1138072" y="1355280"/>
                </a:lnTo>
                <a:lnTo>
                  <a:pt x="1151115" y="1359865"/>
                </a:lnTo>
                <a:lnTo>
                  <a:pt x="1203223" y="1359865"/>
                </a:lnTo>
                <a:lnTo>
                  <a:pt x="1235976" y="1311808"/>
                </a:lnTo>
                <a:lnTo>
                  <a:pt x="1245184" y="1282369"/>
                </a:lnTo>
                <a:lnTo>
                  <a:pt x="1229283" y="1259484"/>
                </a:lnTo>
                <a:lnTo>
                  <a:pt x="1186726" y="1231074"/>
                </a:lnTo>
                <a:lnTo>
                  <a:pt x="1189507" y="1226527"/>
                </a:lnTo>
                <a:lnTo>
                  <a:pt x="1193355" y="1214843"/>
                </a:lnTo>
                <a:lnTo>
                  <a:pt x="1191488" y="1198994"/>
                </a:lnTo>
                <a:lnTo>
                  <a:pt x="1177163" y="1181950"/>
                </a:lnTo>
                <a:lnTo>
                  <a:pt x="1207211" y="1146365"/>
                </a:lnTo>
                <a:lnTo>
                  <a:pt x="1213281" y="1113485"/>
                </a:lnTo>
                <a:lnTo>
                  <a:pt x="1208493" y="1092365"/>
                </a:lnTo>
                <a:lnTo>
                  <a:pt x="1211503" y="1097953"/>
                </a:lnTo>
                <a:lnTo>
                  <a:pt x="1225232" y="1108976"/>
                </a:lnTo>
                <a:lnTo>
                  <a:pt x="1248346" y="1111097"/>
                </a:lnTo>
                <a:lnTo>
                  <a:pt x="1235075" y="1132598"/>
                </a:lnTo>
                <a:lnTo>
                  <a:pt x="1232674" y="1145273"/>
                </a:lnTo>
                <a:lnTo>
                  <a:pt x="1242974" y="1154112"/>
                </a:lnTo>
                <a:lnTo>
                  <a:pt x="1267802" y="1164056"/>
                </a:lnTo>
                <a:lnTo>
                  <a:pt x="1293850" y="1204861"/>
                </a:lnTo>
                <a:lnTo>
                  <a:pt x="1293533" y="1199565"/>
                </a:lnTo>
                <a:lnTo>
                  <a:pt x="1295184" y="1187323"/>
                </a:lnTo>
                <a:lnTo>
                  <a:pt x="1302677" y="1173657"/>
                </a:lnTo>
                <a:lnTo>
                  <a:pt x="1319911" y="1164056"/>
                </a:lnTo>
                <a:lnTo>
                  <a:pt x="1336230" y="1153833"/>
                </a:lnTo>
                <a:lnTo>
                  <a:pt x="1341704" y="1138783"/>
                </a:lnTo>
                <a:lnTo>
                  <a:pt x="1341335" y="1125181"/>
                </a:lnTo>
                <a:lnTo>
                  <a:pt x="1340091" y="1119263"/>
                </a:lnTo>
                <a:lnTo>
                  <a:pt x="1348143" y="1123594"/>
                </a:lnTo>
                <a:lnTo>
                  <a:pt x="1368221" y="1129842"/>
                </a:lnTo>
                <a:lnTo>
                  <a:pt x="1394218" y="1127861"/>
                </a:lnTo>
                <a:lnTo>
                  <a:pt x="1405128" y="1119263"/>
                </a:lnTo>
                <a:lnTo>
                  <a:pt x="1420037" y="1107516"/>
                </a:lnTo>
                <a:lnTo>
                  <a:pt x="1450619" y="1105535"/>
                </a:lnTo>
                <a:lnTo>
                  <a:pt x="1466253" y="1081163"/>
                </a:lnTo>
                <a:close/>
              </a:path>
            </a:pathLst>
          </a:custGeom>
          <a:solidFill>
            <a:srgbClr val="DFE2E5"/>
          </a:solidFill>
        </p:spPr>
        <p:txBody>
          <a:bodyPr wrap="square" lIns="0" tIns="0" rIns="0" bIns="0" rtlCol="0"/>
          <a:lstStyle/>
          <a:p>
            <a:endParaRPr/>
          </a:p>
        </p:txBody>
      </p:sp>
      <p:pic>
        <p:nvPicPr>
          <p:cNvPr id="27" name="bg object 27"/>
          <p:cNvPicPr/>
          <p:nvPr/>
        </p:nvPicPr>
        <p:blipFill>
          <a:blip r:embed="rId3" cstate="email">
            <a:extLst>
              <a:ext uri="{28A0092B-C50C-407E-A947-70E740481C1C}">
                <a14:useLocalDpi xmlns:a14="http://schemas.microsoft.com/office/drawing/2010/main"/>
              </a:ext>
            </a:extLst>
          </a:blip>
          <a:stretch>
            <a:fillRect/>
          </a:stretch>
        </p:blipFill>
        <p:spPr>
          <a:xfrm>
            <a:off x="8087452" y="4150723"/>
            <a:ext cx="105508" cy="78028"/>
          </a:xfrm>
          <a:prstGeom prst="rect">
            <a:avLst/>
          </a:prstGeom>
        </p:spPr>
      </p:pic>
      <p:sp>
        <p:nvSpPr>
          <p:cNvPr id="28" name="bg object 28"/>
          <p:cNvSpPr/>
          <p:nvPr/>
        </p:nvSpPr>
        <p:spPr>
          <a:xfrm>
            <a:off x="6851269" y="3425916"/>
            <a:ext cx="2137410" cy="1570990"/>
          </a:xfrm>
          <a:custGeom>
            <a:avLst/>
            <a:gdLst/>
            <a:ahLst/>
            <a:cxnLst/>
            <a:rect l="l" t="t" r="r" b="b"/>
            <a:pathLst>
              <a:path w="2137409" h="1570989">
                <a:moveTo>
                  <a:pt x="52743" y="907021"/>
                </a:moveTo>
                <a:lnTo>
                  <a:pt x="45085" y="892276"/>
                </a:lnTo>
                <a:lnTo>
                  <a:pt x="26885" y="885571"/>
                </a:lnTo>
                <a:lnTo>
                  <a:pt x="8432" y="889584"/>
                </a:lnTo>
                <a:lnTo>
                  <a:pt x="0" y="907021"/>
                </a:lnTo>
                <a:lnTo>
                  <a:pt x="8039" y="920076"/>
                </a:lnTo>
                <a:lnTo>
                  <a:pt x="25857" y="924585"/>
                </a:lnTo>
                <a:lnTo>
                  <a:pt x="43929" y="920305"/>
                </a:lnTo>
                <a:lnTo>
                  <a:pt x="52743" y="907021"/>
                </a:lnTo>
                <a:close/>
              </a:path>
              <a:path w="2137409" h="1570989">
                <a:moveTo>
                  <a:pt x="202196" y="1036434"/>
                </a:moveTo>
                <a:lnTo>
                  <a:pt x="194525" y="1021702"/>
                </a:lnTo>
                <a:lnTo>
                  <a:pt x="176339" y="1014996"/>
                </a:lnTo>
                <a:lnTo>
                  <a:pt x="157886" y="1019009"/>
                </a:lnTo>
                <a:lnTo>
                  <a:pt x="149440" y="1036434"/>
                </a:lnTo>
                <a:lnTo>
                  <a:pt x="157492" y="1049502"/>
                </a:lnTo>
                <a:lnTo>
                  <a:pt x="175310" y="1053998"/>
                </a:lnTo>
                <a:lnTo>
                  <a:pt x="193382" y="1049718"/>
                </a:lnTo>
                <a:lnTo>
                  <a:pt x="202196" y="1036434"/>
                </a:lnTo>
                <a:close/>
              </a:path>
              <a:path w="2137409" h="1570989">
                <a:moveTo>
                  <a:pt x="657390" y="0"/>
                </a:moveTo>
                <a:lnTo>
                  <a:pt x="554621" y="0"/>
                </a:lnTo>
                <a:lnTo>
                  <a:pt x="569391" y="23990"/>
                </a:lnTo>
                <a:lnTo>
                  <a:pt x="605028" y="32981"/>
                </a:lnTo>
                <a:lnTo>
                  <a:pt x="641172" y="24422"/>
                </a:lnTo>
                <a:lnTo>
                  <a:pt x="657390" y="0"/>
                </a:lnTo>
                <a:close/>
              </a:path>
              <a:path w="2137409" h="1570989">
                <a:moveTo>
                  <a:pt x="1914436" y="1412011"/>
                </a:moveTo>
                <a:lnTo>
                  <a:pt x="1906765" y="1397266"/>
                </a:lnTo>
                <a:lnTo>
                  <a:pt x="1888566" y="1390561"/>
                </a:lnTo>
                <a:lnTo>
                  <a:pt x="1870113" y="1394574"/>
                </a:lnTo>
                <a:lnTo>
                  <a:pt x="1861680" y="1412011"/>
                </a:lnTo>
                <a:lnTo>
                  <a:pt x="1869732" y="1425079"/>
                </a:lnTo>
                <a:lnTo>
                  <a:pt x="1887537" y="1429575"/>
                </a:lnTo>
                <a:lnTo>
                  <a:pt x="1905609" y="1425295"/>
                </a:lnTo>
                <a:lnTo>
                  <a:pt x="1914436" y="1412011"/>
                </a:lnTo>
                <a:close/>
              </a:path>
              <a:path w="2137409" h="1570989">
                <a:moveTo>
                  <a:pt x="2137321" y="889787"/>
                </a:moveTo>
                <a:lnTo>
                  <a:pt x="2128977" y="832053"/>
                </a:lnTo>
                <a:lnTo>
                  <a:pt x="2101354" y="782066"/>
                </a:lnTo>
                <a:lnTo>
                  <a:pt x="2059152" y="743432"/>
                </a:lnTo>
                <a:lnTo>
                  <a:pt x="2007082" y="719747"/>
                </a:lnTo>
                <a:lnTo>
                  <a:pt x="1949843" y="714603"/>
                </a:lnTo>
                <a:lnTo>
                  <a:pt x="1920773" y="720102"/>
                </a:lnTo>
                <a:lnTo>
                  <a:pt x="1892173" y="731583"/>
                </a:lnTo>
                <a:lnTo>
                  <a:pt x="1864639" y="749490"/>
                </a:lnTo>
                <a:lnTo>
                  <a:pt x="1838756" y="774280"/>
                </a:lnTo>
                <a:lnTo>
                  <a:pt x="1776260" y="752055"/>
                </a:lnTo>
                <a:lnTo>
                  <a:pt x="1733219" y="767080"/>
                </a:lnTo>
                <a:lnTo>
                  <a:pt x="1708353" y="794397"/>
                </a:lnTo>
                <a:lnTo>
                  <a:pt x="1700352" y="809053"/>
                </a:lnTo>
                <a:lnTo>
                  <a:pt x="1687690" y="806729"/>
                </a:lnTo>
                <a:lnTo>
                  <a:pt x="1658721" y="808621"/>
                </a:lnTo>
                <a:lnTo>
                  <a:pt x="1626984" y="828027"/>
                </a:lnTo>
                <a:lnTo>
                  <a:pt x="1606029" y="878255"/>
                </a:lnTo>
                <a:lnTo>
                  <a:pt x="1582864" y="866559"/>
                </a:lnTo>
                <a:lnTo>
                  <a:pt x="1555877" y="867511"/>
                </a:lnTo>
                <a:lnTo>
                  <a:pt x="1529791" y="879576"/>
                </a:lnTo>
                <a:lnTo>
                  <a:pt x="1509331" y="901204"/>
                </a:lnTo>
                <a:lnTo>
                  <a:pt x="1499235" y="930846"/>
                </a:lnTo>
                <a:lnTo>
                  <a:pt x="1504238" y="966978"/>
                </a:lnTo>
                <a:lnTo>
                  <a:pt x="1529080" y="1008049"/>
                </a:lnTo>
                <a:lnTo>
                  <a:pt x="1496504" y="1047229"/>
                </a:lnTo>
                <a:lnTo>
                  <a:pt x="1479181" y="1088898"/>
                </a:lnTo>
                <a:lnTo>
                  <a:pt x="1474736" y="1131430"/>
                </a:lnTo>
                <a:lnTo>
                  <a:pt x="1480769" y="1173162"/>
                </a:lnTo>
                <a:lnTo>
                  <a:pt x="1494904" y="1212456"/>
                </a:lnTo>
                <a:lnTo>
                  <a:pt x="1514741" y="1247660"/>
                </a:lnTo>
                <a:lnTo>
                  <a:pt x="1561985" y="1299222"/>
                </a:lnTo>
                <a:lnTo>
                  <a:pt x="1603400" y="1314678"/>
                </a:lnTo>
                <a:lnTo>
                  <a:pt x="1595018" y="1379042"/>
                </a:lnTo>
                <a:lnTo>
                  <a:pt x="1601609" y="1412697"/>
                </a:lnTo>
                <a:lnTo>
                  <a:pt x="1631607" y="1426629"/>
                </a:lnTo>
                <a:lnTo>
                  <a:pt x="1693430" y="1431798"/>
                </a:lnTo>
                <a:lnTo>
                  <a:pt x="1694916" y="1438948"/>
                </a:lnTo>
                <a:lnTo>
                  <a:pt x="1700110" y="1455191"/>
                </a:lnTo>
                <a:lnTo>
                  <a:pt x="1710118" y="1472730"/>
                </a:lnTo>
                <a:lnTo>
                  <a:pt x="1726044" y="1483766"/>
                </a:lnTo>
                <a:lnTo>
                  <a:pt x="1715897" y="1517053"/>
                </a:lnTo>
                <a:lnTo>
                  <a:pt x="1719110" y="1544764"/>
                </a:lnTo>
                <a:lnTo>
                  <a:pt x="1727250" y="1563712"/>
                </a:lnTo>
                <a:lnTo>
                  <a:pt x="1731835" y="1570736"/>
                </a:lnTo>
                <a:lnTo>
                  <a:pt x="1808314" y="1570736"/>
                </a:lnTo>
                <a:lnTo>
                  <a:pt x="1816303" y="1554378"/>
                </a:lnTo>
                <a:lnTo>
                  <a:pt x="1827085" y="1513928"/>
                </a:lnTo>
                <a:lnTo>
                  <a:pt x="1820964" y="1462354"/>
                </a:lnTo>
                <a:lnTo>
                  <a:pt x="1778203" y="1412608"/>
                </a:lnTo>
                <a:lnTo>
                  <a:pt x="1801431" y="1392999"/>
                </a:lnTo>
                <a:lnTo>
                  <a:pt x="1806968" y="1375168"/>
                </a:lnTo>
                <a:lnTo>
                  <a:pt x="1803755" y="1362202"/>
                </a:lnTo>
                <a:lnTo>
                  <a:pt x="1800694" y="1357185"/>
                </a:lnTo>
                <a:lnTo>
                  <a:pt x="1813775" y="1353908"/>
                </a:lnTo>
                <a:lnTo>
                  <a:pt x="1840484" y="1341094"/>
                </a:lnTo>
                <a:lnTo>
                  <a:pt x="1861997" y="1314284"/>
                </a:lnTo>
                <a:lnTo>
                  <a:pt x="1859508" y="1269022"/>
                </a:lnTo>
                <a:lnTo>
                  <a:pt x="1911934" y="1284782"/>
                </a:lnTo>
                <a:lnTo>
                  <a:pt x="1958327" y="1289011"/>
                </a:lnTo>
                <a:lnTo>
                  <a:pt x="1998484" y="1283309"/>
                </a:lnTo>
                <a:lnTo>
                  <a:pt x="2059190" y="1248384"/>
                </a:lnTo>
                <a:lnTo>
                  <a:pt x="2092299" y="1192580"/>
                </a:lnTo>
                <a:lnTo>
                  <a:pt x="2097963" y="1160792"/>
                </a:lnTo>
                <a:lnTo>
                  <a:pt x="2096071" y="1128509"/>
                </a:lnTo>
                <a:lnTo>
                  <a:pt x="2086406" y="1097318"/>
                </a:lnTo>
                <a:lnTo>
                  <a:pt x="2068753" y="1068793"/>
                </a:lnTo>
                <a:lnTo>
                  <a:pt x="2042896" y="1044498"/>
                </a:lnTo>
                <a:lnTo>
                  <a:pt x="2077313" y="1014171"/>
                </a:lnTo>
                <a:lnTo>
                  <a:pt x="2103374" y="983081"/>
                </a:lnTo>
                <a:lnTo>
                  <a:pt x="2121674" y="951699"/>
                </a:lnTo>
                <a:lnTo>
                  <a:pt x="2132787" y="920445"/>
                </a:lnTo>
                <a:lnTo>
                  <a:pt x="2137321" y="889787"/>
                </a:lnTo>
                <a:close/>
              </a:path>
            </a:pathLst>
          </a:custGeom>
          <a:solidFill>
            <a:srgbClr val="DFE2E5"/>
          </a:solidFill>
        </p:spPr>
        <p:txBody>
          <a:bodyPr wrap="square" lIns="0" tIns="0" rIns="0" bIns="0" rtlCol="0"/>
          <a:lstStyle/>
          <a:p>
            <a:endParaRPr/>
          </a:p>
        </p:txBody>
      </p:sp>
      <p:pic>
        <p:nvPicPr>
          <p:cNvPr id="29" name="bg object 29"/>
          <p:cNvPicPr/>
          <p:nvPr/>
        </p:nvPicPr>
        <p:blipFill>
          <a:blip r:embed="rId4" cstate="email">
            <a:extLst>
              <a:ext uri="{28A0092B-C50C-407E-A947-70E740481C1C}">
                <a14:useLocalDpi xmlns:a14="http://schemas.microsoft.com/office/drawing/2010/main"/>
              </a:ext>
            </a:extLst>
          </a:blip>
          <a:stretch>
            <a:fillRect/>
          </a:stretch>
        </p:blipFill>
        <p:spPr>
          <a:xfrm>
            <a:off x="6935300" y="4246737"/>
            <a:ext cx="152363" cy="146939"/>
          </a:xfrm>
          <a:prstGeom prst="rect">
            <a:avLst/>
          </a:prstGeom>
        </p:spPr>
      </p:pic>
      <p:pic>
        <p:nvPicPr>
          <p:cNvPr id="30" name="bg object 30"/>
          <p:cNvPicPr/>
          <p:nvPr/>
        </p:nvPicPr>
        <p:blipFill>
          <a:blip r:embed="rId5" cstate="email">
            <a:extLst>
              <a:ext uri="{28A0092B-C50C-407E-A947-70E740481C1C}">
                <a14:useLocalDpi xmlns:a14="http://schemas.microsoft.com/office/drawing/2010/main"/>
              </a:ext>
            </a:extLst>
          </a:blip>
          <a:stretch>
            <a:fillRect/>
          </a:stretch>
        </p:blipFill>
        <p:spPr>
          <a:xfrm>
            <a:off x="7215366" y="3459156"/>
            <a:ext cx="152364" cy="146939"/>
          </a:xfrm>
          <a:prstGeom prst="rect">
            <a:avLst/>
          </a:prstGeom>
        </p:spPr>
      </p:pic>
      <p:pic>
        <p:nvPicPr>
          <p:cNvPr id="31" name="bg object 31"/>
          <p:cNvPicPr/>
          <p:nvPr/>
        </p:nvPicPr>
        <p:blipFill>
          <a:blip r:embed="rId6" cstate="email">
            <a:extLst>
              <a:ext uri="{28A0092B-C50C-407E-A947-70E740481C1C}">
                <a14:useLocalDpi xmlns:a14="http://schemas.microsoft.com/office/drawing/2010/main"/>
              </a:ext>
            </a:extLst>
          </a:blip>
          <a:stretch>
            <a:fillRect/>
          </a:stretch>
        </p:blipFill>
        <p:spPr>
          <a:xfrm>
            <a:off x="8248081" y="4850168"/>
            <a:ext cx="242316" cy="231003"/>
          </a:xfrm>
          <a:prstGeom prst="rect">
            <a:avLst/>
          </a:prstGeom>
        </p:spPr>
      </p:pic>
      <p:sp>
        <p:nvSpPr>
          <p:cNvPr id="32" name="bg object 32"/>
          <p:cNvSpPr/>
          <p:nvPr/>
        </p:nvSpPr>
        <p:spPr>
          <a:xfrm>
            <a:off x="6847513" y="4126689"/>
            <a:ext cx="81280" cy="63500"/>
          </a:xfrm>
          <a:custGeom>
            <a:avLst/>
            <a:gdLst/>
            <a:ahLst/>
            <a:cxnLst/>
            <a:rect l="l" t="t" r="r" b="b"/>
            <a:pathLst>
              <a:path w="81279" h="63500">
                <a:moveTo>
                  <a:pt x="41216" y="0"/>
                </a:moveTo>
                <a:lnTo>
                  <a:pt x="12924" y="6475"/>
                </a:lnTo>
                <a:lnTo>
                  <a:pt x="0" y="34577"/>
                </a:lnTo>
                <a:lnTo>
                  <a:pt x="12440" y="55642"/>
                </a:lnTo>
                <a:lnTo>
                  <a:pt x="39945" y="62899"/>
                </a:lnTo>
                <a:lnTo>
                  <a:pt x="67768" y="55995"/>
                </a:lnTo>
                <a:lnTo>
                  <a:pt x="81162" y="34577"/>
                </a:lnTo>
                <a:lnTo>
                  <a:pt x="69191" y="10813"/>
                </a:lnTo>
                <a:lnTo>
                  <a:pt x="41216" y="0"/>
                </a:lnTo>
                <a:close/>
              </a:path>
            </a:pathLst>
          </a:custGeom>
          <a:solidFill>
            <a:srgbClr val="DFE2E5"/>
          </a:solidFill>
        </p:spPr>
        <p:txBody>
          <a:bodyPr wrap="square" lIns="0" tIns="0" rIns="0" bIns="0" rtlCol="0"/>
          <a:lstStyle/>
          <a:p>
            <a:endParaRPr/>
          </a:p>
        </p:txBody>
      </p:sp>
      <p:sp>
        <p:nvSpPr>
          <p:cNvPr id="33" name="bg object 33"/>
          <p:cNvSpPr/>
          <p:nvPr/>
        </p:nvSpPr>
        <p:spPr>
          <a:xfrm>
            <a:off x="7060762" y="4631306"/>
            <a:ext cx="625475" cy="1477645"/>
          </a:xfrm>
          <a:custGeom>
            <a:avLst/>
            <a:gdLst/>
            <a:ahLst/>
            <a:cxnLst/>
            <a:rect l="l" t="t" r="r" b="b"/>
            <a:pathLst>
              <a:path w="625475" h="1477645">
                <a:moveTo>
                  <a:pt x="512524" y="0"/>
                </a:moveTo>
                <a:lnTo>
                  <a:pt x="112903" y="0"/>
                </a:lnTo>
                <a:lnTo>
                  <a:pt x="89565" y="326041"/>
                </a:lnTo>
                <a:lnTo>
                  <a:pt x="0" y="1477620"/>
                </a:lnTo>
                <a:lnTo>
                  <a:pt x="625428" y="1477620"/>
                </a:lnTo>
                <a:lnTo>
                  <a:pt x="624659" y="1467255"/>
                </a:lnTo>
                <a:lnTo>
                  <a:pt x="535858" y="326041"/>
                </a:lnTo>
                <a:lnTo>
                  <a:pt x="512524" y="0"/>
                </a:lnTo>
                <a:close/>
              </a:path>
            </a:pathLst>
          </a:custGeom>
          <a:solidFill>
            <a:srgbClr val="39526A"/>
          </a:solidFill>
        </p:spPr>
        <p:txBody>
          <a:bodyPr wrap="square" lIns="0" tIns="0" rIns="0" bIns="0" rtlCol="0"/>
          <a:lstStyle/>
          <a:p>
            <a:endParaRPr/>
          </a:p>
        </p:txBody>
      </p:sp>
      <p:sp>
        <p:nvSpPr>
          <p:cNvPr id="34" name="bg object 34"/>
          <p:cNvSpPr/>
          <p:nvPr/>
        </p:nvSpPr>
        <p:spPr>
          <a:xfrm>
            <a:off x="7159112" y="4707647"/>
            <a:ext cx="429259" cy="127635"/>
          </a:xfrm>
          <a:custGeom>
            <a:avLst/>
            <a:gdLst/>
            <a:ahLst/>
            <a:cxnLst/>
            <a:rect l="l" t="t" r="r" b="b"/>
            <a:pathLst>
              <a:path w="429259" h="127635">
                <a:moveTo>
                  <a:pt x="419637" y="0"/>
                </a:moveTo>
                <a:lnTo>
                  <a:pt x="9090" y="0"/>
                </a:lnTo>
                <a:lnTo>
                  <a:pt x="0" y="127147"/>
                </a:lnTo>
                <a:lnTo>
                  <a:pt x="428728" y="127147"/>
                </a:lnTo>
                <a:lnTo>
                  <a:pt x="419637" y="0"/>
                </a:lnTo>
                <a:close/>
              </a:path>
            </a:pathLst>
          </a:custGeom>
          <a:solidFill>
            <a:srgbClr val="F7912E"/>
          </a:solidFill>
        </p:spPr>
        <p:txBody>
          <a:bodyPr wrap="square" lIns="0" tIns="0" rIns="0" bIns="0" rtlCol="0"/>
          <a:lstStyle/>
          <a:p>
            <a:endParaRPr/>
          </a:p>
        </p:txBody>
      </p:sp>
      <p:sp>
        <p:nvSpPr>
          <p:cNvPr id="35" name="bg object 35"/>
          <p:cNvSpPr/>
          <p:nvPr/>
        </p:nvSpPr>
        <p:spPr>
          <a:xfrm>
            <a:off x="7150328" y="4869423"/>
            <a:ext cx="446405" cy="88265"/>
          </a:xfrm>
          <a:custGeom>
            <a:avLst/>
            <a:gdLst/>
            <a:ahLst/>
            <a:cxnLst/>
            <a:rect l="l" t="t" r="r" b="b"/>
            <a:pathLst>
              <a:path w="446404" h="88264">
                <a:moveTo>
                  <a:pt x="441896" y="26657"/>
                </a:moveTo>
                <a:lnTo>
                  <a:pt x="439953" y="0"/>
                </a:lnTo>
                <a:lnTo>
                  <a:pt x="6324" y="0"/>
                </a:lnTo>
                <a:lnTo>
                  <a:pt x="4381" y="26657"/>
                </a:lnTo>
                <a:lnTo>
                  <a:pt x="441896" y="26657"/>
                </a:lnTo>
                <a:close/>
              </a:path>
              <a:path w="446404" h="88264">
                <a:moveTo>
                  <a:pt x="446290" y="87934"/>
                </a:moveTo>
                <a:lnTo>
                  <a:pt x="444347" y="61277"/>
                </a:lnTo>
                <a:lnTo>
                  <a:pt x="1930" y="61277"/>
                </a:lnTo>
                <a:lnTo>
                  <a:pt x="0" y="87934"/>
                </a:lnTo>
                <a:lnTo>
                  <a:pt x="446290" y="87934"/>
                </a:lnTo>
                <a:close/>
              </a:path>
            </a:pathLst>
          </a:custGeom>
          <a:solidFill>
            <a:srgbClr val="FAB62C"/>
          </a:solidFill>
        </p:spPr>
        <p:txBody>
          <a:bodyPr wrap="square" lIns="0" tIns="0" rIns="0" bIns="0" rtlCol="0"/>
          <a:lstStyle/>
          <a:p>
            <a:endParaRPr/>
          </a:p>
        </p:txBody>
      </p:sp>
      <p:sp>
        <p:nvSpPr>
          <p:cNvPr id="36" name="bg object 36"/>
          <p:cNvSpPr/>
          <p:nvPr/>
        </p:nvSpPr>
        <p:spPr>
          <a:xfrm>
            <a:off x="7545506" y="4631303"/>
            <a:ext cx="89535" cy="813435"/>
          </a:xfrm>
          <a:custGeom>
            <a:avLst/>
            <a:gdLst/>
            <a:ahLst/>
            <a:cxnLst/>
            <a:rect l="l" t="t" r="r" b="b"/>
            <a:pathLst>
              <a:path w="89534" h="813435">
                <a:moveTo>
                  <a:pt x="51116" y="326045"/>
                </a:moveTo>
                <a:lnTo>
                  <a:pt x="0" y="326045"/>
                </a:lnTo>
                <a:lnTo>
                  <a:pt x="0" y="812926"/>
                </a:lnTo>
                <a:lnTo>
                  <a:pt x="89000" y="812926"/>
                </a:lnTo>
                <a:lnTo>
                  <a:pt x="51116" y="326045"/>
                </a:lnTo>
                <a:close/>
              </a:path>
              <a:path w="89534" h="813435">
                <a:moveTo>
                  <a:pt x="46724" y="264767"/>
                </a:moveTo>
                <a:lnTo>
                  <a:pt x="0" y="264767"/>
                </a:lnTo>
                <a:lnTo>
                  <a:pt x="0" y="299386"/>
                </a:lnTo>
                <a:lnTo>
                  <a:pt x="49176" y="299386"/>
                </a:lnTo>
                <a:lnTo>
                  <a:pt x="46724" y="264767"/>
                </a:lnTo>
                <a:close/>
              </a:path>
              <a:path w="89534" h="813435">
                <a:moveTo>
                  <a:pt x="42335" y="203493"/>
                </a:moveTo>
                <a:lnTo>
                  <a:pt x="0" y="203493"/>
                </a:lnTo>
                <a:lnTo>
                  <a:pt x="0" y="238112"/>
                </a:lnTo>
                <a:lnTo>
                  <a:pt x="44784" y="238112"/>
                </a:lnTo>
                <a:lnTo>
                  <a:pt x="42335" y="203493"/>
                </a:lnTo>
                <a:close/>
              </a:path>
              <a:path w="89534" h="813435">
                <a:moveTo>
                  <a:pt x="27781" y="0"/>
                </a:moveTo>
                <a:lnTo>
                  <a:pt x="0" y="0"/>
                </a:lnTo>
                <a:lnTo>
                  <a:pt x="0" y="76345"/>
                </a:lnTo>
                <a:lnTo>
                  <a:pt x="33245" y="76345"/>
                </a:lnTo>
                <a:lnTo>
                  <a:pt x="27781" y="0"/>
                </a:lnTo>
                <a:close/>
              </a:path>
            </a:pathLst>
          </a:custGeom>
          <a:solidFill>
            <a:srgbClr val="354A66"/>
          </a:solidFill>
        </p:spPr>
        <p:txBody>
          <a:bodyPr wrap="square" lIns="0" tIns="0" rIns="0" bIns="0" rtlCol="0"/>
          <a:lstStyle/>
          <a:p>
            <a:endParaRPr/>
          </a:p>
        </p:txBody>
      </p:sp>
      <p:sp>
        <p:nvSpPr>
          <p:cNvPr id="37" name="bg object 37"/>
          <p:cNvSpPr/>
          <p:nvPr/>
        </p:nvSpPr>
        <p:spPr>
          <a:xfrm>
            <a:off x="7545509" y="4707647"/>
            <a:ext cx="42545" cy="127635"/>
          </a:xfrm>
          <a:custGeom>
            <a:avLst/>
            <a:gdLst/>
            <a:ahLst/>
            <a:cxnLst/>
            <a:rect l="l" t="t" r="r" b="b"/>
            <a:pathLst>
              <a:path w="42545" h="127635">
                <a:moveTo>
                  <a:pt x="33241" y="0"/>
                </a:moveTo>
                <a:lnTo>
                  <a:pt x="0" y="0"/>
                </a:lnTo>
                <a:lnTo>
                  <a:pt x="0" y="127147"/>
                </a:lnTo>
                <a:lnTo>
                  <a:pt x="42332" y="127147"/>
                </a:lnTo>
                <a:lnTo>
                  <a:pt x="33241" y="0"/>
                </a:lnTo>
                <a:close/>
              </a:path>
            </a:pathLst>
          </a:custGeom>
          <a:solidFill>
            <a:srgbClr val="D27B36"/>
          </a:solidFill>
        </p:spPr>
        <p:txBody>
          <a:bodyPr wrap="square" lIns="0" tIns="0" rIns="0" bIns="0" rtlCol="0"/>
          <a:lstStyle/>
          <a:p>
            <a:endParaRPr/>
          </a:p>
        </p:txBody>
      </p:sp>
      <p:sp>
        <p:nvSpPr>
          <p:cNvPr id="38" name="bg object 38"/>
          <p:cNvSpPr/>
          <p:nvPr/>
        </p:nvSpPr>
        <p:spPr>
          <a:xfrm>
            <a:off x="7545502" y="4869423"/>
            <a:ext cx="51435" cy="88265"/>
          </a:xfrm>
          <a:custGeom>
            <a:avLst/>
            <a:gdLst/>
            <a:ahLst/>
            <a:cxnLst/>
            <a:rect l="l" t="t" r="r" b="b"/>
            <a:pathLst>
              <a:path w="51434" h="88264">
                <a:moveTo>
                  <a:pt x="46723" y="26657"/>
                </a:moveTo>
                <a:lnTo>
                  <a:pt x="44780" y="0"/>
                </a:lnTo>
                <a:lnTo>
                  <a:pt x="0" y="0"/>
                </a:lnTo>
                <a:lnTo>
                  <a:pt x="0" y="26657"/>
                </a:lnTo>
                <a:lnTo>
                  <a:pt x="46723" y="26657"/>
                </a:lnTo>
                <a:close/>
              </a:path>
              <a:path w="51434" h="88264">
                <a:moveTo>
                  <a:pt x="51117" y="87934"/>
                </a:moveTo>
                <a:lnTo>
                  <a:pt x="49174" y="61277"/>
                </a:lnTo>
                <a:lnTo>
                  <a:pt x="0" y="61277"/>
                </a:lnTo>
                <a:lnTo>
                  <a:pt x="0" y="87934"/>
                </a:lnTo>
                <a:lnTo>
                  <a:pt x="51117" y="87934"/>
                </a:lnTo>
                <a:close/>
              </a:path>
            </a:pathLst>
          </a:custGeom>
          <a:solidFill>
            <a:srgbClr val="D39437"/>
          </a:solidFill>
        </p:spPr>
        <p:txBody>
          <a:bodyPr wrap="square" lIns="0" tIns="0" rIns="0" bIns="0" rtlCol="0"/>
          <a:lstStyle/>
          <a:p>
            <a:endParaRPr/>
          </a:p>
        </p:txBody>
      </p:sp>
      <p:sp>
        <p:nvSpPr>
          <p:cNvPr id="39" name="bg object 39"/>
          <p:cNvSpPr/>
          <p:nvPr/>
        </p:nvSpPr>
        <p:spPr>
          <a:xfrm>
            <a:off x="7136683" y="4602147"/>
            <a:ext cx="473709" cy="48260"/>
          </a:xfrm>
          <a:custGeom>
            <a:avLst/>
            <a:gdLst/>
            <a:ahLst/>
            <a:cxnLst/>
            <a:rect l="l" t="t" r="r" b="b"/>
            <a:pathLst>
              <a:path w="473709" h="48260">
                <a:moveTo>
                  <a:pt x="449728" y="0"/>
                </a:moveTo>
                <a:lnTo>
                  <a:pt x="23888" y="0"/>
                </a:lnTo>
                <a:lnTo>
                  <a:pt x="14589" y="1877"/>
                </a:lnTo>
                <a:lnTo>
                  <a:pt x="6996" y="6997"/>
                </a:lnTo>
                <a:lnTo>
                  <a:pt x="1877" y="14590"/>
                </a:lnTo>
                <a:lnTo>
                  <a:pt x="0" y="23888"/>
                </a:lnTo>
                <a:lnTo>
                  <a:pt x="1877" y="33185"/>
                </a:lnTo>
                <a:lnTo>
                  <a:pt x="6996" y="40779"/>
                </a:lnTo>
                <a:lnTo>
                  <a:pt x="14589" y="45899"/>
                </a:lnTo>
                <a:lnTo>
                  <a:pt x="23888" y="47776"/>
                </a:lnTo>
                <a:lnTo>
                  <a:pt x="449728" y="47776"/>
                </a:lnTo>
                <a:lnTo>
                  <a:pt x="459027" y="45899"/>
                </a:lnTo>
                <a:lnTo>
                  <a:pt x="466620" y="40779"/>
                </a:lnTo>
                <a:lnTo>
                  <a:pt x="471739" y="33185"/>
                </a:lnTo>
                <a:lnTo>
                  <a:pt x="473616" y="23888"/>
                </a:lnTo>
                <a:lnTo>
                  <a:pt x="471739" y="14590"/>
                </a:lnTo>
                <a:lnTo>
                  <a:pt x="466620" y="6997"/>
                </a:lnTo>
                <a:lnTo>
                  <a:pt x="459027" y="1877"/>
                </a:lnTo>
                <a:lnTo>
                  <a:pt x="449728" y="0"/>
                </a:lnTo>
                <a:close/>
              </a:path>
            </a:pathLst>
          </a:custGeom>
          <a:solidFill>
            <a:srgbClr val="13304F"/>
          </a:solidFill>
        </p:spPr>
        <p:txBody>
          <a:bodyPr wrap="square" lIns="0" tIns="0" rIns="0" bIns="0" rtlCol="0"/>
          <a:lstStyle/>
          <a:p>
            <a:endParaRPr/>
          </a:p>
        </p:txBody>
      </p:sp>
      <p:sp>
        <p:nvSpPr>
          <p:cNvPr id="40" name="bg object 40"/>
          <p:cNvSpPr/>
          <p:nvPr/>
        </p:nvSpPr>
        <p:spPr>
          <a:xfrm>
            <a:off x="6746763" y="6102622"/>
            <a:ext cx="2225675" cy="97790"/>
          </a:xfrm>
          <a:custGeom>
            <a:avLst/>
            <a:gdLst/>
            <a:ahLst/>
            <a:cxnLst/>
            <a:rect l="l" t="t" r="r" b="b"/>
            <a:pathLst>
              <a:path w="2225675" h="97789">
                <a:moveTo>
                  <a:pt x="2022311" y="1381"/>
                </a:moveTo>
                <a:lnTo>
                  <a:pt x="2016198" y="1887"/>
                </a:lnTo>
                <a:lnTo>
                  <a:pt x="2010169" y="2175"/>
                </a:lnTo>
                <a:lnTo>
                  <a:pt x="2004263" y="2275"/>
                </a:lnTo>
                <a:lnTo>
                  <a:pt x="2004263" y="42151"/>
                </a:lnTo>
                <a:lnTo>
                  <a:pt x="1953169" y="42151"/>
                </a:lnTo>
                <a:lnTo>
                  <a:pt x="2007709" y="73634"/>
                </a:lnTo>
                <a:lnTo>
                  <a:pt x="2082789" y="67198"/>
                </a:lnTo>
                <a:lnTo>
                  <a:pt x="2143273" y="60245"/>
                </a:lnTo>
                <a:lnTo>
                  <a:pt x="2187961" y="52840"/>
                </a:lnTo>
                <a:lnTo>
                  <a:pt x="2215653" y="45052"/>
                </a:lnTo>
                <a:lnTo>
                  <a:pt x="2225150" y="36946"/>
                </a:lnTo>
                <a:lnTo>
                  <a:pt x="2211427" y="27216"/>
                </a:lnTo>
                <a:lnTo>
                  <a:pt x="2171652" y="17968"/>
                </a:lnTo>
                <a:lnTo>
                  <a:pt x="2107916" y="9318"/>
                </a:lnTo>
                <a:lnTo>
                  <a:pt x="2022311" y="1381"/>
                </a:lnTo>
                <a:close/>
              </a:path>
              <a:path w="2225675" h="97789">
                <a:moveTo>
                  <a:pt x="220883" y="0"/>
                </a:moveTo>
                <a:lnTo>
                  <a:pt x="144633" y="6470"/>
                </a:lnTo>
                <a:lnTo>
                  <a:pt x="83194" y="13467"/>
                </a:lnTo>
                <a:lnTo>
                  <a:pt x="37792" y="20925"/>
                </a:lnTo>
                <a:lnTo>
                  <a:pt x="0" y="36946"/>
                </a:lnTo>
                <a:lnTo>
                  <a:pt x="3474" y="41864"/>
                </a:lnTo>
                <a:lnTo>
                  <a:pt x="53501" y="55925"/>
                </a:lnTo>
                <a:lnTo>
                  <a:pt x="117237" y="64576"/>
                </a:lnTo>
                <a:lnTo>
                  <a:pt x="157436" y="68642"/>
                </a:lnTo>
                <a:lnTo>
                  <a:pt x="202840" y="72514"/>
                </a:lnTo>
                <a:lnTo>
                  <a:pt x="253186" y="76179"/>
                </a:lnTo>
                <a:lnTo>
                  <a:pt x="308215" y="79622"/>
                </a:lnTo>
                <a:lnTo>
                  <a:pt x="431270" y="85784"/>
                </a:lnTo>
                <a:lnTo>
                  <a:pt x="644422" y="92998"/>
                </a:lnTo>
                <a:lnTo>
                  <a:pt x="885578" y="97430"/>
                </a:lnTo>
                <a:lnTo>
                  <a:pt x="789828" y="42151"/>
                </a:lnTo>
                <a:lnTo>
                  <a:pt x="220883" y="42151"/>
                </a:lnTo>
                <a:lnTo>
                  <a:pt x="220883" y="0"/>
                </a:lnTo>
                <a:close/>
              </a:path>
            </a:pathLst>
          </a:custGeom>
          <a:solidFill>
            <a:srgbClr val="CDC7E1"/>
          </a:solidFill>
        </p:spPr>
        <p:txBody>
          <a:bodyPr wrap="square" lIns="0" tIns="0" rIns="0" bIns="0" rtlCol="0"/>
          <a:lstStyle/>
          <a:p>
            <a:endParaRPr/>
          </a:p>
        </p:txBody>
      </p:sp>
      <p:sp>
        <p:nvSpPr>
          <p:cNvPr id="41" name="bg object 41"/>
          <p:cNvSpPr/>
          <p:nvPr/>
        </p:nvSpPr>
        <p:spPr>
          <a:xfrm>
            <a:off x="7536591" y="6144773"/>
            <a:ext cx="1217930" cy="57150"/>
          </a:xfrm>
          <a:custGeom>
            <a:avLst/>
            <a:gdLst/>
            <a:ahLst/>
            <a:cxnLst/>
            <a:rect l="l" t="t" r="r" b="b"/>
            <a:pathLst>
              <a:path w="1217929" h="57150">
                <a:moveTo>
                  <a:pt x="1163340" y="0"/>
                </a:moveTo>
                <a:lnTo>
                  <a:pt x="0" y="0"/>
                </a:lnTo>
                <a:lnTo>
                  <a:pt x="95749" y="55279"/>
                </a:lnTo>
                <a:lnTo>
                  <a:pt x="151193" y="55835"/>
                </a:lnTo>
                <a:lnTo>
                  <a:pt x="207557" y="56237"/>
                </a:lnTo>
                <a:lnTo>
                  <a:pt x="264765" y="56482"/>
                </a:lnTo>
                <a:lnTo>
                  <a:pt x="322743" y="56564"/>
                </a:lnTo>
                <a:lnTo>
                  <a:pt x="383512" y="56474"/>
                </a:lnTo>
                <a:lnTo>
                  <a:pt x="443430" y="56205"/>
                </a:lnTo>
                <a:lnTo>
                  <a:pt x="502411" y="55763"/>
                </a:lnTo>
                <a:lnTo>
                  <a:pt x="560371" y="55152"/>
                </a:lnTo>
                <a:lnTo>
                  <a:pt x="617229" y="54377"/>
                </a:lnTo>
                <a:lnTo>
                  <a:pt x="672899" y="53443"/>
                </a:lnTo>
                <a:lnTo>
                  <a:pt x="727297" y="52353"/>
                </a:lnTo>
                <a:lnTo>
                  <a:pt x="780342" y="51114"/>
                </a:lnTo>
                <a:lnTo>
                  <a:pt x="831948" y="49729"/>
                </a:lnTo>
                <a:lnTo>
                  <a:pt x="882032" y="48203"/>
                </a:lnTo>
                <a:lnTo>
                  <a:pt x="930511" y="46541"/>
                </a:lnTo>
                <a:lnTo>
                  <a:pt x="977300" y="44747"/>
                </a:lnTo>
                <a:lnTo>
                  <a:pt x="1022317" y="42827"/>
                </a:lnTo>
                <a:lnTo>
                  <a:pt x="1065477" y="40784"/>
                </a:lnTo>
                <a:lnTo>
                  <a:pt x="1106697" y="38624"/>
                </a:lnTo>
                <a:lnTo>
                  <a:pt x="1145894" y="36350"/>
                </a:lnTo>
                <a:lnTo>
                  <a:pt x="1217881" y="31483"/>
                </a:lnTo>
                <a:lnTo>
                  <a:pt x="1163340" y="0"/>
                </a:lnTo>
                <a:close/>
              </a:path>
            </a:pathLst>
          </a:custGeom>
          <a:solidFill>
            <a:srgbClr val="A5AACF"/>
          </a:solidFill>
        </p:spPr>
        <p:txBody>
          <a:bodyPr wrap="square" lIns="0" tIns="0" rIns="0" bIns="0" rtlCol="0"/>
          <a:lstStyle/>
          <a:p>
            <a:endParaRPr/>
          </a:p>
        </p:txBody>
      </p:sp>
      <p:sp>
        <p:nvSpPr>
          <p:cNvPr id="42" name="bg object 42"/>
          <p:cNvSpPr/>
          <p:nvPr/>
        </p:nvSpPr>
        <p:spPr>
          <a:xfrm>
            <a:off x="8587078" y="5693966"/>
            <a:ext cx="254635" cy="329565"/>
          </a:xfrm>
          <a:custGeom>
            <a:avLst/>
            <a:gdLst/>
            <a:ahLst/>
            <a:cxnLst/>
            <a:rect l="l" t="t" r="r" b="b"/>
            <a:pathLst>
              <a:path w="254634" h="329564">
                <a:moveTo>
                  <a:pt x="254628" y="0"/>
                </a:moveTo>
                <a:lnTo>
                  <a:pt x="78405" y="76071"/>
                </a:lnTo>
                <a:lnTo>
                  <a:pt x="0" y="135705"/>
                </a:lnTo>
                <a:lnTo>
                  <a:pt x="1713" y="209750"/>
                </a:lnTo>
                <a:lnTo>
                  <a:pt x="65848" y="329055"/>
                </a:lnTo>
                <a:lnTo>
                  <a:pt x="102307" y="320464"/>
                </a:lnTo>
                <a:lnTo>
                  <a:pt x="178804" y="278724"/>
                </a:lnTo>
                <a:lnTo>
                  <a:pt x="246018" y="179886"/>
                </a:lnTo>
                <a:lnTo>
                  <a:pt x="254628" y="0"/>
                </a:lnTo>
                <a:close/>
              </a:path>
            </a:pathLst>
          </a:custGeom>
          <a:solidFill>
            <a:srgbClr val="5A843D"/>
          </a:solidFill>
        </p:spPr>
        <p:txBody>
          <a:bodyPr wrap="square" lIns="0" tIns="0" rIns="0" bIns="0" rtlCol="0"/>
          <a:lstStyle/>
          <a:p>
            <a:endParaRPr/>
          </a:p>
        </p:txBody>
      </p:sp>
      <p:sp>
        <p:nvSpPr>
          <p:cNvPr id="43" name="bg object 43"/>
          <p:cNvSpPr/>
          <p:nvPr/>
        </p:nvSpPr>
        <p:spPr>
          <a:xfrm>
            <a:off x="8652926" y="5693966"/>
            <a:ext cx="189230" cy="329565"/>
          </a:xfrm>
          <a:custGeom>
            <a:avLst/>
            <a:gdLst/>
            <a:ahLst/>
            <a:cxnLst/>
            <a:rect l="l" t="t" r="r" b="b"/>
            <a:pathLst>
              <a:path w="189229" h="329564">
                <a:moveTo>
                  <a:pt x="188780" y="0"/>
                </a:moveTo>
                <a:lnTo>
                  <a:pt x="166620" y="22911"/>
                </a:lnTo>
                <a:lnTo>
                  <a:pt x="113954" y="88518"/>
                </a:lnTo>
                <a:lnTo>
                  <a:pt x="51507" y="192130"/>
                </a:lnTo>
                <a:lnTo>
                  <a:pt x="0" y="329055"/>
                </a:lnTo>
                <a:lnTo>
                  <a:pt x="36459" y="320464"/>
                </a:lnTo>
                <a:lnTo>
                  <a:pt x="112956" y="278724"/>
                </a:lnTo>
                <a:lnTo>
                  <a:pt x="180170" y="179886"/>
                </a:lnTo>
                <a:lnTo>
                  <a:pt x="188780" y="0"/>
                </a:lnTo>
                <a:close/>
              </a:path>
            </a:pathLst>
          </a:custGeom>
          <a:solidFill>
            <a:srgbClr val="9FC86A"/>
          </a:solidFill>
        </p:spPr>
        <p:txBody>
          <a:bodyPr wrap="square" lIns="0" tIns="0" rIns="0" bIns="0" rtlCol="0"/>
          <a:lstStyle/>
          <a:p>
            <a:endParaRPr/>
          </a:p>
        </p:txBody>
      </p:sp>
      <p:sp>
        <p:nvSpPr>
          <p:cNvPr id="44" name="bg object 44"/>
          <p:cNvSpPr/>
          <p:nvPr/>
        </p:nvSpPr>
        <p:spPr>
          <a:xfrm>
            <a:off x="8598020" y="5864135"/>
            <a:ext cx="452120" cy="241300"/>
          </a:xfrm>
          <a:custGeom>
            <a:avLst/>
            <a:gdLst/>
            <a:ahLst/>
            <a:cxnLst/>
            <a:rect l="l" t="t" r="r" b="b"/>
            <a:pathLst>
              <a:path w="452120" h="241300">
                <a:moveTo>
                  <a:pt x="208663" y="0"/>
                </a:moveTo>
                <a:lnTo>
                  <a:pt x="72591" y="66769"/>
                </a:lnTo>
                <a:lnTo>
                  <a:pt x="13110" y="156077"/>
                </a:lnTo>
                <a:lnTo>
                  <a:pt x="0" y="200770"/>
                </a:lnTo>
                <a:lnTo>
                  <a:pt x="43286" y="221324"/>
                </a:lnTo>
                <a:lnTo>
                  <a:pt x="153060" y="240760"/>
                </a:lnTo>
                <a:lnTo>
                  <a:pt x="299191" y="195739"/>
                </a:lnTo>
                <a:lnTo>
                  <a:pt x="451549" y="22923"/>
                </a:lnTo>
                <a:lnTo>
                  <a:pt x="208663" y="0"/>
                </a:lnTo>
                <a:close/>
              </a:path>
            </a:pathLst>
          </a:custGeom>
          <a:solidFill>
            <a:srgbClr val="5A843D"/>
          </a:solidFill>
        </p:spPr>
        <p:txBody>
          <a:bodyPr wrap="square" lIns="0" tIns="0" rIns="0" bIns="0" rtlCol="0"/>
          <a:lstStyle/>
          <a:p>
            <a:endParaRPr/>
          </a:p>
        </p:txBody>
      </p:sp>
      <p:sp>
        <p:nvSpPr>
          <p:cNvPr id="45" name="bg object 45"/>
          <p:cNvSpPr/>
          <p:nvPr/>
        </p:nvSpPr>
        <p:spPr>
          <a:xfrm>
            <a:off x="8598020" y="5887059"/>
            <a:ext cx="452120" cy="218440"/>
          </a:xfrm>
          <a:custGeom>
            <a:avLst/>
            <a:gdLst/>
            <a:ahLst/>
            <a:cxnLst/>
            <a:rect l="l" t="t" r="r" b="b"/>
            <a:pathLst>
              <a:path w="452120" h="218439">
                <a:moveTo>
                  <a:pt x="451549" y="0"/>
                </a:moveTo>
                <a:lnTo>
                  <a:pt x="411102" y="5177"/>
                </a:lnTo>
                <a:lnTo>
                  <a:pt x="306061" y="28627"/>
                </a:lnTo>
                <a:lnTo>
                  <a:pt x="160877" y="82225"/>
                </a:lnTo>
                <a:lnTo>
                  <a:pt x="0" y="177846"/>
                </a:lnTo>
                <a:lnTo>
                  <a:pt x="43286" y="198400"/>
                </a:lnTo>
                <a:lnTo>
                  <a:pt x="153060" y="217836"/>
                </a:lnTo>
                <a:lnTo>
                  <a:pt x="299191" y="172815"/>
                </a:lnTo>
                <a:lnTo>
                  <a:pt x="451549" y="0"/>
                </a:lnTo>
                <a:close/>
              </a:path>
            </a:pathLst>
          </a:custGeom>
          <a:solidFill>
            <a:srgbClr val="9FC86A"/>
          </a:solidFill>
        </p:spPr>
        <p:txBody>
          <a:bodyPr wrap="square" lIns="0" tIns="0" rIns="0" bIns="0" rtlCol="0"/>
          <a:lstStyle/>
          <a:p>
            <a:endParaRPr/>
          </a:p>
        </p:txBody>
      </p:sp>
      <p:sp>
        <p:nvSpPr>
          <p:cNvPr id="46" name="bg object 46"/>
          <p:cNvSpPr/>
          <p:nvPr/>
        </p:nvSpPr>
        <p:spPr>
          <a:xfrm>
            <a:off x="6828375" y="5669351"/>
            <a:ext cx="198755" cy="342265"/>
          </a:xfrm>
          <a:custGeom>
            <a:avLst/>
            <a:gdLst/>
            <a:ahLst/>
            <a:cxnLst/>
            <a:rect l="l" t="t" r="r" b="b"/>
            <a:pathLst>
              <a:path w="198754" h="342264">
                <a:moveTo>
                  <a:pt x="4533" y="0"/>
                </a:moveTo>
                <a:lnTo>
                  <a:pt x="0" y="180035"/>
                </a:lnTo>
                <a:lnTo>
                  <a:pt x="59825" y="283514"/>
                </a:lnTo>
                <a:lnTo>
                  <a:pt x="133073" y="330723"/>
                </a:lnTo>
                <a:lnTo>
                  <a:pt x="168808" y="341951"/>
                </a:lnTo>
                <a:lnTo>
                  <a:pt x="185049" y="309366"/>
                </a:lnTo>
                <a:lnTo>
                  <a:pt x="198429" y="226562"/>
                </a:lnTo>
                <a:lnTo>
                  <a:pt x="155929" y="115965"/>
                </a:lnTo>
                <a:lnTo>
                  <a:pt x="4533" y="0"/>
                </a:lnTo>
                <a:close/>
              </a:path>
            </a:pathLst>
          </a:custGeom>
          <a:solidFill>
            <a:srgbClr val="5A843D"/>
          </a:solidFill>
        </p:spPr>
        <p:txBody>
          <a:bodyPr wrap="square" lIns="0" tIns="0" rIns="0" bIns="0" rtlCol="0"/>
          <a:lstStyle/>
          <a:p>
            <a:endParaRPr/>
          </a:p>
        </p:txBody>
      </p:sp>
      <p:sp>
        <p:nvSpPr>
          <p:cNvPr id="47" name="bg object 47"/>
          <p:cNvSpPr/>
          <p:nvPr/>
        </p:nvSpPr>
        <p:spPr>
          <a:xfrm>
            <a:off x="6828375" y="5669351"/>
            <a:ext cx="168910" cy="342265"/>
          </a:xfrm>
          <a:custGeom>
            <a:avLst/>
            <a:gdLst/>
            <a:ahLst/>
            <a:cxnLst/>
            <a:rect l="l" t="t" r="r" b="b"/>
            <a:pathLst>
              <a:path w="168909" h="342264">
                <a:moveTo>
                  <a:pt x="4533" y="0"/>
                </a:moveTo>
                <a:lnTo>
                  <a:pt x="0" y="180035"/>
                </a:lnTo>
                <a:lnTo>
                  <a:pt x="59825" y="283514"/>
                </a:lnTo>
                <a:lnTo>
                  <a:pt x="133073" y="330723"/>
                </a:lnTo>
                <a:lnTo>
                  <a:pt x="168808" y="341951"/>
                </a:lnTo>
                <a:lnTo>
                  <a:pt x="127427" y="201631"/>
                </a:lnTo>
                <a:lnTo>
                  <a:pt x="72703" y="93740"/>
                </a:lnTo>
                <a:lnTo>
                  <a:pt x="24963" y="24466"/>
                </a:lnTo>
                <a:lnTo>
                  <a:pt x="4533" y="0"/>
                </a:lnTo>
                <a:close/>
              </a:path>
            </a:pathLst>
          </a:custGeom>
          <a:solidFill>
            <a:srgbClr val="9FC86A"/>
          </a:solidFill>
        </p:spPr>
        <p:txBody>
          <a:bodyPr wrap="square" lIns="0" tIns="0" rIns="0" bIns="0" rtlCol="0"/>
          <a:lstStyle/>
          <a:p>
            <a:endParaRPr/>
          </a:p>
        </p:txBody>
      </p:sp>
      <p:sp>
        <p:nvSpPr>
          <p:cNvPr id="48" name="bg object 48"/>
          <p:cNvSpPr/>
          <p:nvPr/>
        </p:nvSpPr>
        <p:spPr>
          <a:xfrm>
            <a:off x="6672506" y="5808317"/>
            <a:ext cx="403860" cy="299085"/>
          </a:xfrm>
          <a:custGeom>
            <a:avLst/>
            <a:gdLst/>
            <a:ahLst/>
            <a:cxnLst/>
            <a:rect l="l" t="t" r="r" b="b"/>
            <a:pathLst>
              <a:path w="403859" h="299085">
                <a:moveTo>
                  <a:pt x="245540" y="0"/>
                </a:moveTo>
                <a:lnTo>
                  <a:pt x="0" y="959"/>
                </a:lnTo>
                <a:lnTo>
                  <a:pt x="102123" y="207474"/>
                </a:lnTo>
                <a:lnTo>
                  <a:pt x="231498" y="288978"/>
                </a:lnTo>
                <a:lnTo>
                  <a:pt x="342546" y="298785"/>
                </a:lnTo>
                <a:lnTo>
                  <a:pt x="389691" y="290206"/>
                </a:lnTo>
                <a:lnTo>
                  <a:pt x="403852" y="117506"/>
                </a:lnTo>
                <a:lnTo>
                  <a:pt x="367980" y="29809"/>
                </a:lnTo>
                <a:lnTo>
                  <a:pt x="245540" y="0"/>
                </a:lnTo>
                <a:close/>
              </a:path>
            </a:pathLst>
          </a:custGeom>
          <a:solidFill>
            <a:srgbClr val="5A843D"/>
          </a:solidFill>
        </p:spPr>
        <p:txBody>
          <a:bodyPr wrap="square" lIns="0" tIns="0" rIns="0" bIns="0" rtlCol="0"/>
          <a:lstStyle/>
          <a:p>
            <a:endParaRPr/>
          </a:p>
        </p:txBody>
      </p:sp>
      <p:sp>
        <p:nvSpPr>
          <p:cNvPr id="49" name="bg object 49"/>
          <p:cNvSpPr/>
          <p:nvPr/>
        </p:nvSpPr>
        <p:spPr>
          <a:xfrm>
            <a:off x="6672506" y="5809277"/>
            <a:ext cx="389890" cy="298450"/>
          </a:xfrm>
          <a:custGeom>
            <a:avLst/>
            <a:gdLst/>
            <a:ahLst/>
            <a:cxnLst/>
            <a:rect l="l" t="t" r="r" b="b"/>
            <a:pathLst>
              <a:path w="389890" h="298450">
                <a:moveTo>
                  <a:pt x="0" y="0"/>
                </a:moveTo>
                <a:lnTo>
                  <a:pt x="102123" y="206514"/>
                </a:lnTo>
                <a:lnTo>
                  <a:pt x="231498" y="288019"/>
                </a:lnTo>
                <a:lnTo>
                  <a:pt x="342546" y="297825"/>
                </a:lnTo>
                <a:lnTo>
                  <a:pt x="389691" y="289246"/>
                </a:lnTo>
                <a:lnTo>
                  <a:pt x="259247" y="155047"/>
                </a:lnTo>
                <a:lnTo>
                  <a:pt x="133019" y="65508"/>
                </a:lnTo>
                <a:lnTo>
                  <a:pt x="37704" y="15526"/>
                </a:lnTo>
                <a:lnTo>
                  <a:pt x="0" y="0"/>
                </a:lnTo>
                <a:close/>
              </a:path>
            </a:pathLst>
          </a:custGeom>
          <a:solidFill>
            <a:srgbClr val="9FC86A"/>
          </a:solidFill>
        </p:spPr>
        <p:txBody>
          <a:bodyPr wrap="square" lIns="0" tIns="0" rIns="0" bIns="0" rtlCol="0"/>
          <a:lstStyle/>
          <a:p>
            <a:endParaRPr/>
          </a:p>
        </p:txBody>
      </p:sp>
      <p:sp>
        <p:nvSpPr>
          <p:cNvPr id="50" name="bg object 50"/>
          <p:cNvSpPr/>
          <p:nvPr/>
        </p:nvSpPr>
        <p:spPr>
          <a:xfrm>
            <a:off x="8070042" y="4776731"/>
            <a:ext cx="52705" cy="825500"/>
          </a:xfrm>
          <a:custGeom>
            <a:avLst/>
            <a:gdLst/>
            <a:ahLst/>
            <a:cxnLst/>
            <a:rect l="l" t="t" r="r" b="b"/>
            <a:pathLst>
              <a:path w="52704" h="825500">
                <a:moveTo>
                  <a:pt x="52113" y="0"/>
                </a:moveTo>
                <a:lnTo>
                  <a:pt x="0" y="0"/>
                </a:lnTo>
                <a:lnTo>
                  <a:pt x="0" y="824990"/>
                </a:lnTo>
                <a:lnTo>
                  <a:pt x="52113" y="824990"/>
                </a:lnTo>
                <a:lnTo>
                  <a:pt x="52113" y="0"/>
                </a:lnTo>
                <a:close/>
              </a:path>
            </a:pathLst>
          </a:custGeom>
          <a:solidFill>
            <a:srgbClr val="13304F"/>
          </a:solidFill>
        </p:spPr>
        <p:txBody>
          <a:bodyPr wrap="square" lIns="0" tIns="0" rIns="0" bIns="0" rtlCol="0"/>
          <a:lstStyle/>
          <a:p>
            <a:endParaRPr/>
          </a:p>
        </p:txBody>
      </p:sp>
      <p:sp>
        <p:nvSpPr>
          <p:cNvPr id="51" name="bg object 51"/>
          <p:cNvSpPr/>
          <p:nvPr/>
        </p:nvSpPr>
        <p:spPr>
          <a:xfrm>
            <a:off x="8070042" y="4817541"/>
            <a:ext cx="52705" cy="80645"/>
          </a:xfrm>
          <a:custGeom>
            <a:avLst/>
            <a:gdLst/>
            <a:ahLst/>
            <a:cxnLst/>
            <a:rect l="l" t="t" r="r" b="b"/>
            <a:pathLst>
              <a:path w="52704" h="80645">
                <a:moveTo>
                  <a:pt x="52113" y="0"/>
                </a:moveTo>
                <a:lnTo>
                  <a:pt x="0" y="0"/>
                </a:lnTo>
                <a:lnTo>
                  <a:pt x="0" y="80338"/>
                </a:lnTo>
                <a:lnTo>
                  <a:pt x="52113" y="80338"/>
                </a:lnTo>
                <a:lnTo>
                  <a:pt x="52113" y="0"/>
                </a:lnTo>
                <a:close/>
              </a:path>
            </a:pathLst>
          </a:custGeom>
          <a:solidFill>
            <a:srgbClr val="39526A"/>
          </a:solidFill>
        </p:spPr>
        <p:txBody>
          <a:bodyPr wrap="square" lIns="0" tIns="0" rIns="0" bIns="0" rtlCol="0"/>
          <a:lstStyle/>
          <a:p>
            <a:endParaRPr/>
          </a:p>
        </p:txBody>
      </p:sp>
      <p:sp>
        <p:nvSpPr>
          <p:cNvPr id="52" name="bg object 52"/>
          <p:cNvSpPr/>
          <p:nvPr/>
        </p:nvSpPr>
        <p:spPr>
          <a:xfrm>
            <a:off x="8070042" y="4844185"/>
            <a:ext cx="52705" cy="27305"/>
          </a:xfrm>
          <a:custGeom>
            <a:avLst/>
            <a:gdLst/>
            <a:ahLst/>
            <a:cxnLst/>
            <a:rect l="l" t="t" r="r" b="b"/>
            <a:pathLst>
              <a:path w="52704" h="27304">
                <a:moveTo>
                  <a:pt x="52113" y="0"/>
                </a:moveTo>
                <a:lnTo>
                  <a:pt x="0" y="0"/>
                </a:lnTo>
                <a:lnTo>
                  <a:pt x="0" y="27050"/>
                </a:lnTo>
                <a:lnTo>
                  <a:pt x="52113" y="27050"/>
                </a:lnTo>
                <a:lnTo>
                  <a:pt x="52113" y="0"/>
                </a:lnTo>
                <a:close/>
              </a:path>
            </a:pathLst>
          </a:custGeom>
          <a:solidFill>
            <a:srgbClr val="7B8C9D"/>
          </a:solidFill>
        </p:spPr>
        <p:txBody>
          <a:bodyPr wrap="square" lIns="0" tIns="0" rIns="0" bIns="0" rtlCol="0"/>
          <a:lstStyle/>
          <a:p>
            <a:endParaRPr/>
          </a:p>
        </p:txBody>
      </p:sp>
      <p:sp>
        <p:nvSpPr>
          <p:cNvPr id="53" name="bg object 53"/>
          <p:cNvSpPr/>
          <p:nvPr/>
        </p:nvSpPr>
        <p:spPr>
          <a:xfrm>
            <a:off x="8070037" y="4947134"/>
            <a:ext cx="52705" cy="95885"/>
          </a:xfrm>
          <a:custGeom>
            <a:avLst/>
            <a:gdLst/>
            <a:ahLst/>
            <a:cxnLst/>
            <a:rect l="l" t="t" r="r" b="b"/>
            <a:pathLst>
              <a:path w="52704" h="95885">
                <a:moveTo>
                  <a:pt x="52108" y="84709"/>
                </a:moveTo>
                <a:lnTo>
                  <a:pt x="0" y="84709"/>
                </a:lnTo>
                <a:lnTo>
                  <a:pt x="0" y="95504"/>
                </a:lnTo>
                <a:lnTo>
                  <a:pt x="52108" y="95504"/>
                </a:lnTo>
                <a:lnTo>
                  <a:pt x="52108" y="84709"/>
                </a:lnTo>
                <a:close/>
              </a:path>
              <a:path w="52704" h="95885">
                <a:moveTo>
                  <a:pt x="52108" y="63525"/>
                </a:moveTo>
                <a:lnTo>
                  <a:pt x="0" y="63525"/>
                </a:lnTo>
                <a:lnTo>
                  <a:pt x="0" y="74320"/>
                </a:lnTo>
                <a:lnTo>
                  <a:pt x="52108" y="74320"/>
                </a:lnTo>
                <a:lnTo>
                  <a:pt x="52108" y="63525"/>
                </a:lnTo>
                <a:close/>
              </a:path>
              <a:path w="52704" h="95885">
                <a:moveTo>
                  <a:pt x="52108" y="42354"/>
                </a:moveTo>
                <a:lnTo>
                  <a:pt x="0" y="42354"/>
                </a:lnTo>
                <a:lnTo>
                  <a:pt x="0" y="53149"/>
                </a:lnTo>
                <a:lnTo>
                  <a:pt x="52108" y="53149"/>
                </a:lnTo>
                <a:lnTo>
                  <a:pt x="52108" y="42354"/>
                </a:lnTo>
                <a:close/>
              </a:path>
              <a:path w="52704" h="95885">
                <a:moveTo>
                  <a:pt x="52108" y="21170"/>
                </a:moveTo>
                <a:lnTo>
                  <a:pt x="0" y="21170"/>
                </a:lnTo>
                <a:lnTo>
                  <a:pt x="0" y="31978"/>
                </a:lnTo>
                <a:lnTo>
                  <a:pt x="52108" y="31978"/>
                </a:lnTo>
                <a:lnTo>
                  <a:pt x="52108" y="21170"/>
                </a:lnTo>
                <a:close/>
              </a:path>
              <a:path w="52704" h="95885">
                <a:moveTo>
                  <a:pt x="52108" y="0"/>
                </a:moveTo>
                <a:lnTo>
                  <a:pt x="0" y="0"/>
                </a:lnTo>
                <a:lnTo>
                  <a:pt x="0" y="10795"/>
                </a:lnTo>
                <a:lnTo>
                  <a:pt x="52108" y="10795"/>
                </a:lnTo>
                <a:lnTo>
                  <a:pt x="52108" y="0"/>
                </a:lnTo>
                <a:close/>
              </a:path>
            </a:pathLst>
          </a:custGeom>
          <a:solidFill>
            <a:srgbClr val="FBD34D"/>
          </a:solidFill>
        </p:spPr>
        <p:txBody>
          <a:bodyPr wrap="square" lIns="0" tIns="0" rIns="0" bIns="0" rtlCol="0"/>
          <a:lstStyle/>
          <a:p>
            <a:endParaRPr/>
          </a:p>
        </p:txBody>
      </p:sp>
      <p:sp>
        <p:nvSpPr>
          <p:cNvPr id="54" name="bg object 54"/>
          <p:cNvSpPr/>
          <p:nvPr/>
        </p:nvSpPr>
        <p:spPr>
          <a:xfrm>
            <a:off x="7953352" y="4972540"/>
            <a:ext cx="52705" cy="825500"/>
          </a:xfrm>
          <a:custGeom>
            <a:avLst/>
            <a:gdLst/>
            <a:ahLst/>
            <a:cxnLst/>
            <a:rect l="l" t="t" r="r" b="b"/>
            <a:pathLst>
              <a:path w="52704" h="825500">
                <a:moveTo>
                  <a:pt x="52113" y="0"/>
                </a:moveTo>
                <a:lnTo>
                  <a:pt x="0" y="0"/>
                </a:lnTo>
                <a:lnTo>
                  <a:pt x="0" y="824990"/>
                </a:lnTo>
                <a:lnTo>
                  <a:pt x="52113" y="824990"/>
                </a:lnTo>
                <a:lnTo>
                  <a:pt x="52113" y="0"/>
                </a:lnTo>
                <a:close/>
              </a:path>
            </a:pathLst>
          </a:custGeom>
          <a:solidFill>
            <a:srgbClr val="13304F"/>
          </a:solidFill>
        </p:spPr>
        <p:txBody>
          <a:bodyPr wrap="square" lIns="0" tIns="0" rIns="0" bIns="0" rtlCol="0"/>
          <a:lstStyle/>
          <a:p>
            <a:endParaRPr/>
          </a:p>
        </p:txBody>
      </p:sp>
      <p:sp>
        <p:nvSpPr>
          <p:cNvPr id="55" name="bg object 55"/>
          <p:cNvSpPr/>
          <p:nvPr/>
        </p:nvSpPr>
        <p:spPr>
          <a:xfrm>
            <a:off x="7953352" y="5013350"/>
            <a:ext cx="52705" cy="80645"/>
          </a:xfrm>
          <a:custGeom>
            <a:avLst/>
            <a:gdLst/>
            <a:ahLst/>
            <a:cxnLst/>
            <a:rect l="l" t="t" r="r" b="b"/>
            <a:pathLst>
              <a:path w="52704" h="80645">
                <a:moveTo>
                  <a:pt x="52113" y="0"/>
                </a:moveTo>
                <a:lnTo>
                  <a:pt x="0" y="0"/>
                </a:lnTo>
                <a:lnTo>
                  <a:pt x="0" y="80338"/>
                </a:lnTo>
                <a:lnTo>
                  <a:pt x="52113" y="80338"/>
                </a:lnTo>
                <a:lnTo>
                  <a:pt x="52113" y="0"/>
                </a:lnTo>
                <a:close/>
              </a:path>
            </a:pathLst>
          </a:custGeom>
          <a:solidFill>
            <a:srgbClr val="39526A"/>
          </a:solidFill>
        </p:spPr>
        <p:txBody>
          <a:bodyPr wrap="square" lIns="0" tIns="0" rIns="0" bIns="0" rtlCol="0"/>
          <a:lstStyle/>
          <a:p>
            <a:endParaRPr/>
          </a:p>
        </p:txBody>
      </p:sp>
      <p:sp>
        <p:nvSpPr>
          <p:cNvPr id="56" name="bg object 56"/>
          <p:cNvSpPr/>
          <p:nvPr/>
        </p:nvSpPr>
        <p:spPr>
          <a:xfrm>
            <a:off x="7953352" y="5039995"/>
            <a:ext cx="52705" cy="27305"/>
          </a:xfrm>
          <a:custGeom>
            <a:avLst/>
            <a:gdLst/>
            <a:ahLst/>
            <a:cxnLst/>
            <a:rect l="l" t="t" r="r" b="b"/>
            <a:pathLst>
              <a:path w="52704" h="27304">
                <a:moveTo>
                  <a:pt x="52113" y="0"/>
                </a:moveTo>
                <a:lnTo>
                  <a:pt x="0" y="0"/>
                </a:lnTo>
                <a:lnTo>
                  <a:pt x="0" y="27050"/>
                </a:lnTo>
                <a:lnTo>
                  <a:pt x="52113" y="27050"/>
                </a:lnTo>
                <a:lnTo>
                  <a:pt x="52113" y="0"/>
                </a:lnTo>
                <a:close/>
              </a:path>
            </a:pathLst>
          </a:custGeom>
          <a:solidFill>
            <a:srgbClr val="7B8C9D"/>
          </a:solidFill>
        </p:spPr>
        <p:txBody>
          <a:bodyPr wrap="square" lIns="0" tIns="0" rIns="0" bIns="0" rtlCol="0"/>
          <a:lstStyle/>
          <a:p>
            <a:endParaRPr/>
          </a:p>
        </p:txBody>
      </p:sp>
      <p:sp>
        <p:nvSpPr>
          <p:cNvPr id="57" name="bg object 57"/>
          <p:cNvSpPr/>
          <p:nvPr/>
        </p:nvSpPr>
        <p:spPr>
          <a:xfrm>
            <a:off x="7953350" y="5142943"/>
            <a:ext cx="52705" cy="95885"/>
          </a:xfrm>
          <a:custGeom>
            <a:avLst/>
            <a:gdLst/>
            <a:ahLst/>
            <a:cxnLst/>
            <a:rect l="l" t="t" r="r" b="b"/>
            <a:pathLst>
              <a:path w="52704" h="95885">
                <a:moveTo>
                  <a:pt x="52108" y="84709"/>
                </a:moveTo>
                <a:lnTo>
                  <a:pt x="0" y="84709"/>
                </a:lnTo>
                <a:lnTo>
                  <a:pt x="0" y="95504"/>
                </a:lnTo>
                <a:lnTo>
                  <a:pt x="52108" y="95504"/>
                </a:lnTo>
                <a:lnTo>
                  <a:pt x="52108" y="84709"/>
                </a:lnTo>
                <a:close/>
              </a:path>
              <a:path w="52704" h="95885">
                <a:moveTo>
                  <a:pt x="52108" y="63525"/>
                </a:moveTo>
                <a:lnTo>
                  <a:pt x="0" y="63525"/>
                </a:lnTo>
                <a:lnTo>
                  <a:pt x="0" y="74333"/>
                </a:lnTo>
                <a:lnTo>
                  <a:pt x="52108" y="74333"/>
                </a:lnTo>
                <a:lnTo>
                  <a:pt x="52108" y="63525"/>
                </a:lnTo>
                <a:close/>
              </a:path>
              <a:path w="52704" h="95885">
                <a:moveTo>
                  <a:pt x="52108" y="42354"/>
                </a:moveTo>
                <a:lnTo>
                  <a:pt x="0" y="42354"/>
                </a:lnTo>
                <a:lnTo>
                  <a:pt x="0" y="53149"/>
                </a:lnTo>
                <a:lnTo>
                  <a:pt x="52108" y="53149"/>
                </a:lnTo>
                <a:lnTo>
                  <a:pt x="52108" y="42354"/>
                </a:lnTo>
                <a:close/>
              </a:path>
              <a:path w="52704" h="95885">
                <a:moveTo>
                  <a:pt x="52108" y="21170"/>
                </a:moveTo>
                <a:lnTo>
                  <a:pt x="0" y="21170"/>
                </a:lnTo>
                <a:lnTo>
                  <a:pt x="0" y="31978"/>
                </a:lnTo>
                <a:lnTo>
                  <a:pt x="52108" y="31978"/>
                </a:lnTo>
                <a:lnTo>
                  <a:pt x="52108" y="21170"/>
                </a:lnTo>
                <a:close/>
              </a:path>
              <a:path w="52704" h="95885">
                <a:moveTo>
                  <a:pt x="52108" y="0"/>
                </a:moveTo>
                <a:lnTo>
                  <a:pt x="0" y="0"/>
                </a:lnTo>
                <a:lnTo>
                  <a:pt x="0" y="10795"/>
                </a:lnTo>
                <a:lnTo>
                  <a:pt x="52108" y="10795"/>
                </a:lnTo>
                <a:lnTo>
                  <a:pt x="52108" y="0"/>
                </a:lnTo>
                <a:close/>
              </a:path>
            </a:pathLst>
          </a:custGeom>
          <a:solidFill>
            <a:srgbClr val="FBD34D"/>
          </a:solidFill>
        </p:spPr>
        <p:txBody>
          <a:bodyPr wrap="square" lIns="0" tIns="0" rIns="0" bIns="0" rtlCol="0"/>
          <a:lstStyle/>
          <a:p>
            <a:endParaRPr/>
          </a:p>
        </p:txBody>
      </p:sp>
      <p:pic>
        <p:nvPicPr>
          <p:cNvPr id="58" name="bg object 58"/>
          <p:cNvPicPr/>
          <p:nvPr/>
        </p:nvPicPr>
        <p:blipFill>
          <a:blip r:embed="rId7" cstate="email">
            <a:extLst>
              <a:ext uri="{28A0092B-C50C-407E-A947-70E740481C1C}">
                <a14:useLocalDpi xmlns:a14="http://schemas.microsoft.com/office/drawing/2010/main"/>
              </a:ext>
            </a:extLst>
          </a:blip>
          <a:stretch>
            <a:fillRect/>
          </a:stretch>
        </p:blipFill>
        <p:spPr>
          <a:xfrm>
            <a:off x="8368974" y="5276540"/>
            <a:ext cx="165194" cy="131543"/>
          </a:xfrm>
          <a:prstGeom prst="rect">
            <a:avLst/>
          </a:prstGeom>
        </p:spPr>
      </p:pic>
      <p:sp>
        <p:nvSpPr>
          <p:cNvPr id="59" name="bg object 59"/>
          <p:cNvSpPr/>
          <p:nvPr/>
        </p:nvSpPr>
        <p:spPr>
          <a:xfrm>
            <a:off x="8583113" y="5015367"/>
            <a:ext cx="76835" cy="515620"/>
          </a:xfrm>
          <a:custGeom>
            <a:avLst/>
            <a:gdLst/>
            <a:ahLst/>
            <a:cxnLst/>
            <a:rect l="l" t="t" r="r" b="b"/>
            <a:pathLst>
              <a:path w="76834" h="515620">
                <a:moveTo>
                  <a:pt x="76478" y="0"/>
                </a:moveTo>
                <a:lnTo>
                  <a:pt x="0" y="0"/>
                </a:lnTo>
                <a:lnTo>
                  <a:pt x="0" y="515346"/>
                </a:lnTo>
                <a:lnTo>
                  <a:pt x="76478" y="515346"/>
                </a:lnTo>
                <a:lnTo>
                  <a:pt x="76478" y="0"/>
                </a:lnTo>
                <a:close/>
              </a:path>
            </a:pathLst>
          </a:custGeom>
          <a:solidFill>
            <a:srgbClr val="FBD34D"/>
          </a:solidFill>
        </p:spPr>
        <p:txBody>
          <a:bodyPr wrap="square" lIns="0" tIns="0" rIns="0" bIns="0" rtlCol="0"/>
          <a:lstStyle/>
          <a:p>
            <a:endParaRPr/>
          </a:p>
        </p:txBody>
      </p:sp>
      <p:sp>
        <p:nvSpPr>
          <p:cNvPr id="60" name="bg object 60"/>
          <p:cNvSpPr/>
          <p:nvPr/>
        </p:nvSpPr>
        <p:spPr>
          <a:xfrm>
            <a:off x="8289437" y="5340781"/>
            <a:ext cx="461645" cy="171450"/>
          </a:xfrm>
          <a:custGeom>
            <a:avLst/>
            <a:gdLst/>
            <a:ahLst/>
            <a:cxnLst/>
            <a:rect l="l" t="t" r="r" b="b"/>
            <a:pathLst>
              <a:path w="461645" h="171450">
                <a:moveTo>
                  <a:pt x="461589" y="0"/>
                </a:moveTo>
                <a:lnTo>
                  <a:pt x="0" y="0"/>
                </a:lnTo>
                <a:lnTo>
                  <a:pt x="0" y="171311"/>
                </a:lnTo>
                <a:lnTo>
                  <a:pt x="461589" y="171311"/>
                </a:lnTo>
                <a:lnTo>
                  <a:pt x="461589" y="0"/>
                </a:lnTo>
                <a:close/>
              </a:path>
            </a:pathLst>
          </a:custGeom>
          <a:solidFill>
            <a:srgbClr val="FAB62C"/>
          </a:solidFill>
        </p:spPr>
        <p:txBody>
          <a:bodyPr wrap="square" lIns="0" tIns="0" rIns="0" bIns="0" rtlCol="0"/>
          <a:lstStyle/>
          <a:p>
            <a:endParaRPr/>
          </a:p>
        </p:txBody>
      </p:sp>
      <p:sp>
        <p:nvSpPr>
          <p:cNvPr id="61" name="bg object 61"/>
          <p:cNvSpPr/>
          <p:nvPr/>
        </p:nvSpPr>
        <p:spPr>
          <a:xfrm>
            <a:off x="6967647" y="5444229"/>
            <a:ext cx="1783714" cy="701040"/>
          </a:xfrm>
          <a:custGeom>
            <a:avLst/>
            <a:gdLst/>
            <a:ahLst/>
            <a:cxnLst/>
            <a:rect l="l" t="t" r="r" b="b"/>
            <a:pathLst>
              <a:path w="1783715" h="701039">
                <a:moveTo>
                  <a:pt x="1783379" y="0"/>
                </a:moveTo>
                <a:lnTo>
                  <a:pt x="0" y="0"/>
                </a:lnTo>
                <a:lnTo>
                  <a:pt x="0" y="700543"/>
                </a:lnTo>
                <a:lnTo>
                  <a:pt x="1783379" y="700543"/>
                </a:lnTo>
                <a:lnTo>
                  <a:pt x="1783379" y="0"/>
                </a:lnTo>
                <a:close/>
              </a:path>
            </a:pathLst>
          </a:custGeom>
          <a:solidFill>
            <a:srgbClr val="F7912E"/>
          </a:solidFill>
        </p:spPr>
        <p:txBody>
          <a:bodyPr wrap="square" lIns="0" tIns="0" rIns="0" bIns="0" rtlCol="0"/>
          <a:lstStyle/>
          <a:p>
            <a:endParaRPr/>
          </a:p>
        </p:txBody>
      </p:sp>
      <p:sp>
        <p:nvSpPr>
          <p:cNvPr id="62" name="bg object 62"/>
          <p:cNvSpPr/>
          <p:nvPr/>
        </p:nvSpPr>
        <p:spPr>
          <a:xfrm>
            <a:off x="6967639" y="5252176"/>
            <a:ext cx="811530" cy="892810"/>
          </a:xfrm>
          <a:custGeom>
            <a:avLst/>
            <a:gdLst/>
            <a:ahLst/>
            <a:cxnLst/>
            <a:rect l="l" t="t" r="r" b="b"/>
            <a:pathLst>
              <a:path w="811529" h="892810">
                <a:moveTo>
                  <a:pt x="810920" y="192062"/>
                </a:moveTo>
                <a:lnTo>
                  <a:pt x="382638" y="192062"/>
                </a:lnTo>
                <a:lnTo>
                  <a:pt x="382638" y="0"/>
                </a:lnTo>
                <a:lnTo>
                  <a:pt x="61429" y="91770"/>
                </a:lnTo>
                <a:lnTo>
                  <a:pt x="61429" y="192062"/>
                </a:lnTo>
                <a:lnTo>
                  <a:pt x="0" y="192062"/>
                </a:lnTo>
                <a:lnTo>
                  <a:pt x="0" y="892606"/>
                </a:lnTo>
                <a:lnTo>
                  <a:pt x="810920" y="892606"/>
                </a:lnTo>
                <a:lnTo>
                  <a:pt x="810920" y="192062"/>
                </a:lnTo>
                <a:close/>
              </a:path>
            </a:pathLst>
          </a:custGeom>
          <a:solidFill>
            <a:srgbClr val="FAB62C"/>
          </a:solidFill>
        </p:spPr>
        <p:txBody>
          <a:bodyPr wrap="square" lIns="0" tIns="0" rIns="0" bIns="0" rtlCol="0"/>
          <a:lstStyle/>
          <a:p>
            <a:endParaRPr/>
          </a:p>
        </p:txBody>
      </p:sp>
      <p:sp>
        <p:nvSpPr>
          <p:cNvPr id="63" name="bg object 63"/>
          <p:cNvSpPr/>
          <p:nvPr/>
        </p:nvSpPr>
        <p:spPr>
          <a:xfrm>
            <a:off x="7028489" y="5390331"/>
            <a:ext cx="321945" cy="53975"/>
          </a:xfrm>
          <a:custGeom>
            <a:avLst/>
            <a:gdLst/>
            <a:ahLst/>
            <a:cxnLst/>
            <a:rect l="l" t="t" r="r" b="b"/>
            <a:pathLst>
              <a:path w="321945" h="53975">
                <a:moveTo>
                  <a:pt x="321420" y="0"/>
                </a:moveTo>
                <a:lnTo>
                  <a:pt x="0" y="0"/>
                </a:lnTo>
                <a:lnTo>
                  <a:pt x="0" y="53901"/>
                </a:lnTo>
                <a:lnTo>
                  <a:pt x="321420" y="53901"/>
                </a:lnTo>
                <a:lnTo>
                  <a:pt x="321420" y="0"/>
                </a:lnTo>
                <a:close/>
              </a:path>
            </a:pathLst>
          </a:custGeom>
          <a:solidFill>
            <a:srgbClr val="F7912E"/>
          </a:solidFill>
        </p:spPr>
        <p:txBody>
          <a:bodyPr wrap="square" lIns="0" tIns="0" rIns="0" bIns="0" rtlCol="0"/>
          <a:lstStyle/>
          <a:p>
            <a:endParaRPr/>
          </a:p>
        </p:txBody>
      </p:sp>
      <p:sp>
        <p:nvSpPr>
          <p:cNvPr id="64" name="bg object 64"/>
          <p:cNvSpPr/>
          <p:nvPr/>
        </p:nvSpPr>
        <p:spPr>
          <a:xfrm>
            <a:off x="7457356" y="5252163"/>
            <a:ext cx="321310" cy="210185"/>
          </a:xfrm>
          <a:custGeom>
            <a:avLst/>
            <a:gdLst/>
            <a:ahLst/>
            <a:cxnLst/>
            <a:rect l="l" t="t" r="r" b="b"/>
            <a:pathLst>
              <a:path w="321309" h="210185">
                <a:moveTo>
                  <a:pt x="321206" y="0"/>
                </a:moveTo>
                <a:lnTo>
                  <a:pt x="0" y="91771"/>
                </a:lnTo>
                <a:lnTo>
                  <a:pt x="0" y="209879"/>
                </a:lnTo>
                <a:lnTo>
                  <a:pt x="321206" y="209879"/>
                </a:lnTo>
                <a:lnTo>
                  <a:pt x="321206" y="0"/>
                </a:lnTo>
                <a:close/>
              </a:path>
            </a:pathLst>
          </a:custGeom>
          <a:solidFill>
            <a:srgbClr val="FAB62C"/>
          </a:solidFill>
        </p:spPr>
        <p:txBody>
          <a:bodyPr wrap="square" lIns="0" tIns="0" rIns="0" bIns="0" rtlCol="0"/>
          <a:lstStyle/>
          <a:p>
            <a:endParaRPr/>
          </a:p>
        </p:txBody>
      </p:sp>
      <p:sp>
        <p:nvSpPr>
          <p:cNvPr id="65" name="bg object 65"/>
          <p:cNvSpPr/>
          <p:nvPr/>
        </p:nvSpPr>
        <p:spPr>
          <a:xfrm>
            <a:off x="7457237" y="5252176"/>
            <a:ext cx="749935" cy="210185"/>
          </a:xfrm>
          <a:custGeom>
            <a:avLst/>
            <a:gdLst/>
            <a:ahLst/>
            <a:cxnLst/>
            <a:rect l="l" t="t" r="r" b="b"/>
            <a:pathLst>
              <a:path w="749934" h="210185">
                <a:moveTo>
                  <a:pt x="321424" y="138163"/>
                </a:moveTo>
                <a:lnTo>
                  <a:pt x="0" y="138163"/>
                </a:lnTo>
                <a:lnTo>
                  <a:pt x="0" y="192062"/>
                </a:lnTo>
                <a:lnTo>
                  <a:pt x="321424" y="192062"/>
                </a:lnTo>
                <a:lnTo>
                  <a:pt x="321424" y="138163"/>
                </a:lnTo>
                <a:close/>
              </a:path>
              <a:path w="749934" h="210185">
                <a:moveTo>
                  <a:pt x="749604" y="0"/>
                </a:moveTo>
                <a:lnTo>
                  <a:pt x="428383" y="91770"/>
                </a:lnTo>
                <a:lnTo>
                  <a:pt x="428383" y="209880"/>
                </a:lnTo>
                <a:lnTo>
                  <a:pt x="749604" y="209880"/>
                </a:lnTo>
                <a:lnTo>
                  <a:pt x="749604" y="0"/>
                </a:lnTo>
                <a:close/>
              </a:path>
            </a:pathLst>
          </a:custGeom>
          <a:solidFill>
            <a:srgbClr val="F7912E"/>
          </a:solidFill>
        </p:spPr>
        <p:txBody>
          <a:bodyPr wrap="square" lIns="0" tIns="0" rIns="0" bIns="0" rtlCol="0"/>
          <a:lstStyle/>
          <a:p>
            <a:endParaRPr/>
          </a:p>
        </p:txBody>
      </p:sp>
      <p:sp>
        <p:nvSpPr>
          <p:cNvPr id="66" name="bg object 66"/>
          <p:cNvSpPr/>
          <p:nvPr/>
        </p:nvSpPr>
        <p:spPr>
          <a:xfrm>
            <a:off x="7885519" y="5390339"/>
            <a:ext cx="321945" cy="53975"/>
          </a:xfrm>
          <a:custGeom>
            <a:avLst/>
            <a:gdLst/>
            <a:ahLst/>
            <a:cxnLst/>
            <a:rect l="l" t="t" r="r" b="b"/>
            <a:pathLst>
              <a:path w="321945" h="53975">
                <a:moveTo>
                  <a:pt x="101" y="0"/>
                </a:moveTo>
                <a:lnTo>
                  <a:pt x="0" y="53898"/>
                </a:lnTo>
                <a:lnTo>
                  <a:pt x="101" y="0"/>
                </a:lnTo>
                <a:close/>
              </a:path>
              <a:path w="321945" h="53975">
                <a:moveTo>
                  <a:pt x="321424" y="0"/>
                </a:moveTo>
                <a:lnTo>
                  <a:pt x="321322" y="53898"/>
                </a:lnTo>
                <a:lnTo>
                  <a:pt x="321424" y="0"/>
                </a:lnTo>
                <a:close/>
              </a:path>
            </a:pathLst>
          </a:custGeom>
          <a:solidFill>
            <a:srgbClr val="E5ADCD"/>
          </a:solidFill>
        </p:spPr>
        <p:txBody>
          <a:bodyPr wrap="square" lIns="0" tIns="0" rIns="0" bIns="0" rtlCol="0"/>
          <a:lstStyle/>
          <a:p>
            <a:endParaRPr/>
          </a:p>
        </p:txBody>
      </p:sp>
      <p:sp>
        <p:nvSpPr>
          <p:cNvPr id="67" name="bg object 67"/>
          <p:cNvSpPr/>
          <p:nvPr/>
        </p:nvSpPr>
        <p:spPr>
          <a:xfrm>
            <a:off x="7885631" y="5390331"/>
            <a:ext cx="321310" cy="53975"/>
          </a:xfrm>
          <a:custGeom>
            <a:avLst/>
            <a:gdLst/>
            <a:ahLst/>
            <a:cxnLst/>
            <a:rect l="l" t="t" r="r" b="b"/>
            <a:pathLst>
              <a:path w="321309" h="53975">
                <a:moveTo>
                  <a:pt x="321210" y="0"/>
                </a:moveTo>
                <a:lnTo>
                  <a:pt x="0" y="0"/>
                </a:lnTo>
                <a:lnTo>
                  <a:pt x="0" y="53901"/>
                </a:lnTo>
                <a:lnTo>
                  <a:pt x="321210" y="53901"/>
                </a:lnTo>
                <a:lnTo>
                  <a:pt x="321210" y="0"/>
                </a:lnTo>
                <a:close/>
              </a:path>
            </a:pathLst>
          </a:custGeom>
          <a:solidFill>
            <a:srgbClr val="E56F30"/>
          </a:solidFill>
        </p:spPr>
        <p:txBody>
          <a:bodyPr wrap="square" lIns="0" tIns="0" rIns="0" bIns="0" rtlCol="0"/>
          <a:lstStyle/>
          <a:p>
            <a:endParaRPr/>
          </a:p>
        </p:txBody>
      </p:sp>
      <p:sp>
        <p:nvSpPr>
          <p:cNvPr id="68" name="bg object 68"/>
          <p:cNvSpPr/>
          <p:nvPr/>
        </p:nvSpPr>
        <p:spPr>
          <a:xfrm>
            <a:off x="7874479" y="5508310"/>
            <a:ext cx="229235" cy="125095"/>
          </a:xfrm>
          <a:custGeom>
            <a:avLst/>
            <a:gdLst/>
            <a:ahLst/>
            <a:cxnLst/>
            <a:rect l="l" t="t" r="r" b="b"/>
            <a:pathLst>
              <a:path w="229234" h="125095">
                <a:moveTo>
                  <a:pt x="228977" y="0"/>
                </a:moveTo>
                <a:lnTo>
                  <a:pt x="0" y="0"/>
                </a:lnTo>
                <a:lnTo>
                  <a:pt x="0" y="124628"/>
                </a:lnTo>
                <a:lnTo>
                  <a:pt x="228977" y="124628"/>
                </a:lnTo>
                <a:lnTo>
                  <a:pt x="228977" y="0"/>
                </a:lnTo>
                <a:close/>
              </a:path>
            </a:pathLst>
          </a:custGeom>
          <a:solidFill>
            <a:srgbClr val="13304F"/>
          </a:solidFill>
        </p:spPr>
        <p:txBody>
          <a:bodyPr wrap="square" lIns="0" tIns="0" rIns="0" bIns="0" rtlCol="0"/>
          <a:lstStyle/>
          <a:p>
            <a:endParaRPr/>
          </a:p>
        </p:txBody>
      </p:sp>
      <p:sp>
        <p:nvSpPr>
          <p:cNvPr id="69" name="bg object 69"/>
          <p:cNvSpPr/>
          <p:nvPr/>
        </p:nvSpPr>
        <p:spPr>
          <a:xfrm>
            <a:off x="7900303" y="5530710"/>
            <a:ext cx="177800" cy="80010"/>
          </a:xfrm>
          <a:custGeom>
            <a:avLst/>
            <a:gdLst/>
            <a:ahLst/>
            <a:cxnLst/>
            <a:rect l="l" t="t" r="r" b="b"/>
            <a:pathLst>
              <a:path w="177800" h="80010">
                <a:moveTo>
                  <a:pt x="177332" y="0"/>
                </a:moveTo>
                <a:lnTo>
                  <a:pt x="0" y="0"/>
                </a:lnTo>
                <a:lnTo>
                  <a:pt x="0" y="79825"/>
                </a:lnTo>
                <a:lnTo>
                  <a:pt x="177332" y="79825"/>
                </a:lnTo>
                <a:lnTo>
                  <a:pt x="177332" y="0"/>
                </a:lnTo>
                <a:close/>
              </a:path>
            </a:pathLst>
          </a:custGeom>
          <a:solidFill>
            <a:srgbClr val="39526A"/>
          </a:solidFill>
        </p:spPr>
        <p:txBody>
          <a:bodyPr wrap="square" lIns="0" tIns="0" rIns="0" bIns="0" rtlCol="0"/>
          <a:lstStyle/>
          <a:p>
            <a:endParaRPr/>
          </a:p>
        </p:txBody>
      </p:sp>
      <p:sp>
        <p:nvSpPr>
          <p:cNvPr id="70" name="bg object 70"/>
          <p:cNvSpPr/>
          <p:nvPr/>
        </p:nvSpPr>
        <p:spPr>
          <a:xfrm>
            <a:off x="8155153" y="5508310"/>
            <a:ext cx="229235" cy="125095"/>
          </a:xfrm>
          <a:custGeom>
            <a:avLst/>
            <a:gdLst/>
            <a:ahLst/>
            <a:cxnLst/>
            <a:rect l="l" t="t" r="r" b="b"/>
            <a:pathLst>
              <a:path w="229234" h="125095">
                <a:moveTo>
                  <a:pt x="228973" y="0"/>
                </a:moveTo>
                <a:lnTo>
                  <a:pt x="0" y="0"/>
                </a:lnTo>
                <a:lnTo>
                  <a:pt x="0" y="124628"/>
                </a:lnTo>
                <a:lnTo>
                  <a:pt x="228973" y="124628"/>
                </a:lnTo>
                <a:lnTo>
                  <a:pt x="228973" y="0"/>
                </a:lnTo>
                <a:close/>
              </a:path>
            </a:pathLst>
          </a:custGeom>
          <a:solidFill>
            <a:srgbClr val="13304F"/>
          </a:solidFill>
        </p:spPr>
        <p:txBody>
          <a:bodyPr wrap="square" lIns="0" tIns="0" rIns="0" bIns="0" rtlCol="0"/>
          <a:lstStyle/>
          <a:p>
            <a:endParaRPr/>
          </a:p>
        </p:txBody>
      </p:sp>
      <p:sp>
        <p:nvSpPr>
          <p:cNvPr id="71" name="bg object 71"/>
          <p:cNvSpPr/>
          <p:nvPr/>
        </p:nvSpPr>
        <p:spPr>
          <a:xfrm>
            <a:off x="8180970" y="5530710"/>
            <a:ext cx="177800" cy="80010"/>
          </a:xfrm>
          <a:custGeom>
            <a:avLst/>
            <a:gdLst/>
            <a:ahLst/>
            <a:cxnLst/>
            <a:rect l="l" t="t" r="r" b="b"/>
            <a:pathLst>
              <a:path w="177800" h="80010">
                <a:moveTo>
                  <a:pt x="177336" y="0"/>
                </a:moveTo>
                <a:lnTo>
                  <a:pt x="0" y="0"/>
                </a:lnTo>
                <a:lnTo>
                  <a:pt x="0" y="79825"/>
                </a:lnTo>
                <a:lnTo>
                  <a:pt x="177336" y="79825"/>
                </a:lnTo>
                <a:lnTo>
                  <a:pt x="177336" y="0"/>
                </a:lnTo>
                <a:close/>
              </a:path>
            </a:pathLst>
          </a:custGeom>
          <a:solidFill>
            <a:srgbClr val="39526A"/>
          </a:solidFill>
        </p:spPr>
        <p:txBody>
          <a:bodyPr wrap="square" lIns="0" tIns="0" rIns="0" bIns="0" rtlCol="0"/>
          <a:lstStyle/>
          <a:p>
            <a:endParaRPr/>
          </a:p>
        </p:txBody>
      </p:sp>
      <p:sp>
        <p:nvSpPr>
          <p:cNvPr id="72" name="bg object 72"/>
          <p:cNvSpPr/>
          <p:nvPr/>
        </p:nvSpPr>
        <p:spPr>
          <a:xfrm>
            <a:off x="8435823" y="5508310"/>
            <a:ext cx="229235" cy="125095"/>
          </a:xfrm>
          <a:custGeom>
            <a:avLst/>
            <a:gdLst/>
            <a:ahLst/>
            <a:cxnLst/>
            <a:rect l="l" t="t" r="r" b="b"/>
            <a:pathLst>
              <a:path w="229234" h="125095">
                <a:moveTo>
                  <a:pt x="228973" y="0"/>
                </a:moveTo>
                <a:lnTo>
                  <a:pt x="0" y="0"/>
                </a:lnTo>
                <a:lnTo>
                  <a:pt x="0" y="124628"/>
                </a:lnTo>
                <a:lnTo>
                  <a:pt x="228973" y="124628"/>
                </a:lnTo>
                <a:lnTo>
                  <a:pt x="228973" y="0"/>
                </a:lnTo>
                <a:close/>
              </a:path>
            </a:pathLst>
          </a:custGeom>
          <a:solidFill>
            <a:srgbClr val="13304F"/>
          </a:solidFill>
        </p:spPr>
        <p:txBody>
          <a:bodyPr wrap="square" lIns="0" tIns="0" rIns="0" bIns="0" rtlCol="0"/>
          <a:lstStyle/>
          <a:p>
            <a:endParaRPr/>
          </a:p>
        </p:txBody>
      </p:sp>
      <p:sp>
        <p:nvSpPr>
          <p:cNvPr id="73" name="bg object 73"/>
          <p:cNvSpPr/>
          <p:nvPr/>
        </p:nvSpPr>
        <p:spPr>
          <a:xfrm>
            <a:off x="8461639" y="5530710"/>
            <a:ext cx="177800" cy="80010"/>
          </a:xfrm>
          <a:custGeom>
            <a:avLst/>
            <a:gdLst/>
            <a:ahLst/>
            <a:cxnLst/>
            <a:rect l="l" t="t" r="r" b="b"/>
            <a:pathLst>
              <a:path w="177800" h="80010">
                <a:moveTo>
                  <a:pt x="177336" y="0"/>
                </a:moveTo>
                <a:lnTo>
                  <a:pt x="0" y="0"/>
                </a:lnTo>
                <a:lnTo>
                  <a:pt x="0" y="79825"/>
                </a:lnTo>
                <a:lnTo>
                  <a:pt x="177336" y="79825"/>
                </a:lnTo>
                <a:lnTo>
                  <a:pt x="177336" y="0"/>
                </a:lnTo>
                <a:close/>
              </a:path>
            </a:pathLst>
          </a:custGeom>
          <a:solidFill>
            <a:srgbClr val="39526A"/>
          </a:solidFill>
        </p:spPr>
        <p:txBody>
          <a:bodyPr wrap="square" lIns="0" tIns="0" rIns="0" bIns="0" rtlCol="0"/>
          <a:lstStyle/>
          <a:p>
            <a:endParaRPr/>
          </a:p>
        </p:txBody>
      </p:sp>
      <p:sp>
        <p:nvSpPr>
          <p:cNvPr id="74" name="bg object 74"/>
          <p:cNvSpPr/>
          <p:nvPr/>
        </p:nvSpPr>
        <p:spPr>
          <a:xfrm>
            <a:off x="7874479" y="5657666"/>
            <a:ext cx="229235" cy="125095"/>
          </a:xfrm>
          <a:custGeom>
            <a:avLst/>
            <a:gdLst/>
            <a:ahLst/>
            <a:cxnLst/>
            <a:rect l="l" t="t" r="r" b="b"/>
            <a:pathLst>
              <a:path w="229234" h="125095">
                <a:moveTo>
                  <a:pt x="228977" y="0"/>
                </a:moveTo>
                <a:lnTo>
                  <a:pt x="0" y="0"/>
                </a:lnTo>
                <a:lnTo>
                  <a:pt x="0" y="124628"/>
                </a:lnTo>
                <a:lnTo>
                  <a:pt x="228977" y="124628"/>
                </a:lnTo>
                <a:lnTo>
                  <a:pt x="228977" y="0"/>
                </a:lnTo>
                <a:close/>
              </a:path>
            </a:pathLst>
          </a:custGeom>
          <a:solidFill>
            <a:srgbClr val="13304F"/>
          </a:solidFill>
        </p:spPr>
        <p:txBody>
          <a:bodyPr wrap="square" lIns="0" tIns="0" rIns="0" bIns="0" rtlCol="0"/>
          <a:lstStyle/>
          <a:p>
            <a:endParaRPr/>
          </a:p>
        </p:txBody>
      </p:sp>
      <p:sp>
        <p:nvSpPr>
          <p:cNvPr id="75" name="bg object 75"/>
          <p:cNvSpPr/>
          <p:nvPr/>
        </p:nvSpPr>
        <p:spPr>
          <a:xfrm>
            <a:off x="7900303" y="5680065"/>
            <a:ext cx="177800" cy="80010"/>
          </a:xfrm>
          <a:custGeom>
            <a:avLst/>
            <a:gdLst/>
            <a:ahLst/>
            <a:cxnLst/>
            <a:rect l="l" t="t" r="r" b="b"/>
            <a:pathLst>
              <a:path w="177800" h="80010">
                <a:moveTo>
                  <a:pt x="177332" y="0"/>
                </a:moveTo>
                <a:lnTo>
                  <a:pt x="0" y="0"/>
                </a:lnTo>
                <a:lnTo>
                  <a:pt x="0" y="79825"/>
                </a:lnTo>
                <a:lnTo>
                  <a:pt x="177332" y="79825"/>
                </a:lnTo>
                <a:lnTo>
                  <a:pt x="177332" y="0"/>
                </a:lnTo>
                <a:close/>
              </a:path>
            </a:pathLst>
          </a:custGeom>
          <a:solidFill>
            <a:srgbClr val="39526A"/>
          </a:solidFill>
        </p:spPr>
        <p:txBody>
          <a:bodyPr wrap="square" lIns="0" tIns="0" rIns="0" bIns="0" rtlCol="0"/>
          <a:lstStyle/>
          <a:p>
            <a:endParaRPr/>
          </a:p>
        </p:txBody>
      </p:sp>
      <p:sp>
        <p:nvSpPr>
          <p:cNvPr id="76" name="bg object 76"/>
          <p:cNvSpPr/>
          <p:nvPr/>
        </p:nvSpPr>
        <p:spPr>
          <a:xfrm>
            <a:off x="8155153" y="5657666"/>
            <a:ext cx="229235" cy="125095"/>
          </a:xfrm>
          <a:custGeom>
            <a:avLst/>
            <a:gdLst/>
            <a:ahLst/>
            <a:cxnLst/>
            <a:rect l="l" t="t" r="r" b="b"/>
            <a:pathLst>
              <a:path w="229234" h="125095">
                <a:moveTo>
                  <a:pt x="228973" y="0"/>
                </a:moveTo>
                <a:lnTo>
                  <a:pt x="0" y="0"/>
                </a:lnTo>
                <a:lnTo>
                  <a:pt x="0" y="124628"/>
                </a:lnTo>
                <a:lnTo>
                  <a:pt x="228973" y="124628"/>
                </a:lnTo>
                <a:lnTo>
                  <a:pt x="228973" y="0"/>
                </a:lnTo>
                <a:close/>
              </a:path>
            </a:pathLst>
          </a:custGeom>
          <a:solidFill>
            <a:srgbClr val="13304F"/>
          </a:solidFill>
        </p:spPr>
        <p:txBody>
          <a:bodyPr wrap="square" lIns="0" tIns="0" rIns="0" bIns="0" rtlCol="0"/>
          <a:lstStyle/>
          <a:p>
            <a:endParaRPr/>
          </a:p>
        </p:txBody>
      </p:sp>
      <p:sp>
        <p:nvSpPr>
          <p:cNvPr id="77" name="bg object 77"/>
          <p:cNvSpPr/>
          <p:nvPr/>
        </p:nvSpPr>
        <p:spPr>
          <a:xfrm>
            <a:off x="8180970" y="5680065"/>
            <a:ext cx="177800" cy="80010"/>
          </a:xfrm>
          <a:custGeom>
            <a:avLst/>
            <a:gdLst/>
            <a:ahLst/>
            <a:cxnLst/>
            <a:rect l="l" t="t" r="r" b="b"/>
            <a:pathLst>
              <a:path w="177800" h="80010">
                <a:moveTo>
                  <a:pt x="177336" y="0"/>
                </a:moveTo>
                <a:lnTo>
                  <a:pt x="0" y="0"/>
                </a:lnTo>
                <a:lnTo>
                  <a:pt x="0" y="79825"/>
                </a:lnTo>
                <a:lnTo>
                  <a:pt x="177336" y="79825"/>
                </a:lnTo>
                <a:lnTo>
                  <a:pt x="177336" y="0"/>
                </a:lnTo>
                <a:close/>
              </a:path>
            </a:pathLst>
          </a:custGeom>
          <a:solidFill>
            <a:srgbClr val="39526A"/>
          </a:solidFill>
        </p:spPr>
        <p:txBody>
          <a:bodyPr wrap="square" lIns="0" tIns="0" rIns="0" bIns="0" rtlCol="0"/>
          <a:lstStyle/>
          <a:p>
            <a:endParaRPr/>
          </a:p>
        </p:txBody>
      </p:sp>
      <p:sp>
        <p:nvSpPr>
          <p:cNvPr id="78" name="bg object 78"/>
          <p:cNvSpPr/>
          <p:nvPr/>
        </p:nvSpPr>
        <p:spPr>
          <a:xfrm>
            <a:off x="8435823" y="5657666"/>
            <a:ext cx="229235" cy="125095"/>
          </a:xfrm>
          <a:custGeom>
            <a:avLst/>
            <a:gdLst/>
            <a:ahLst/>
            <a:cxnLst/>
            <a:rect l="l" t="t" r="r" b="b"/>
            <a:pathLst>
              <a:path w="229234" h="125095">
                <a:moveTo>
                  <a:pt x="228973" y="0"/>
                </a:moveTo>
                <a:lnTo>
                  <a:pt x="0" y="0"/>
                </a:lnTo>
                <a:lnTo>
                  <a:pt x="0" y="124628"/>
                </a:lnTo>
                <a:lnTo>
                  <a:pt x="228973" y="124628"/>
                </a:lnTo>
                <a:lnTo>
                  <a:pt x="228973" y="0"/>
                </a:lnTo>
                <a:close/>
              </a:path>
            </a:pathLst>
          </a:custGeom>
          <a:solidFill>
            <a:srgbClr val="13304F"/>
          </a:solidFill>
        </p:spPr>
        <p:txBody>
          <a:bodyPr wrap="square" lIns="0" tIns="0" rIns="0" bIns="0" rtlCol="0"/>
          <a:lstStyle/>
          <a:p>
            <a:endParaRPr/>
          </a:p>
        </p:txBody>
      </p:sp>
      <p:sp>
        <p:nvSpPr>
          <p:cNvPr id="79" name="bg object 79"/>
          <p:cNvSpPr/>
          <p:nvPr/>
        </p:nvSpPr>
        <p:spPr>
          <a:xfrm>
            <a:off x="8461639" y="5680065"/>
            <a:ext cx="177800" cy="80010"/>
          </a:xfrm>
          <a:custGeom>
            <a:avLst/>
            <a:gdLst/>
            <a:ahLst/>
            <a:cxnLst/>
            <a:rect l="l" t="t" r="r" b="b"/>
            <a:pathLst>
              <a:path w="177800" h="80010">
                <a:moveTo>
                  <a:pt x="177336" y="0"/>
                </a:moveTo>
                <a:lnTo>
                  <a:pt x="0" y="0"/>
                </a:lnTo>
                <a:lnTo>
                  <a:pt x="0" y="79825"/>
                </a:lnTo>
                <a:lnTo>
                  <a:pt x="177336" y="79825"/>
                </a:lnTo>
                <a:lnTo>
                  <a:pt x="177336" y="0"/>
                </a:lnTo>
                <a:close/>
              </a:path>
            </a:pathLst>
          </a:custGeom>
          <a:solidFill>
            <a:srgbClr val="39526A"/>
          </a:solidFill>
        </p:spPr>
        <p:txBody>
          <a:bodyPr wrap="square" lIns="0" tIns="0" rIns="0" bIns="0" rtlCol="0"/>
          <a:lstStyle/>
          <a:p>
            <a:endParaRPr/>
          </a:p>
        </p:txBody>
      </p:sp>
      <p:sp>
        <p:nvSpPr>
          <p:cNvPr id="80" name="bg object 80"/>
          <p:cNvSpPr/>
          <p:nvPr/>
        </p:nvSpPr>
        <p:spPr>
          <a:xfrm>
            <a:off x="8583104" y="4996652"/>
            <a:ext cx="76835" cy="197485"/>
          </a:xfrm>
          <a:custGeom>
            <a:avLst/>
            <a:gdLst/>
            <a:ahLst/>
            <a:cxnLst/>
            <a:rect l="l" t="t" r="r" b="b"/>
            <a:pathLst>
              <a:path w="76834" h="197485">
                <a:moveTo>
                  <a:pt x="76479" y="178498"/>
                </a:moveTo>
                <a:lnTo>
                  <a:pt x="0" y="178498"/>
                </a:lnTo>
                <a:lnTo>
                  <a:pt x="0" y="196938"/>
                </a:lnTo>
                <a:lnTo>
                  <a:pt x="76479" y="196938"/>
                </a:lnTo>
                <a:lnTo>
                  <a:pt x="76479" y="178498"/>
                </a:lnTo>
                <a:close/>
              </a:path>
              <a:path w="76834" h="197485">
                <a:moveTo>
                  <a:pt x="76479" y="144487"/>
                </a:moveTo>
                <a:lnTo>
                  <a:pt x="0" y="144487"/>
                </a:lnTo>
                <a:lnTo>
                  <a:pt x="0" y="162928"/>
                </a:lnTo>
                <a:lnTo>
                  <a:pt x="76479" y="162928"/>
                </a:lnTo>
                <a:lnTo>
                  <a:pt x="76479" y="144487"/>
                </a:lnTo>
                <a:close/>
              </a:path>
              <a:path w="76834" h="197485">
                <a:moveTo>
                  <a:pt x="76479" y="92049"/>
                </a:moveTo>
                <a:lnTo>
                  <a:pt x="0" y="92049"/>
                </a:lnTo>
                <a:lnTo>
                  <a:pt x="0" y="128917"/>
                </a:lnTo>
                <a:lnTo>
                  <a:pt x="76479" y="128917"/>
                </a:lnTo>
                <a:lnTo>
                  <a:pt x="76479" y="92049"/>
                </a:lnTo>
                <a:close/>
              </a:path>
              <a:path w="76834" h="197485">
                <a:moveTo>
                  <a:pt x="76479" y="0"/>
                </a:moveTo>
                <a:lnTo>
                  <a:pt x="0" y="0"/>
                </a:lnTo>
                <a:lnTo>
                  <a:pt x="0" y="76479"/>
                </a:lnTo>
                <a:lnTo>
                  <a:pt x="76479" y="76479"/>
                </a:lnTo>
                <a:lnTo>
                  <a:pt x="76479" y="0"/>
                </a:lnTo>
                <a:close/>
              </a:path>
            </a:pathLst>
          </a:custGeom>
          <a:solidFill>
            <a:srgbClr val="13304F"/>
          </a:solidFill>
        </p:spPr>
        <p:txBody>
          <a:bodyPr wrap="square" lIns="0" tIns="0" rIns="0" bIns="0" rtlCol="0"/>
          <a:lstStyle/>
          <a:p>
            <a:endParaRPr/>
          </a:p>
        </p:txBody>
      </p:sp>
      <p:sp>
        <p:nvSpPr>
          <p:cNvPr id="81" name="bg object 81"/>
          <p:cNvSpPr/>
          <p:nvPr/>
        </p:nvSpPr>
        <p:spPr>
          <a:xfrm>
            <a:off x="8316341" y="5363974"/>
            <a:ext cx="74930" cy="53340"/>
          </a:xfrm>
          <a:custGeom>
            <a:avLst/>
            <a:gdLst/>
            <a:ahLst/>
            <a:cxnLst/>
            <a:rect l="l" t="t" r="r" b="b"/>
            <a:pathLst>
              <a:path w="74929" h="53339">
                <a:moveTo>
                  <a:pt x="74396" y="44043"/>
                </a:moveTo>
                <a:lnTo>
                  <a:pt x="0" y="44043"/>
                </a:lnTo>
                <a:lnTo>
                  <a:pt x="0" y="52730"/>
                </a:lnTo>
                <a:lnTo>
                  <a:pt x="74396" y="52730"/>
                </a:lnTo>
                <a:lnTo>
                  <a:pt x="74396" y="44043"/>
                </a:lnTo>
                <a:close/>
              </a:path>
              <a:path w="74929" h="53339">
                <a:moveTo>
                  <a:pt x="74396" y="22021"/>
                </a:moveTo>
                <a:lnTo>
                  <a:pt x="0" y="22021"/>
                </a:lnTo>
                <a:lnTo>
                  <a:pt x="0" y="30708"/>
                </a:lnTo>
                <a:lnTo>
                  <a:pt x="74396" y="30708"/>
                </a:lnTo>
                <a:lnTo>
                  <a:pt x="74396" y="22021"/>
                </a:lnTo>
                <a:close/>
              </a:path>
              <a:path w="74929" h="53339">
                <a:moveTo>
                  <a:pt x="74396" y="0"/>
                </a:moveTo>
                <a:lnTo>
                  <a:pt x="0" y="0"/>
                </a:lnTo>
                <a:lnTo>
                  <a:pt x="0" y="8686"/>
                </a:lnTo>
                <a:lnTo>
                  <a:pt x="74396" y="8686"/>
                </a:lnTo>
                <a:lnTo>
                  <a:pt x="74396" y="0"/>
                </a:lnTo>
                <a:close/>
              </a:path>
            </a:pathLst>
          </a:custGeom>
          <a:solidFill>
            <a:srgbClr val="FBD34D"/>
          </a:solidFill>
        </p:spPr>
        <p:txBody>
          <a:bodyPr wrap="square" lIns="0" tIns="0" rIns="0" bIns="0" rtlCol="0"/>
          <a:lstStyle/>
          <a:p>
            <a:endParaRPr/>
          </a:p>
        </p:txBody>
      </p:sp>
      <p:sp>
        <p:nvSpPr>
          <p:cNvPr id="82" name="bg object 82"/>
          <p:cNvSpPr/>
          <p:nvPr/>
        </p:nvSpPr>
        <p:spPr>
          <a:xfrm>
            <a:off x="7778560" y="5845037"/>
            <a:ext cx="972819" cy="299720"/>
          </a:xfrm>
          <a:custGeom>
            <a:avLst/>
            <a:gdLst/>
            <a:ahLst/>
            <a:cxnLst/>
            <a:rect l="l" t="t" r="r" b="b"/>
            <a:pathLst>
              <a:path w="972820" h="299720">
                <a:moveTo>
                  <a:pt x="972464" y="0"/>
                </a:moveTo>
                <a:lnTo>
                  <a:pt x="0" y="0"/>
                </a:lnTo>
                <a:lnTo>
                  <a:pt x="0" y="33020"/>
                </a:lnTo>
                <a:lnTo>
                  <a:pt x="0" y="67310"/>
                </a:lnTo>
                <a:lnTo>
                  <a:pt x="0" y="299720"/>
                </a:lnTo>
                <a:lnTo>
                  <a:pt x="972464" y="299720"/>
                </a:lnTo>
                <a:lnTo>
                  <a:pt x="972464" y="269240"/>
                </a:lnTo>
                <a:lnTo>
                  <a:pt x="28651" y="269240"/>
                </a:lnTo>
                <a:lnTo>
                  <a:pt x="28651" y="233680"/>
                </a:lnTo>
                <a:lnTo>
                  <a:pt x="972464" y="233680"/>
                </a:lnTo>
                <a:lnTo>
                  <a:pt x="972464" y="218440"/>
                </a:lnTo>
                <a:lnTo>
                  <a:pt x="80759" y="218440"/>
                </a:lnTo>
                <a:lnTo>
                  <a:pt x="80759" y="182880"/>
                </a:lnTo>
                <a:lnTo>
                  <a:pt x="972464" y="182880"/>
                </a:lnTo>
                <a:lnTo>
                  <a:pt x="972464" y="167640"/>
                </a:lnTo>
                <a:lnTo>
                  <a:pt x="28651" y="167640"/>
                </a:lnTo>
                <a:lnTo>
                  <a:pt x="28651" y="133350"/>
                </a:lnTo>
                <a:lnTo>
                  <a:pt x="972464" y="133350"/>
                </a:lnTo>
                <a:lnTo>
                  <a:pt x="972464" y="118110"/>
                </a:lnTo>
                <a:lnTo>
                  <a:pt x="80759" y="118110"/>
                </a:lnTo>
                <a:lnTo>
                  <a:pt x="80759" y="82550"/>
                </a:lnTo>
                <a:lnTo>
                  <a:pt x="972464" y="82550"/>
                </a:lnTo>
                <a:lnTo>
                  <a:pt x="972464" y="67310"/>
                </a:lnTo>
                <a:lnTo>
                  <a:pt x="28651" y="67310"/>
                </a:lnTo>
                <a:lnTo>
                  <a:pt x="28651" y="33020"/>
                </a:lnTo>
                <a:lnTo>
                  <a:pt x="972464" y="33020"/>
                </a:lnTo>
                <a:lnTo>
                  <a:pt x="972464" y="0"/>
                </a:lnTo>
                <a:close/>
              </a:path>
            </a:pathLst>
          </a:custGeom>
          <a:solidFill>
            <a:srgbClr val="E56F30"/>
          </a:solidFill>
        </p:spPr>
        <p:txBody>
          <a:bodyPr wrap="square" lIns="0" tIns="0" rIns="0" bIns="0" rtlCol="0"/>
          <a:lstStyle/>
          <a:p>
            <a:endParaRPr/>
          </a:p>
        </p:txBody>
      </p:sp>
      <p:sp>
        <p:nvSpPr>
          <p:cNvPr id="83" name="bg object 83"/>
          <p:cNvSpPr/>
          <p:nvPr/>
        </p:nvSpPr>
        <p:spPr>
          <a:xfrm>
            <a:off x="7878366" y="6096295"/>
            <a:ext cx="772160" cy="0"/>
          </a:xfrm>
          <a:custGeom>
            <a:avLst/>
            <a:gdLst/>
            <a:ahLst/>
            <a:cxnLst/>
            <a:rect l="l" t="t" r="r" b="b"/>
            <a:pathLst>
              <a:path w="772159">
                <a:moveTo>
                  <a:pt x="0" y="0"/>
                </a:moveTo>
                <a:lnTo>
                  <a:pt x="772035" y="0"/>
                </a:lnTo>
              </a:path>
            </a:pathLst>
          </a:custGeom>
          <a:ln w="34992">
            <a:solidFill>
              <a:srgbClr val="E56F30"/>
            </a:solidFill>
            <a:prstDash val="dot"/>
          </a:ln>
        </p:spPr>
        <p:txBody>
          <a:bodyPr wrap="square" lIns="0" tIns="0" rIns="0" bIns="0" rtlCol="0"/>
          <a:lstStyle/>
          <a:p>
            <a:endParaRPr/>
          </a:p>
        </p:txBody>
      </p:sp>
      <p:sp>
        <p:nvSpPr>
          <p:cNvPr id="84" name="bg object 84"/>
          <p:cNvSpPr/>
          <p:nvPr/>
        </p:nvSpPr>
        <p:spPr>
          <a:xfrm>
            <a:off x="7930477" y="6028527"/>
            <a:ext cx="821055" cy="85725"/>
          </a:xfrm>
          <a:custGeom>
            <a:avLst/>
            <a:gdLst/>
            <a:ahLst/>
            <a:cxnLst/>
            <a:rect l="l" t="t" r="r" b="b"/>
            <a:pathLst>
              <a:path w="821054" h="85725">
                <a:moveTo>
                  <a:pt x="34251" y="0"/>
                </a:moveTo>
                <a:lnTo>
                  <a:pt x="0" y="0"/>
                </a:lnTo>
                <a:lnTo>
                  <a:pt x="0" y="34988"/>
                </a:lnTo>
                <a:lnTo>
                  <a:pt x="34251" y="34988"/>
                </a:lnTo>
                <a:lnTo>
                  <a:pt x="34251" y="0"/>
                </a:lnTo>
                <a:close/>
              </a:path>
              <a:path w="821054" h="85725">
                <a:moveTo>
                  <a:pt x="820547" y="50279"/>
                </a:moveTo>
                <a:lnTo>
                  <a:pt x="791070" y="50279"/>
                </a:lnTo>
                <a:lnTo>
                  <a:pt x="791070" y="85267"/>
                </a:lnTo>
                <a:lnTo>
                  <a:pt x="820547" y="85267"/>
                </a:lnTo>
                <a:lnTo>
                  <a:pt x="820547" y="50279"/>
                </a:lnTo>
                <a:close/>
              </a:path>
            </a:pathLst>
          </a:custGeom>
          <a:solidFill>
            <a:srgbClr val="E56F30"/>
          </a:solidFill>
        </p:spPr>
        <p:txBody>
          <a:bodyPr wrap="square" lIns="0" tIns="0" rIns="0" bIns="0" rtlCol="0"/>
          <a:lstStyle/>
          <a:p>
            <a:endParaRPr/>
          </a:p>
        </p:txBody>
      </p:sp>
      <p:sp>
        <p:nvSpPr>
          <p:cNvPr id="85" name="bg object 85"/>
          <p:cNvSpPr/>
          <p:nvPr/>
        </p:nvSpPr>
        <p:spPr>
          <a:xfrm>
            <a:off x="8035877" y="6046018"/>
            <a:ext cx="715645" cy="0"/>
          </a:xfrm>
          <a:custGeom>
            <a:avLst/>
            <a:gdLst/>
            <a:ahLst/>
            <a:cxnLst/>
            <a:rect l="l" t="t" r="r" b="b"/>
            <a:pathLst>
              <a:path w="715645">
                <a:moveTo>
                  <a:pt x="0" y="0"/>
                </a:moveTo>
                <a:lnTo>
                  <a:pt x="715149" y="0"/>
                </a:lnTo>
              </a:path>
            </a:pathLst>
          </a:custGeom>
          <a:ln w="34992">
            <a:solidFill>
              <a:srgbClr val="E56F30"/>
            </a:solidFill>
            <a:prstDash val="dot"/>
          </a:ln>
        </p:spPr>
        <p:txBody>
          <a:bodyPr wrap="square" lIns="0" tIns="0" rIns="0" bIns="0" rtlCol="0"/>
          <a:lstStyle/>
          <a:p>
            <a:endParaRPr/>
          </a:p>
        </p:txBody>
      </p:sp>
      <p:sp>
        <p:nvSpPr>
          <p:cNvPr id="86" name="bg object 86"/>
          <p:cNvSpPr/>
          <p:nvPr/>
        </p:nvSpPr>
        <p:spPr>
          <a:xfrm>
            <a:off x="7878366" y="5995736"/>
            <a:ext cx="772160" cy="0"/>
          </a:xfrm>
          <a:custGeom>
            <a:avLst/>
            <a:gdLst/>
            <a:ahLst/>
            <a:cxnLst/>
            <a:rect l="l" t="t" r="r" b="b"/>
            <a:pathLst>
              <a:path w="772159">
                <a:moveTo>
                  <a:pt x="0" y="0"/>
                </a:moveTo>
                <a:lnTo>
                  <a:pt x="772035" y="0"/>
                </a:lnTo>
              </a:path>
            </a:pathLst>
          </a:custGeom>
          <a:ln w="34992">
            <a:solidFill>
              <a:srgbClr val="E56F30"/>
            </a:solidFill>
            <a:prstDash val="dot"/>
          </a:ln>
        </p:spPr>
        <p:txBody>
          <a:bodyPr wrap="square" lIns="0" tIns="0" rIns="0" bIns="0" rtlCol="0"/>
          <a:lstStyle/>
          <a:p>
            <a:endParaRPr/>
          </a:p>
        </p:txBody>
      </p:sp>
      <p:sp>
        <p:nvSpPr>
          <p:cNvPr id="87" name="bg object 87"/>
          <p:cNvSpPr/>
          <p:nvPr/>
        </p:nvSpPr>
        <p:spPr>
          <a:xfrm>
            <a:off x="7930477" y="5927968"/>
            <a:ext cx="821055" cy="85725"/>
          </a:xfrm>
          <a:custGeom>
            <a:avLst/>
            <a:gdLst/>
            <a:ahLst/>
            <a:cxnLst/>
            <a:rect l="l" t="t" r="r" b="b"/>
            <a:pathLst>
              <a:path w="821054" h="85725">
                <a:moveTo>
                  <a:pt x="34251" y="0"/>
                </a:moveTo>
                <a:lnTo>
                  <a:pt x="0" y="0"/>
                </a:lnTo>
                <a:lnTo>
                  <a:pt x="0" y="34988"/>
                </a:lnTo>
                <a:lnTo>
                  <a:pt x="34251" y="34988"/>
                </a:lnTo>
                <a:lnTo>
                  <a:pt x="34251" y="0"/>
                </a:lnTo>
                <a:close/>
              </a:path>
              <a:path w="821054" h="85725">
                <a:moveTo>
                  <a:pt x="820547" y="50279"/>
                </a:moveTo>
                <a:lnTo>
                  <a:pt x="791070" y="50279"/>
                </a:lnTo>
                <a:lnTo>
                  <a:pt x="791070" y="85267"/>
                </a:lnTo>
                <a:lnTo>
                  <a:pt x="820547" y="85267"/>
                </a:lnTo>
                <a:lnTo>
                  <a:pt x="820547" y="50279"/>
                </a:lnTo>
                <a:close/>
              </a:path>
            </a:pathLst>
          </a:custGeom>
          <a:solidFill>
            <a:srgbClr val="E56F30"/>
          </a:solidFill>
        </p:spPr>
        <p:txBody>
          <a:bodyPr wrap="square" lIns="0" tIns="0" rIns="0" bIns="0" rtlCol="0"/>
          <a:lstStyle/>
          <a:p>
            <a:endParaRPr/>
          </a:p>
        </p:txBody>
      </p:sp>
      <p:sp>
        <p:nvSpPr>
          <p:cNvPr id="88" name="bg object 88"/>
          <p:cNvSpPr/>
          <p:nvPr/>
        </p:nvSpPr>
        <p:spPr>
          <a:xfrm>
            <a:off x="8035877" y="5945459"/>
            <a:ext cx="715645" cy="0"/>
          </a:xfrm>
          <a:custGeom>
            <a:avLst/>
            <a:gdLst/>
            <a:ahLst/>
            <a:cxnLst/>
            <a:rect l="l" t="t" r="r" b="b"/>
            <a:pathLst>
              <a:path w="715645">
                <a:moveTo>
                  <a:pt x="0" y="0"/>
                </a:moveTo>
                <a:lnTo>
                  <a:pt x="715149" y="0"/>
                </a:lnTo>
              </a:path>
            </a:pathLst>
          </a:custGeom>
          <a:ln w="34992">
            <a:solidFill>
              <a:srgbClr val="E56F30"/>
            </a:solidFill>
            <a:prstDash val="dot"/>
          </a:ln>
        </p:spPr>
        <p:txBody>
          <a:bodyPr wrap="square" lIns="0" tIns="0" rIns="0" bIns="0" rtlCol="0"/>
          <a:lstStyle/>
          <a:p>
            <a:endParaRPr/>
          </a:p>
        </p:txBody>
      </p:sp>
      <p:sp>
        <p:nvSpPr>
          <p:cNvPr id="89" name="bg object 89"/>
          <p:cNvSpPr/>
          <p:nvPr/>
        </p:nvSpPr>
        <p:spPr>
          <a:xfrm>
            <a:off x="7878366" y="5895181"/>
            <a:ext cx="772160" cy="0"/>
          </a:xfrm>
          <a:custGeom>
            <a:avLst/>
            <a:gdLst/>
            <a:ahLst/>
            <a:cxnLst/>
            <a:rect l="l" t="t" r="r" b="b"/>
            <a:pathLst>
              <a:path w="772159">
                <a:moveTo>
                  <a:pt x="0" y="0"/>
                </a:moveTo>
                <a:lnTo>
                  <a:pt x="772035" y="0"/>
                </a:lnTo>
              </a:path>
            </a:pathLst>
          </a:custGeom>
          <a:ln w="34992">
            <a:solidFill>
              <a:srgbClr val="E56F30"/>
            </a:solidFill>
            <a:prstDash val="dot"/>
          </a:ln>
        </p:spPr>
        <p:txBody>
          <a:bodyPr wrap="square" lIns="0" tIns="0" rIns="0" bIns="0" rtlCol="0"/>
          <a:lstStyle/>
          <a:p>
            <a:endParaRPr/>
          </a:p>
        </p:txBody>
      </p:sp>
      <p:sp>
        <p:nvSpPr>
          <p:cNvPr id="90" name="bg object 90"/>
          <p:cNvSpPr/>
          <p:nvPr/>
        </p:nvSpPr>
        <p:spPr>
          <a:xfrm>
            <a:off x="8721549" y="5877685"/>
            <a:ext cx="29845" cy="35560"/>
          </a:xfrm>
          <a:custGeom>
            <a:avLst/>
            <a:gdLst/>
            <a:ahLst/>
            <a:cxnLst/>
            <a:rect l="l" t="t" r="r" b="b"/>
            <a:pathLst>
              <a:path w="29845" h="35560">
                <a:moveTo>
                  <a:pt x="29477" y="0"/>
                </a:moveTo>
                <a:lnTo>
                  <a:pt x="0" y="0"/>
                </a:lnTo>
                <a:lnTo>
                  <a:pt x="0" y="34992"/>
                </a:lnTo>
                <a:lnTo>
                  <a:pt x="29477" y="34992"/>
                </a:lnTo>
                <a:lnTo>
                  <a:pt x="29477" y="0"/>
                </a:lnTo>
                <a:close/>
              </a:path>
            </a:pathLst>
          </a:custGeom>
          <a:solidFill>
            <a:srgbClr val="E56F30"/>
          </a:solidFill>
        </p:spPr>
        <p:txBody>
          <a:bodyPr wrap="square" lIns="0" tIns="0" rIns="0" bIns="0" rtlCol="0"/>
          <a:lstStyle/>
          <a:p>
            <a:endParaRPr/>
          </a:p>
        </p:txBody>
      </p:sp>
      <p:sp>
        <p:nvSpPr>
          <p:cNvPr id="91" name="bg object 91"/>
          <p:cNvSpPr/>
          <p:nvPr/>
        </p:nvSpPr>
        <p:spPr>
          <a:xfrm>
            <a:off x="7807211" y="5877689"/>
            <a:ext cx="914400" cy="236220"/>
          </a:xfrm>
          <a:custGeom>
            <a:avLst/>
            <a:gdLst/>
            <a:ahLst/>
            <a:cxnLst/>
            <a:rect l="l" t="t" r="r" b="b"/>
            <a:pathLst>
              <a:path w="914400" h="236220">
                <a:moveTo>
                  <a:pt x="71145" y="201117"/>
                </a:moveTo>
                <a:lnTo>
                  <a:pt x="0" y="201117"/>
                </a:lnTo>
                <a:lnTo>
                  <a:pt x="0" y="236105"/>
                </a:lnTo>
                <a:lnTo>
                  <a:pt x="71145" y="236105"/>
                </a:lnTo>
                <a:lnTo>
                  <a:pt x="71145" y="201117"/>
                </a:lnTo>
                <a:close/>
              </a:path>
              <a:path w="914400" h="236220">
                <a:moveTo>
                  <a:pt x="71145" y="100558"/>
                </a:moveTo>
                <a:lnTo>
                  <a:pt x="0" y="100558"/>
                </a:lnTo>
                <a:lnTo>
                  <a:pt x="0" y="135547"/>
                </a:lnTo>
                <a:lnTo>
                  <a:pt x="71145" y="135547"/>
                </a:lnTo>
                <a:lnTo>
                  <a:pt x="71145" y="100558"/>
                </a:lnTo>
                <a:close/>
              </a:path>
              <a:path w="914400" h="236220">
                <a:moveTo>
                  <a:pt x="71145" y="0"/>
                </a:moveTo>
                <a:lnTo>
                  <a:pt x="0" y="0"/>
                </a:lnTo>
                <a:lnTo>
                  <a:pt x="0" y="34988"/>
                </a:lnTo>
                <a:lnTo>
                  <a:pt x="71145" y="34988"/>
                </a:lnTo>
                <a:lnTo>
                  <a:pt x="71145" y="0"/>
                </a:lnTo>
                <a:close/>
              </a:path>
              <a:path w="914400" h="236220">
                <a:moveTo>
                  <a:pt x="123266" y="150837"/>
                </a:moveTo>
                <a:lnTo>
                  <a:pt x="52108" y="150837"/>
                </a:lnTo>
                <a:lnTo>
                  <a:pt x="52108" y="185826"/>
                </a:lnTo>
                <a:lnTo>
                  <a:pt x="123266" y="185826"/>
                </a:lnTo>
                <a:lnTo>
                  <a:pt x="123266" y="150837"/>
                </a:lnTo>
                <a:close/>
              </a:path>
              <a:path w="914400" h="236220">
                <a:moveTo>
                  <a:pt x="123266" y="50279"/>
                </a:moveTo>
                <a:lnTo>
                  <a:pt x="52108" y="50279"/>
                </a:lnTo>
                <a:lnTo>
                  <a:pt x="52108" y="85267"/>
                </a:lnTo>
                <a:lnTo>
                  <a:pt x="123266" y="85267"/>
                </a:lnTo>
                <a:lnTo>
                  <a:pt x="123266" y="50279"/>
                </a:lnTo>
                <a:close/>
              </a:path>
              <a:path w="914400" h="236220">
                <a:moveTo>
                  <a:pt x="176555" y="201117"/>
                </a:moveTo>
                <a:lnTo>
                  <a:pt x="105397" y="201117"/>
                </a:lnTo>
                <a:lnTo>
                  <a:pt x="105397" y="236105"/>
                </a:lnTo>
                <a:lnTo>
                  <a:pt x="176555" y="236105"/>
                </a:lnTo>
                <a:lnTo>
                  <a:pt x="176555" y="201117"/>
                </a:lnTo>
                <a:close/>
              </a:path>
              <a:path w="914400" h="236220">
                <a:moveTo>
                  <a:pt x="176555" y="100558"/>
                </a:moveTo>
                <a:lnTo>
                  <a:pt x="105397" y="100558"/>
                </a:lnTo>
                <a:lnTo>
                  <a:pt x="105397" y="135547"/>
                </a:lnTo>
                <a:lnTo>
                  <a:pt x="176555" y="135547"/>
                </a:lnTo>
                <a:lnTo>
                  <a:pt x="176555" y="100558"/>
                </a:lnTo>
                <a:close/>
              </a:path>
              <a:path w="914400" h="236220">
                <a:moveTo>
                  <a:pt x="176555" y="0"/>
                </a:moveTo>
                <a:lnTo>
                  <a:pt x="105397" y="0"/>
                </a:lnTo>
                <a:lnTo>
                  <a:pt x="105397" y="34988"/>
                </a:lnTo>
                <a:lnTo>
                  <a:pt x="176555" y="34988"/>
                </a:lnTo>
                <a:lnTo>
                  <a:pt x="176555" y="0"/>
                </a:lnTo>
                <a:close/>
              </a:path>
              <a:path w="914400" h="236220">
                <a:moveTo>
                  <a:pt x="228663" y="150837"/>
                </a:moveTo>
                <a:lnTo>
                  <a:pt x="157518" y="150837"/>
                </a:lnTo>
                <a:lnTo>
                  <a:pt x="157518" y="185826"/>
                </a:lnTo>
                <a:lnTo>
                  <a:pt x="228663" y="185826"/>
                </a:lnTo>
                <a:lnTo>
                  <a:pt x="228663" y="150837"/>
                </a:lnTo>
                <a:close/>
              </a:path>
              <a:path w="914400" h="236220">
                <a:moveTo>
                  <a:pt x="228663" y="50279"/>
                </a:moveTo>
                <a:lnTo>
                  <a:pt x="157518" y="50279"/>
                </a:lnTo>
                <a:lnTo>
                  <a:pt x="157518" y="85267"/>
                </a:lnTo>
                <a:lnTo>
                  <a:pt x="228663" y="85267"/>
                </a:lnTo>
                <a:lnTo>
                  <a:pt x="228663" y="50279"/>
                </a:lnTo>
                <a:close/>
              </a:path>
              <a:path w="914400" h="236220">
                <a:moveTo>
                  <a:pt x="281952" y="201117"/>
                </a:moveTo>
                <a:lnTo>
                  <a:pt x="210794" y="201117"/>
                </a:lnTo>
                <a:lnTo>
                  <a:pt x="210794" y="236105"/>
                </a:lnTo>
                <a:lnTo>
                  <a:pt x="281952" y="236105"/>
                </a:lnTo>
                <a:lnTo>
                  <a:pt x="281952" y="201117"/>
                </a:lnTo>
                <a:close/>
              </a:path>
              <a:path w="914400" h="236220">
                <a:moveTo>
                  <a:pt x="281952" y="100558"/>
                </a:moveTo>
                <a:lnTo>
                  <a:pt x="210794" y="100558"/>
                </a:lnTo>
                <a:lnTo>
                  <a:pt x="210794" y="135547"/>
                </a:lnTo>
                <a:lnTo>
                  <a:pt x="281952" y="135547"/>
                </a:lnTo>
                <a:lnTo>
                  <a:pt x="281952" y="100558"/>
                </a:lnTo>
                <a:close/>
              </a:path>
              <a:path w="914400" h="236220">
                <a:moveTo>
                  <a:pt x="281952" y="0"/>
                </a:moveTo>
                <a:lnTo>
                  <a:pt x="210794" y="0"/>
                </a:lnTo>
                <a:lnTo>
                  <a:pt x="210794" y="34988"/>
                </a:lnTo>
                <a:lnTo>
                  <a:pt x="281952" y="34988"/>
                </a:lnTo>
                <a:lnTo>
                  <a:pt x="281952" y="0"/>
                </a:lnTo>
                <a:close/>
              </a:path>
              <a:path w="914400" h="236220">
                <a:moveTo>
                  <a:pt x="334060" y="150837"/>
                </a:moveTo>
                <a:lnTo>
                  <a:pt x="262915" y="150837"/>
                </a:lnTo>
                <a:lnTo>
                  <a:pt x="262915" y="185826"/>
                </a:lnTo>
                <a:lnTo>
                  <a:pt x="334060" y="185826"/>
                </a:lnTo>
                <a:lnTo>
                  <a:pt x="334060" y="150837"/>
                </a:lnTo>
                <a:close/>
              </a:path>
              <a:path w="914400" h="236220">
                <a:moveTo>
                  <a:pt x="334060" y="50279"/>
                </a:moveTo>
                <a:lnTo>
                  <a:pt x="262915" y="50279"/>
                </a:lnTo>
                <a:lnTo>
                  <a:pt x="262915" y="85267"/>
                </a:lnTo>
                <a:lnTo>
                  <a:pt x="334060" y="85267"/>
                </a:lnTo>
                <a:lnTo>
                  <a:pt x="334060" y="50279"/>
                </a:lnTo>
                <a:close/>
              </a:path>
              <a:path w="914400" h="236220">
                <a:moveTo>
                  <a:pt x="387337" y="201117"/>
                </a:moveTo>
                <a:lnTo>
                  <a:pt x="316191" y="201117"/>
                </a:lnTo>
                <a:lnTo>
                  <a:pt x="316191" y="236105"/>
                </a:lnTo>
                <a:lnTo>
                  <a:pt x="387337" y="236105"/>
                </a:lnTo>
                <a:lnTo>
                  <a:pt x="387337" y="201117"/>
                </a:lnTo>
                <a:close/>
              </a:path>
              <a:path w="914400" h="236220">
                <a:moveTo>
                  <a:pt x="387337" y="100558"/>
                </a:moveTo>
                <a:lnTo>
                  <a:pt x="316191" y="100558"/>
                </a:lnTo>
                <a:lnTo>
                  <a:pt x="316191" y="135547"/>
                </a:lnTo>
                <a:lnTo>
                  <a:pt x="387337" y="135547"/>
                </a:lnTo>
                <a:lnTo>
                  <a:pt x="387337" y="100558"/>
                </a:lnTo>
                <a:close/>
              </a:path>
              <a:path w="914400" h="236220">
                <a:moveTo>
                  <a:pt x="387337" y="0"/>
                </a:moveTo>
                <a:lnTo>
                  <a:pt x="316191" y="0"/>
                </a:lnTo>
                <a:lnTo>
                  <a:pt x="316191" y="34988"/>
                </a:lnTo>
                <a:lnTo>
                  <a:pt x="387337" y="34988"/>
                </a:lnTo>
                <a:lnTo>
                  <a:pt x="387337" y="0"/>
                </a:lnTo>
                <a:close/>
              </a:path>
              <a:path w="914400" h="236220">
                <a:moveTo>
                  <a:pt x="439458" y="150837"/>
                </a:moveTo>
                <a:lnTo>
                  <a:pt x="368300" y="150837"/>
                </a:lnTo>
                <a:lnTo>
                  <a:pt x="368300" y="185826"/>
                </a:lnTo>
                <a:lnTo>
                  <a:pt x="439458" y="185826"/>
                </a:lnTo>
                <a:lnTo>
                  <a:pt x="439458" y="150837"/>
                </a:lnTo>
                <a:close/>
              </a:path>
              <a:path w="914400" h="236220">
                <a:moveTo>
                  <a:pt x="439458" y="50279"/>
                </a:moveTo>
                <a:lnTo>
                  <a:pt x="368300" y="50279"/>
                </a:lnTo>
                <a:lnTo>
                  <a:pt x="368300" y="85267"/>
                </a:lnTo>
                <a:lnTo>
                  <a:pt x="439458" y="85267"/>
                </a:lnTo>
                <a:lnTo>
                  <a:pt x="439458" y="50279"/>
                </a:lnTo>
                <a:close/>
              </a:path>
              <a:path w="914400" h="236220">
                <a:moveTo>
                  <a:pt x="492747" y="201117"/>
                </a:moveTo>
                <a:lnTo>
                  <a:pt x="421601" y="201117"/>
                </a:lnTo>
                <a:lnTo>
                  <a:pt x="421601" y="236105"/>
                </a:lnTo>
                <a:lnTo>
                  <a:pt x="492747" y="236105"/>
                </a:lnTo>
                <a:lnTo>
                  <a:pt x="492747" y="201117"/>
                </a:lnTo>
                <a:close/>
              </a:path>
              <a:path w="914400" h="236220">
                <a:moveTo>
                  <a:pt x="492747" y="100558"/>
                </a:moveTo>
                <a:lnTo>
                  <a:pt x="421601" y="100558"/>
                </a:lnTo>
                <a:lnTo>
                  <a:pt x="421601" y="135547"/>
                </a:lnTo>
                <a:lnTo>
                  <a:pt x="492747" y="135547"/>
                </a:lnTo>
                <a:lnTo>
                  <a:pt x="492747" y="100558"/>
                </a:lnTo>
                <a:close/>
              </a:path>
              <a:path w="914400" h="236220">
                <a:moveTo>
                  <a:pt x="492747" y="0"/>
                </a:moveTo>
                <a:lnTo>
                  <a:pt x="421601" y="0"/>
                </a:lnTo>
                <a:lnTo>
                  <a:pt x="421601" y="34988"/>
                </a:lnTo>
                <a:lnTo>
                  <a:pt x="492747" y="34988"/>
                </a:lnTo>
                <a:lnTo>
                  <a:pt x="492747" y="0"/>
                </a:lnTo>
                <a:close/>
              </a:path>
              <a:path w="914400" h="236220">
                <a:moveTo>
                  <a:pt x="544855" y="150837"/>
                </a:moveTo>
                <a:lnTo>
                  <a:pt x="473710" y="150837"/>
                </a:lnTo>
                <a:lnTo>
                  <a:pt x="473710" y="185826"/>
                </a:lnTo>
                <a:lnTo>
                  <a:pt x="544855" y="185826"/>
                </a:lnTo>
                <a:lnTo>
                  <a:pt x="544855" y="150837"/>
                </a:lnTo>
                <a:close/>
              </a:path>
              <a:path w="914400" h="236220">
                <a:moveTo>
                  <a:pt x="544855" y="50279"/>
                </a:moveTo>
                <a:lnTo>
                  <a:pt x="473710" y="50279"/>
                </a:lnTo>
                <a:lnTo>
                  <a:pt x="473710" y="85267"/>
                </a:lnTo>
                <a:lnTo>
                  <a:pt x="544855" y="85267"/>
                </a:lnTo>
                <a:lnTo>
                  <a:pt x="544855" y="50279"/>
                </a:lnTo>
                <a:close/>
              </a:path>
              <a:path w="914400" h="236220">
                <a:moveTo>
                  <a:pt x="598144" y="201117"/>
                </a:moveTo>
                <a:lnTo>
                  <a:pt x="526986" y="201117"/>
                </a:lnTo>
                <a:lnTo>
                  <a:pt x="526986" y="236105"/>
                </a:lnTo>
                <a:lnTo>
                  <a:pt x="598144" y="236105"/>
                </a:lnTo>
                <a:lnTo>
                  <a:pt x="598144" y="201117"/>
                </a:lnTo>
                <a:close/>
              </a:path>
              <a:path w="914400" h="236220">
                <a:moveTo>
                  <a:pt x="598144" y="100558"/>
                </a:moveTo>
                <a:lnTo>
                  <a:pt x="526986" y="100558"/>
                </a:lnTo>
                <a:lnTo>
                  <a:pt x="526986" y="135547"/>
                </a:lnTo>
                <a:lnTo>
                  <a:pt x="598144" y="135547"/>
                </a:lnTo>
                <a:lnTo>
                  <a:pt x="598144" y="100558"/>
                </a:lnTo>
                <a:close/>
              </a:path>
              <a:path w="914400" h="236220">
                <a:moveTo>
                  <a:pt x="598144" y="0"/>
                </a:moveTo>
                <a:lnTo>
                  <a:pt x="526986" y="0"/>
                </a:lnTo>
                <a:lnTo>
                  <a:pt x="526986" y="34988"/>
                </a:lnTo>
                <a:lnTo>
                  <a:pt x="598144" y="34988"/>
                </a:lnTo>
                <a:lnTo>
                  <a:pt x="598144" y="0"/>
                </a:lnTo>
                <a:close/>
              </a:path>
              <a:path w="914400" h="236220">
                <a:moveTo>
                  <a:pt x="650252" y="150837"/>
                </a:moveTo>
                <a:lnTo>
                  <a:pt x="579107" y="150837"/>
                </a:lnTo>
                <a:lnTo>
                  <a:pt x="579107" y="185826"/>
                </a:lnTo>
                <a:lnTo>
                  <a:pt x="650252" y="185826"/>
                </a:lnTo>
                <a:lnTo>
                  <a:pt x="650252" y="150837"/>
                </a:lnTo>
                <a:close/>
              </a:path>
              <a:path w="914400" h="236220">
                <a:moveTo>
                  <a:pt x="650252" y="50279"/>
                </a:moveTo>
                <a:lnTo>
                  <a:pt x="579107" y="50279"/>
                </a:lnTo>
                <a:lnTo>
                  <a:pt x="579107" y="85267"/>
                </a:lnTo>
                <a:lnTo>
                  <a:pt x="650252" y="85267"/>
                </a:lnTo>
                <a:lnTo>
                  <a:pt x="650252" y="50279"/>
                </a:lnTo>
                <a:close/>
              </a:path>
              <a:path w="914400" h="236220">
                <a:moveTo>
                  <a:pt x="703541" y="201117"/>
                </a:moveTo>
                <a:lnTo>
                  <a:pt x="632383" y="201117"/>
                </a:lnTo>
                <a:lnTo>
                  <a:pt x="632383" y="236105"/>
                </a:lnTo>
                <a:lnTo>
                  <a:pt x="703541" y="236105"/>
                </a:lnTo>
                <a:lnTo>
                  <a:pt x="703541" y="201117"/>
                </a:lnTo>
                <a:close/>
              </a:path>
              <a:path w="914400" h="236220">
                <a:moveTo>
                  <a:pt x="703541" y="100558"/>
                </a:moveTo>
                <a:lnTo>
                  <a:pt x="632383" y="100558"/>
                </a:lnTo>
                <a:lnTo>
                  <a:pt x="632383" y="135547"/>
                </a:lnTo>
                <a:lnTo>
                  <a:pt x="703541" y="135547"/>
                </a:lnTo>
                <a:lnTo>
                  <a:pt x="703541" y="100558"/>
                </a:lnTo>
                <a:close/>
              </a:path>
              <a:path w="914400" h="236220">
                <a:moveTo>
                  <a:pt x="703541" y="0"/>
                </a:moveTo>
                <a:lnTo>
                  <a:pt x="632383" y="0"/>
                </a:lnTo>
                <a:lnTo>
                  <a:pt x="632383" y="34988"/>
                </a:lnTo>
                <a:lnTo>
                  <a:pt x="703541" y="34988"/>
                </a:lnTo>
                <a:lnTo>
                  <a:pt x="703541" y="0"/>
                </a:lnTo>
                <a:close/>
              </a:path>
              <a:path w="914400" h="236220">
                <a:moveTo>
                  <a:pt x="755650" y="150837"/>
                </a:moveTo>
                <a:lnTo>
                  <a:pt x="684504" y="150837"/>
                </a:lnTo>
                <a:lnTo>
                  <a:pt x="684504" y="185826"/>
                </a:lnTo>
                <a:lnTo>
                  <a:pt x="755650" y="185826"/>
                </a:lnTo>
                <a:lnTo>
                  <a:pt x="755650" y="150837"/>
                </a:lnTo>
                <a:close/>
              </a:path>
              <a:path w="914400" h="236220">
                <a:moveTo>
                  <a:pt x="755650" y="50279"/>
                </a:moveTo>
                <a:lnTo>
                  <a:pt x="684504" y="50279"/>
                </a:lnTo>
                <a:lnTo>
                  <a:pt x="684504" y="85267"/>
                </a:lnTo>
                <a:lnTo>
                  <a:pt x="755650" y="85267"/>
                </a:lnTo>
                <a:lnTo>
                  <a:pt x="755650" y="50279"/>
                </a:lnTo>
                <a:close/>
              </a:path>
              <a:path w="914400" h="236220">
                <a:moveTo>
                  <a:pt x="808939" y="201117"/>
                </a:moveTo>
                <a:lnTo>
                  <a:pt x="737793" y="201117"/>
                </a:lnTo>
                <a:lnTo>
                  <a:pt x="737793" y="236105"/>
                </a:lnTo>
                <a:lnTo>
                  <a:pt x="808939" y="236105"/>
                </a:lnTo>
                <a:lnTo>
                  <a:pt x="808939" y="201117"/>
                </a:lnTo>
                <a:close/>
              </a:path>
              <a:path w="914400" h="236220">
                <a:moveTo>
                  <a:pt x="808939" y="100558"/>
                </a:moveTo>
                <a:lnTo>
                  <a:pt x="737793" y="100558"/>
                </a:lnTo>
                <a:lnTo>
                  <a:pt x="737793" y="135547"/>
                </a:lnTo>
                <a:lnTo>
                  <a:pt x="808939" y="135547"/>
                </a:lnTo>
                <a:lnTo>
                  <a:pt x="808939" y="100558"/>
                </a:lnTo>
                <a:close/>
              </a:path>
              <a:path w="914400" h="236220">
                <a:moveTo>
                  <a:pt x="808939" y="0"/>
                </a:moveTo>
                <a:lnTo>
                  <a:pt x="737793" y="0"/>
                </a:lnTo>
                <a:lnTo>
                  <a:pt x="737793" y="34988"/>
                </a:lnTo>
                <a:lnTo>
                  <a:pt x="808939" y="34988"/>
                </a:lnTo>
                <a:lnTo>
                  <a:pt x="808939" y="0"/>
                </a:lnTo>
                <a:close/>
              </a:path>
              <a:path w="914400" h="236220">
                <a:moveTo>
                  <a:pt x="861047" y="150837"/>
                </a:moveTo>
                <a:lnTo>
                  <a:pt x="789901" y="150837"/>
                </a:lnTo>
                <a:lnTo>
                  <a:pt x="789901" y="185826"/>
                </a:lnTo>
                <a:lnTo>
                  <a:pt x="861047" y="185826"/>
                </a:lnTo>
                <a:lnTo>
                  <a:pt x="861047" y="150837"/>
                </a:lnTo>
                <a:close/>
              </a:path>
              <a:path w="914400" h="236220">
                <a:moveTo>
                  <a:pt x="861047" y="50279"/>
                </a:moveTo>
                <a:lnTo>
                  <a:pt x="789901" y="50279"/>
                </a:lnTo>
                <a:lnTo>
                  <a:pt x="789901" y="85267"/>
                </a:lnTo>
                <a:lnTo>
                  <a:pt x="861047" y="85267"/>
                </a:lnTo>
                <a:lnTo>
                  <a:pt x="861047" y="50279"/>
                </a:lnTo>
                <a:close/>
              </a:path>
              <a:path w="914400" h="236220">
                <a:moveTo>
                  <a:pt x="914336" y="201117"/>
                </a:moveTo>
                <a:lnTo>
                  <a:pt x="843191" y="201117"/>
                </a:lnTo>
                <a:lnTo>
                  <a:pt x="843191" y="236105"/>
                </a:lnTo>
                <a:lnTo>
                  <a:pt x="914336" y="236105"/>
                </a:lnTo>
                <a:lnTo>
                  <a:pt x="914336" y="201117"/>
                </a:lnTo>
                <a:close/>
              </a:path>
              <a:path w="914400" h="236220">
                <a:moveTo>
                  <a:pt x="914336" y="100558"/>
                </a:moveTo>
                <a:lnTo>
                  <a:pt x="843191" y="100558"/>
                </a:lnTo>
                <a:lnTo>
                  <a:pt x="843191" y="135547"/>
                </a:lnTo>
                <a:lnTo>
                  <a:pt x="914336" y="135547"/>
                </a:lnTo>
                <a:lnTo>
                  <a:pt x="914336" y="100558"/>
                </a:lnTo>
                <a:close/>
              </a:path>
              <a:path w="914400" h="236220">
                <a:moveTo>
                  <a:pt x="914336" y="0"/>
                </a:moveTo>
                <a:lnTo>
                  <a:pt x="843191" y="0"/>
                </a:lnTo>
                <a:lnTo>
                  <a:pt x="843191" y="34988"/>
                </a:lnTo>
                <a:lnTo>
                  <a:pt x="914336" y="34988"/>
                </a:lnTo>
                <a:lnTo>
                  <a:pt x="914336" y="0"/>
                </a:lnTo>
                <a:close/>
              </a:path>
            </a:pathLst>
          </a:custGeom>
          <a:solidFill>
            <a:srgbClr val="D75732"/>
          </a:solidFill>
        </p:spPr>
        <p:txBody>
          <a:bodyPr wrap="square" lIns="0" tIns="0" rIns="0" bIns="0" rtlCol="0"/>
          <a:lstStyle/>
          <a:p>
            <a:endParaRPr/>
          </a:p>
        </p:txBody>
      </p:sp>
      <p:sp>
        <p:nvSpPr>
          <p:cNvPr id="92" name="bg object 92"/>
          <p:cNvSpPr/>
          <p:nvPr/>
        </p:nvSpPr>
        <p:spPr>
          <a:xfrm>
            <a:off x="7028484" y="5610544"/>
            <a:ext cx="365125" cy="534670"/>
          </a:xfrm>
          <a:custGeom>
            <a:avLst/>
            <a:gdLst/>
            <a:ahLst/>
            <a:cxnLst/>
            <a:rect l="l" t="t" r="r" b="b"/>
            <a:pathLst>
              <a:path w="365125" h="534670">
                <a:moveTo>
                  <a:pt x="43268" y="21628"/>
                </a:moveTo>
                <a:lnTo>
                  <a:pt x="41567" y="13208"/>
                </a:lnTo>
                <a:lnTo>
                  <a:pt x="36931" y="6337"/>
                </a:lnTo>
                <a:lnTo>
                  <a:pt x="30048" y="1701"/>
                </a:lnTo>
                <a:lnTo>
                  <a:pt x="21628" y="0"/>
                </a:lnTo>
                <a:lnTo>
                  <a:pt x="13208" y="1701"/>
                </a:lnTo>
                <a:lnTo>
                  <a:pt x="6337" y="6337"/>
                </a:lnTo>
                <a:lnTo>
                  <a:pt x="1689" y="13208"/>
                </a:lnTo>
                <a:lnTo>
                  <a:pt x="0" y="21628"/>
                </a:lnTo>
                <a:lnTo>
                  <a:pt x="0" y="534238"/>
                </a:lnTo>
                <a:lnTo>
                  <a:pt x="43268" y="534238"/>
                </a:lnTo>
                <a:lnTo>
                  <a:pt x="43268" y="21628"/>
                </a:lnTo>
                <a:close/>
              </a:path>
              <a:path w="365125" h="534670">
                <a:moveTo>
                  <a:pt x="123621" y="21628"/>
                </a:moveTo>
                <a:lnTo>
                  <a:pt x="121920" y="13208"/>
                </a:lnTo>
                <a:lnTo>
                  <a:pt x="117284" y="6337"/>
                </a:lnTo>
                <a:lnTo>
                  <a:pt x="110401" y="1701"/>
                </a:lnTo>
                <a:lnTo>
                  <a:pt x="101981" y="0"/>
                </a:lnTo>
                <a:lnTo>
                  <a:pt x="93560" y="1701"/>
                </a:lnTo>
                <a:lnTo>
                  <a:pt x="86690" y="6337"/>
                </a:lnTo>
                <a:lnTo>
                  <a:pt x="82054" y="13208"/>
                </a:lnTo>
                <a:lnTo>
                  <a:pt x="80352" y="21628"/>
                </a:lnTo>
                <a:lnTo>
                  <a:pt x="80352" y="534238"/>
                </a:lnTo>
                <a:lnTo>
                  <a:pt x="123621" y="534238"/>
                </a:lnTo>
                <a:lnTo>
                  <a:pt x="123621" y="21628"/>
                </a:lnTo>
                <a:close/>
              </a:path>
              <a:path w="365125" h="534670">
                <a:moveTo>
                  <a:pt x="203974" y="21628"/>
                </a:moveTo>
                <a:lnTo>
                  <a:pt x="202272" y="13208"/>
                </a:lnTo>
                <a:lnTo>
                  <a:pt x="197637" y="6337"/>
                </a:lnTo>
                <a:lnTo>
                  <a:pt x="190766" y="1701"/>
                </a:lnTo>
                <a:lnTo>
                  <a:pt x="182333" y="0"/>
                </a:lnTo>
                <a:lnTo>
                  <a:pt x="173913" y="1701"/>
                </a:lnTo>
                <a:lnTo>
                  <a:pt x="167043" y="6337"/>
                </a:lnTo>
                <a:lnTo>
                  <a:pt x="162407" y="13208"/>
                </a:lnTo>
                <a:lnTo>
                  <a:pt x="160705" y="21628"/>
                </a:lnTo>
                <a:lnTo>
                  <a:pt x="160705" y="534238"/>
                </a:lnTo>
                <a:lnTo>
                  <a:pt x="203974" y="534238"/>
                </a:lnTo>
                <a:lnTo>
                  <a:pt x="203974" y="21628"/>
                </a:lnTo>
                <a:close/>
              </a:path>
              <a:path w="365125" h="534670">
                <a:moveTo>
                  <a:pt x="284327" y="21628"/>
                </a:moveTo>
                <a:lnTo>
                  <a:pt x="282625" y="13208"/>
                </a:lnTo>
                <a:lnTo>
                  <a:pt x="277990" y="6337"/>
                </a:lnTo>
                <a:lnTo>
                  <a:pt x="271119" y="1701"/>
                </a:lnTo>
                <a:lnTo>
                  <a:pt x="262699" y="0"/>
                </a:lnTo>
                <a:lnTo>
                  <a:pt x="254279" y="1701"/>
                </a:lnTo>
                <a:lnTo>
                  <a:pt x="247396" y="6337"/>
                </a:lnTo>
                <a:lnTo>
                  <a:pt x="242760" y="13208"/>
                </a:lnTo>
                <a:lnTo>
                  <a:pt x="241058" y="21628"/>
                </a:lnTo>
                <a:lnTo>
                  <a:pt x="241058" y="534238"/>
                </a:lnTo>
                <a:lnTo>
                  <a:pt x="284327" y="534238"/>
                </a:lnTo>
                <a:lnTo>
                  <a:pt x="284327" y="21628"/>
                </a:lnTo>
                <a:close/>
              </a:path>
              <a:path w="365125" h="534670">
                <a:moveTo>
                  <a:pt x="364680" y="21628"/>
                </a:moveTo>
                <a:lnTo>
                  <a:pt x="362991" y="13208"/>
                </a:lnTo>
                <a:lnTo>
                  <a:pt x="358355" y="6337"/>
                </a:lnTo>
                <a:lnTo>
                  <a:pt x="351472" y="1701"/>
                </a:lnTo>
                <a:lnTo>
                  <a:pt x="343052" y="0"/>
                </a:lnTo>
                <a:lnTo>
                  <a:pt x="334632" y="1701"/>
                </a:lnTo>
                <a:lnTo>
                  <a:pt x="327748" y="6337"/>
                </a:lnTo>
                <a:lnTo>
                  <a:pt x="323113" y="13208"/>
                </a:lnTo>
                <a:lnTo>
                  <a:pt x="321411" y="21628"/>
                </a:lnTo>
                <a:lnTo>
                  <a:pt x="321411" y="534238"/>
                </a:lnTo>
                <a:lnTo>
                  <a:pt x="364680" y="534238"/>
                </a:lnTo>
                <a:lnTo>
                  <a:pt x="364680" y="21628"/>
                </a:lnTo>
                <a:close/>
              </a:path>
            </a:pathLst>
          </a:custGeom>
          <a:solidFill>
            <a:srgbClr val="F7912E"/>
          </a:solidFill>
        </p:spPr>
        <p:txBody>
          <a:bodyPr wrap="square" lIns="0" tIns="0" rIns="0" bIns="0" rtlCol="0"/>
          <a:lstStyle/>
          <a:p>
            <a:endParaRPr/>
          </a:p>
        </p:txBody>
      </p:sp>
      <p:sp>
        <p:nvSpPr>
          <p:cNvPr id="93" name="bg object 93"/>
          <p:cNvSpPr/>
          <p:nvPr/>
        </p:nvSpPr>
        <p:spPr>
          <a:xfrm>
            <a:off x="7457251" y="5927963"/>
            <a:ext cx="250190" cy="217170"/>
          </a:xfrm>
          <a:custGeom>
            <a:avLst/>
            <a:gdLst/>
            <a:ahLst/>
            <a:cxnLst/>
            <a:rect l="l" t="t" r="r" b="b"/>
            <a:pathLst>
              <a:path w="250190" h="217170">
                <a:moveTo>
                  <a:pt x="249792" y="0"/>
                </a:moveTo>
                <a:lnTo>
                  <a:pt x="0" y="0"/>
                </a:lnTo>
                <a:lnTo>
                  <a:pt x="0" y="216809"/>
                </a:lnTo>
                <a:lnTo>
                  <a:pt x="249792" y="216809"/>
                </a:lnTo>
                <a:lnTo>
                  <a:pt x="249792" y="0"/>
                </a:lnTo>
                <a:close/>
              </a:path>
            </a:pathLst>
          </a:custGeom>
          <a:solidFill>
            <a:srgbClr val="13304F"/>
          </a:solidFill>
        </p:spPr>
        <p:txBody>
          <a:bodyPr wrap="square" lIns="0" tIns="0" rIns="0" bIns="0" rtlCol="0"/>
          <a:lstStyle/>
          <a:p>
            <a:endParaRPr/>
          </a:p>
        </p:txBody>
      </p:sp>
      <p:sp>
        <p:nvSpPr>
          <p:cNvPr id="94" name="bg object 94"/>
          <p:cNvSpPr/>
          <p:nvPr/>
        </p:nvSpPr>
        <p:spPr>
          <a:xfrm>
            <a:off x="7573017" y="5927963"/>
            <a:ext cx="18415" cy="217170"/>
          </a:xfrm>
          <a:custGeom>
            <a:avLst/>
            <a:gdLst/>
            <a:ahLst/>
            <a:cxnLst/>
            <a:rect l="l" t="t" r="r" b="b"/>
            <a:pathLst>
              <a:path w="18415" h="217170">
                <a:moveTo>
                  <a:pt x="18255" y="0"/>
                </a:moveTo>
                <a:lnTo>
                  <a:pt x="0" y="0"/>
                </a:lnTo>
                <a:lnTo>
                  <a:pt x="0" y="216809"/>
                </a:lnTo>
                <a:lnTo>
                  <a:pt x="18255" y="216809"/>
                </a:lnTo>
                <a:lnTo>
                  <a:pt x="18255" y="0"/>
                </a:lnTo>
                <a:close/>
              </a:path>
            </a:pathLst>
          </a:custGeom>
          <a:solidFill>
            <a:srgbClr val="39526A"/>
          </a:solidFill>
        </p:spPr>
        <p:txBody>
          <a:bodyPr wrap="square" lIns="0" tIns="0" rIns="0" bIns="0" rtlCol="0"/>
          <a:lstStyle/>
          <a:p>
            <a:endParaRPr/>
          </a:p>
        </p:txBody>
      </p:sp>
      <p:sp>
        <p:nvSpPr>
          <p:cNvPr id="95" name="bg object 95"/>
          <p:cNvSpPr/>
          <p:nvPr/>
        </p:nvSpPr>
        <p:spPr>
          <a:xfrm>
            <a:off x="7457351" y="5488942"/>
            <a:ext cx="250190" cy="394335"/>
          </a:xfrm>
          <a:custGeom>
            <a:avLst/>
            <a:gdLst/>
            <a:ahLst/>
            <a:cxnLst/>
            <a:rect l="l" t="t" r="r" b="b"/>
            <a:pathLst>
              <a:path w="250190" h="394335">
                <a:moveTo>
                  <a:pt x="61214" y="332740"/>
                </a:moveTo>
                <a:lnTo>
                  <a:pt x="0" y="332740"/>
                </a:lnTo>
                <a:lnTo>
                  <a:pt x="0" y="393954"/>
                </a:lnTo>
                <a:lnTo>
                  <a:pt x="61214" y="393954"/>
                </a:lnTo>
                <a:lnTo>
                  <a:pt x="61214" y="332740"/>
                </a:lnTo>
                <a:close/>
              </a:path>
              <a:path w="250190" h="394335">
                <a:moveTo>
                  <a:pt x="61214" y="249555"/>
                </a:moveTo>
                <a:lnTo>
                  <a:pt x="0" y="249555"/>
                </a:lnTo>
                <a:lnTo>
                  <a:pt x="0" y="310769"/>
                </a:lnTo>
                <a:lnTo>
                  <a:pt x="61214" y="310769"/>
                </a:lnTo>
                <a:lnTo>
                  <a:pt x="61214" y="249555"/>
                </a:lnTo>
                <a:close/>
              </a:path>
              <a:path w="250190" h="394335">
                <a:moveTo>
                  <a:pt x="61214" y="166370"/>
                </a:moveTo>
                <a:lnTo>
                  <a:pt x="0" y="166370"/>
                </a:lnTo>
                <a:lnTo>
                  <a:pt x="0" y="227584"/>
                </a:lnTo>
                <a:lnTo>
                  <a:pt x="61214" y="227584"/>
                </a:lnTo>
                <a:lnTo>
                  <a:pt x="61214" y="166370"/>
                </a:lnTo>
                <a:close/>
              </a:path>
              <a:path w="250190" h="394335">
                <a:moveTo>
                  <a:pt x="61214" y="83185"/>
                </a:moveTo>
                <a:lnTo>
                  <a:pt x="0" y="83185"/>
                </a:lnTo>
                <a:lnTo>
                  <a:pt x="0" y="144399"/>
                </a:lnTo>
                <a:lnTo>
                  <a:pt x="61214" y="144399"/>
                </a:lnTo>
                <a:lnTo>
                  <a:pt x="61214" y="83185"/>
                </a:lnTo>
                <a:close/>
              </a:path>
              <a:path w="250190" h="394335">
                <a:moveTo>
                  <a:pt x="61214" y="0"/>
                </a:moveTo>
                <a:lnTo>
                  <a:pt x="0" y="0"/>
                </a:lnTo>
                <a:lnTo>
                  <a:pt x="0" y="61214"/>
                </a:lnTo>
                <a:lnTo>
                  <a:pt x="61214" y="61214"/>
                </a:lnTo>
                <a:lnTo>
                  <a:pt x="61214" y="0"/>
                </a:lnTo>
                <a:close/>
              </a:path>
              <a:path w="250190" h="394335">
                <a:moveTo>
                  <a:pt x="155448" y="332740"/>
                </a:moveTo>
                <a:lnTo>
                  <a:pt x="94234" y="332740"/>
                </a:lnTo>
                <a:lnTo>
                  <a:pt x="94234" y="393954"/>
                </a:lnTo>
                <a:lnTo>
                  <a:pt x="155448" y="393954"/>
                </a:lnTo>
                <a:lnTo>
                  <a:pt x="155448" y="332740"/>
                </a:lnTo>
                <a:close/>
              </a:path>
              <a:path w="250190" h="394335">
                <a:moveTo>
                  <a:pt x="155448" y="249555"/>
                </a:moveTo>
                <a:lnTo>
                  <a:pt x="94234" y="249555"/>
                </a:lnTo>
                <a:lnTo>
                  <a:pt x="94234" y="310769"/>
                </a:lnTo>
                <a:lnTo>
                  <a:pt x="155448" y="310769"/>
                </a:lnTo>
                <a:lnTo>
                  <a:pt x="155448" y="249555"/>
                </a:lnTo>
                <a:close/>
              </a:path>
              <a:path w="250190" h="394335">
                <a:moveTo>
                  <a:pt x="155448" y="166370"/>
                </a:moveTo>
                <a:lnTo>
                  <a:pt x="94234" y="166370"/>
                </a:lnTo>
                <a:lnTo>
                  <a:pt x="94234" y="227584"/>
                </a:lnTo>
                <a:lnTo>
                  <a:pt x="155448" y="227584"/>
                </a:lnTo>
                <a:lnTo>
                  <a:pt x="155448" y="166370"/>
                </a:lnTo>
                <a:close/>
              </a:path>
              <a:path w="250190" h="394335">
                <a:moveTo>
                  <a:pt x="155448" y="83185"/>
                </a:moveTo>
                <a:lnTo>
                  <a:pt x="94234" y="83185"/>
                </a:lnTo>
                <a:lnTo>
                  <a:pt x="94234" y="144399"/>
                </a:lnTo>
                <a:lnTo>
                  <a:pt x="155448" y="144399"/>
                </a:lnTo>
                <a:lnTo>
                  <a:pt x="155448" y="83185"/>
                </a:lnTo>
                <a:close/>
              </a:path>
              <a:path w="250190" h="394335">
                <a:moveTo>
                  <a:pt x="155448" y="0"/>
                </a:moveTo>
                <a:lnTo>
                  <a:pt x="94234" y="0"/>
                </a:lnTo>
                <a:lnTo>
                  <a:pt x="94234" y="61214"/>
                </a:lnTo>
                <a:lnTo>
                  <a:pt x="155448" y="61214"/>
                </a:lnTo>
                <a:lnTo>
                  <a:pt x="155448" y="0"/>
                </a:lnTo>
                <a:close/>
              </a:path>
              <a:path w="250190" h="394335">
                <a:moveTo>
                  <a:pt x="249682" y="332740"/>
                </a:moveTo>
                <a:lnTo>
                  <a:pt x="188468" y="332740"/>
                </a:lnTo>
                <a:lnTo>
                  <a:pt x="188468" y="393954"/>
                </a:lnTo>
                <a:lnTo>
                  <a:pt x="249682" y="393954"/>
                </a:lnTo>
                <a:lnTo>
                  <a:pt x="249682" y="332740"/>
                </a:lnTo>
                <a:close/>
              </a:path>
              <a:path w="250190" h="394335">
                <a:moveTo>
                  <a:pt x="249682" y="249555"/>
                </a:moveTo>
                <a:lnTo>
                  <a:pt x="188468" y="249555"/>
                </a:lnTo>
                <a:lnTo>
                  <a:pt x="188468" y="310769"/>
                </a:lnTo>
                <a:lnTo>
                  <a:pt x="249682" y="310769"/>
                </a:lnTo>
                <a:lnTo>
                  <a:pt x="249682" y="249555"/>
                </a:lnTo>
                <a:close/>
              </a:path>
              <a:path w="250190" h="394335">
                <a:moveTo>
                  <a:pt x="249682" y="166370"/>
                </a:moveTo>
                <a:lnTo>
                  <a:pt x="188468" y="166370"/>
                </a:lnTo>
                <a:lnTo>
                  <a:pt x="188468" y="227584"/>
                </a:lnTo>
                <a:lnTo>
                  <a:pt x="249682" y="227584"/>
                </a:lnTo>
                <a:lnTo>
                  <a:pt x="249682" y="166370"/>
                </a:lnTo>
                <a:close/>
              </a:path>
              <a:path w="250190" h="394335">
                <a:moveTo>
                  <a:pt x="249682" y="83185"/>
                </a:moveTo>
                <a:lnTo>
                  <a:pt x="188468" y="83185"/>
                </a:lnTo>
                <a:lnTo>
                  <a:pt x="188468" y="144399"/>
                </a:lnTo>
                <a:lnTo>
                  <a:pt x="249682" y="144399"/>
                </a:lnTo>
                <a:lnTo>
                  <a:pt x="249682" y="83185"/>
                </a:lnTo>
                <a:close/>
              </a:path>
              <a:path w="250190" h="394335">
                <a:moveTo>
                  <a:pt x="249682" y="0"/>
                </a:moveTo>
                <a:lnTo>
                  <a:pt x="188468" y="0"/>
                </a:lnTo>
                <a:lnTo>
                  <a:pt x="188468" y="61214"/>
                </a:lnTo>
                <a:lnTo>
                  <a:pt x="249682" y="61214"/>
                </a:lnTo>
                <a:lnTo>
                  <a:pt x="249682" y="0"/>
                </a:lnTo>
                <a:close/>
              </a:path>
            </a:pathLst>
          </a:custGeom>
          <a:solidFill>
            <a:srgbClr val="13304F"/>
          </a:solidFill>
        </p:spPr>
        <p:txBody>
          <a:bodyPr wrap="square" lIns="0" tIns="0" rIns="0" bIns="0" rtlCol="0"/>
          <a:lstStyle/>
          <a:p>
            <a:endParaRPr/>
          </a:p>
        </p:txBody>
      </p:sp>
      <p:pic>
        <p:nvPicPr>
          <p:cNvPr id="96" name="bg object 96"/>
          <p:cNvPicPr/>
          <p:nvPr/>
        </p:nvPicPr>
        <p:blipFill>
          <a:blip r:embed="rId8" cstate="email">
            <a:extLst>
              <a:ext uri="{28A0092B-C50C-407E-A947-70E740481C1C}">
                <a14:useLocalDpi xmlns:a14="http://schemas.microsoft.com/office/drawing/2010/main"/>
              </a:ext>
            </a:extLst>
          </a:blip>
          <a:stretch>
            <a:fillRect/>
          </a:stretch>
        </p:blipFill>
        <p:spPr>
          <a:xfrm>
            <a:off x="7953350" y="5530712"/>
            <a:ext cx="99988" cy="79825"/>
          </a:xfrm>
          <a:prstGeom prst="rect">
            <a:avLst/>
          </a:prstGeom>
        </p:spPr>
      </p:pic>
      <p:pic>
        <p:nvPicPr>
          <p:cNvPr id="97" name="bg object 97"/>
          <p:cNvPicPr/>
          <p:nvPr/>
        </p:nvPicPr>
        <p:blipFill>
          <a:blip r:embed="rId9" cstate="email">
            <a:extLst>
              <a:ext uri="{28A0092B-C50C-407E-A947-70E740481C1C}">
                <a14:useLocalDpi xmlns:a14="http://schemas.microsoft.com/office/drawing/2010/main"/>
              </a:ext>
            </a:extLst>
          </a:blip>
          <a:stretch>
            <a:fillRect/>
          </a:stretch>
        </p:blipFill>
        <p:spPr>
          <a:xfrm>
            <a:off x="8196681" y="5530712"/>
            <a:ext cx="79469" cy="79825"/>
          </a:xfrm>
          <a:prstGeom prst="rect">
            <a:avLst/>
          </a:prstGeom>
        </p:spPr>
      </p:pic>
      <p:pic>
        <p:nvPicPr>
          <p:cNvPr id="98" name="bg object 98"/>
          <p:cNvPicPr/>
          <p:nvPr/>
        </p:nvPicPr>
        <p:blipFill>
          <a:blip r:embed="rId10" cstate="email">
            <a:extLst>
              <a:ext uri="{28A0092B-C50C-407E-A947-70E740481C1C}">
                <a14:useLocalDpi xmlns:a14="http://schemas.microsoft.com/office/drawing/2010/main"/>
              </a:ext>
            </a:extLst>
          </a:blip>
          <a:stretch>
            <a:fillRect/>
          </a:stretch>
        </p:blipFill>
        <p:spPr>
          <a:xfrm>
            <a:off x="8501381" y="5530712"/>
            <a:ext cx="98320" cy="79825"/>
          </a:xfrm>
          <a:prstGeom prst="rect">
            <a:avLst/>
          </a:prstGeom>
        </p:spPr>
      </p:pic>
      <p:pic>
        <p:nvPicPr>
          <p:cNvPr id="99" name="bg object 99"/>
          <p:cNvPicPr/>
          <p:nvPr/>
        </p:nvPicPr>
        <p:blipFill>
          <a:blip r:embed="rId11" cstate="email">
            <a:extLst>
              <a:ext uri="{28A0092B-C50C-407E-A947-70E740481C1C}">
                <a14:useLocalDpi xmlns:a14="http://schemas.microsoft.com/office/drawing/2010/main"/>
              </a:ext>
            </a:extLst>
          </a:blip>
          <a:stretch>
            <a:fillRect/>
          </a:stretch>
        </p:blipFill>
        <p:spPr>
          <a:xfrm>
            <a:off x="7921374" y="5680067"/>
            <a:ext cx="94656" cy="79825"/>
          </a:xfrm>
          <a:prstGeom prst="rect">
            <a:avLst/>
          </a:prstGeom>
        </p:spPr>
      </p:pic>
      <p:sp>
        <p:nvSpPr>
          <p:cNvPr id="100" name="bg object 100"/>
          <p:cNvSpPr/>
          <p:nvPr/>
        </p:nvSpPr>
        <p:spPr>
          <a:xfrm>
            <a:off x="8196669" y="5680077"/>
            <a:ext cx="133350" cy="80010"/>
          </a:xfrm>
          <a:custGeom>
            <a:avLst/>
            <a:gdLst/>
            <a:ahLst/>
            <a:cxnLst/>
            <a:rect l="l" t="t" r="r" b="b"/>
            <a:pathLst>
              <a:path w="133350" h="80010">
                <a:moveTo>
                  <a:pt x="49999" y="79819"/>
                </a:moveTo>
                <a:lnTo>
                  <a:pt x="26060" y="0"/>
                </a:lnTo>
                <a:lnTo>
                  <a:pt x="0" y="0"/>
                </a:lnTo>
                <a:lnTo>
                  <a:pt x="23939" y="79819"/>
                </a:lnTo>
                <a:lnTo>
                  <a:pt x="49999" y="79819"/>
                </a:lnTo>
                <a:close/>
              </a:path>
              <a:path w="133350" h="80010">
                <a:moveTo>
                  <a:pt x="132778" y="79819"/>
                </a:moveTo>
                <a:lnTo>
                  <a:pt x="108839" y="0"/>
                </a:lnTo>
                <a:lnTo>
                  <a:pt x="91732" y="0"/>
                </a:lnTo>
                <a:lnTo>
                  <a:pt x="115671" y="79819"/>
                </a:lnTo>
                <a:lnTo>
                  <a:pt x="132778" y="79819"/>
                </a:lnTo>
                <a:close/>
              </a:path>
            </a:pathLst>
          </a:custGeom>
          <a:solidFill>
            <a:srgbClr val="7B8598"/>
          </a:solidFill>
        </p:spPr>
        <p:txBody>
          <a:bodyPr wrap="square" lIns="0" tIns="0" rIns="0" bIns="0" rtlCol="0"/>
          <a:lstStyle/>
          <a:p>
            <a:endParaRPr/>
          </a:p>
        </p:txBody>
      </p:sp>
      <p:pic>
        <p:nvPicPr>
          <p:cNvPr id="101" name="bg object 101"/>
          <p:cNvPicPr/>
          <p:nvPr/>
        </p:nvPicPr>
        <p:blipFill>
          <a:blip r:embed="rId12" cstate="email">
            <a:extLst>
              <a:ext uri="{28A0092B-C50C-407E-A947-70E740481C1C}">
                <a14:useLocalDpi xmlns:a14="http://schemas.microsoft.com/office/drawing/2010/main"/>
              </a:ext>
            </a:extLst>
          </a:blip>
          <a:stretch>
            <a:fillRect/>
          </a:stretch>
        </p:blipFill>
        <p:spPr>
          <a:xfrm>
            <a:off x="8501378" y="5680067"/>
            <a:ext cx="98323" cy="79825"/>
          </a:xfrm>
          <a:prstGeom prst="rect">
            <a:avLst/>
          </a:prstGeom>
        </p:spPr>
      </p:pic>
      <p:pic>
        <p:nvPicPr>
          <p:cNvPr id="102" name="bg object 102"/>
          <p:cNvPicPr/>
          <p:nvPr/>
        </p:nvPicPr>
        <p:blipFill>
          <a:blip r:embed="rId13" cstate="email">
            <a:extLst>
              <a:ext uri="{28A0092B-C50C-407E-A947-70E740481C1C}">
                <a14:useLocalDpi xmlns:a14="http://schemas.microsoft.com/office/drawing/2010/main"/>
              </a:ext>
            </a:extLst>
          </a:blip>
          <a:stretch>
            <a:fillRect/>
          </a:stretch>
        </p:blipFill>
        <p:spPr>
          <a:xfrm>
            <a:off x="6703990" y="4419400"/>
            <a:ext cx="164882" cy="294007"/>
          </a:xfrm>
          <a:prstGeom prst="rect">
            <a:avLst/>
          </a:prstGeom>
        </p:spPr>
      </p:pic>
      <p:pic>
        <p:nvPicPr>
          <p:cNvPr id="103" name="bg object 103"/>
          <p:cNvPicPr/>
          <p:nvPr/>
        </p:nvPicPr>
        <p:blipFill>
          <a:blip r:embed="rId13" cstate="email">
            <a:extLst>
              <a:ext uri="{28A0092B-C50C-407E-A947-70E740481C1C}">
                <a14:useLocalDpi xmlns:a14="http://schemas.microsoft.com/office/drawing/2010/main"/>
              </a:ext>
            </a:extLst>
          </a:blip>
          <a:stretch>
            <a:fillRect/>
          </a:stretch>
        </p:blipFill>
        <p:spPr>
          <a:xfrm>
            <a:off x="8775079" y="4787605"/>
            <a:ext cx="164881" cy="294008"/>
          </a:xfrm>
          <a:prstGeom prst="rect">
            <a:avLst/>
          </a:prstGeom>
        </p:spPr>
      </p:pic>
      <p:pic>
        <p:nvPicPr>
          <p:cNvPr id="104" name="bg object 104"/>
          <p:cNvPicPr/>
          <p:nvPr/>
        </p:nvPicPr>
        <p:blipFill>
          <a:blip r:embed="rId14" cstate="print">
            <a:extLst>
              <a:ext uri="{28A0092B-C50C-407E-A947-70E740481C1C}">
                <a14:useLocalDpi xmlns:a14="http://schemas.microsoft.com/office/drawing/2010/main"/>
              </a:ext>
            </a:extLst>
          </a:blip>
          <a:stretch>
            <a:fillRect/>
          </a:stretch>
        </p:blipFill>
        <p:spPr>
          <a:xfrm>
            <a:off x="10859184" y="5843284"/>
            <a:ext cx="8130" cy="16264"/>
          </a:xfrm>
          <a:prstGeom prst="rect">
            <a:avLst/>
          </a:prstGeom>
        </p:spPr>
      </p:pic>
      <p:pic>
        <p:nvPicPr>
          <p:cNvPr id="105" name="bg object 105"/>
          <p:cNvPicPr/>
          <p:nvPr/>
        </p:nvPicPr>
        <p:blipFill>
          <a:blip r:embed="rId15" cstate="email">
            <a:extLst>
              <a:ext uri="{28A0092B-C50C-407E-A947-70E740481C1C}">
                <a14:useLocalDpi xmlns:a14="http://schemas.microsoft.com/office/drawing/2010/main"/>
              </a:ext>
            </a:extLst>
          </a:blip>
          <a:stretch>
            <a:fillRect/>
          </a:stretch>
        </p:blipFill>
        <p:spPr>
          <a:xfrm>
            <a:off x="12252804" y="7352663"/>
            <a:ext cx="2043182" cy="1889482"/>
          </a:xfrm>
          <a:prstGeom prst="rect">
            <a:avLst/>
          </a:prstGeom>
        </p:spPr>
      </p:pic>
      <p:pic>
        <p:nvPicPr>
          <p:cNvPr id="106" name="bg object 106"/>
          <p:cNvPicPr/>
          <p:nvPr/>
        </p:nvPicPr>
        <p:blipFill>
          <a:blip r:embed="rId16" cstate="email">
            <a:extLst>
              <a:ext uri="{28A0092B-C50C-407E-A947-70E740481C1C}">
                <a14:useLocalDpi xmlns:a14="http://schemas.microsoft.com/office/drawing/2010/main"/>
              </a:ext>
            </a:extLst>
          </a:blip>
          <a:stretch>
            <a:fillRect/>
          </a:stretch>
        </p:blipFill>
        <p:spPr>
          <a:xfrm>
            <a:off x="5719381" y="7567811"/>
            <a:ext cx="2758422" cy="2668269"/>
          </a:xfrm>
          <a:prstGeom prst="rect">
            <a:avLst/>
          </a:prstGeom>
        </p:spPr>
      </p:pic>
      <p:pic>
        <p:nvPicPr>
          <p:cNvPr id="107" name="bg object 107"/>
          <p:cNvPicPr/>
          <p:nvPr/>
        </p:nvPicPr>
        <p:blipFill>
          <a:blip r:embed="rId17" cstate="email">
            <a:extLst>
              <a:ext uri="{28A0092B-C50C-407E-A947-70E740481C1C}">
                <a14:useLocalDpi xmlns:a14="http://schemas.microsoft.com/office/drawing/2010/main"/>
              </a:ext>
            </a:extLst>
          </a:blip>
          <a:stretch>
            <a:fillRect/>
          </a:stretch>
        </p:blipFill>
        <p:spPr>
          <a:xfrm>
            <a:off x="11358219" y="5843826"/>
            <a:ext cx="3136901" cy="418141"/>
          </a:xfrm>
          <a:prstGeom prst="rect">
            <a:avLst/>
          </a:prstGeom>
        </p:spPr>
      </p:pic>
      <p:sp>
        <p:nvSpPr>
          <p:cNvPr id="108" name="bg object 108"/>
          <p:cNvSpPr/>
          <p:nvPr/>
        </p:nvSpPr>
        <p:spPr>
          <a:xfrm>
            <a:off x="11364583" y="5606506"/>
            <a:ext cx="752475" cy="156845"/>
          </a:xfrm>
          <a:custGeom>
            <a:avLst/>
            <a:gdLst/>
            <a:ahLst/>
            <a:cxnLst/>
            <a:rect l="l" t="t" r="r" b="b"/>
            <a:pathLst>
              <a:path w="752475" h="156845">
                <a:moveTo>
                  <a:pt x="114592" y="49047"/>
                </a:moveTo>
                <a:lnTo>
                  <a:pt x="112001" y="35826"/>
                </a:lnTo>
                <a:lnTo>
                  <a:pt x="111010" y="30759"/>
                </a:lnTo>
                <a:lnTo>
                  <a:pt x="101130" y="15824"/>
                </a:lnTo>
                <a:lnTo>
                  <a:pt x="86296" y="5740"/>
                </a:lnTo>
                <a:lnTo>
                  <a:pt x="77241" y="3924"/>
                </a:lnTo>
                <a:lnTo>
                  <a:pt x="77241" y="41414"/>
                </a:lnTo>
                <a:lnTo>
                  <a:pt x="77241" y="57429"/>
                </a:lnTo>
                <a:lnTo>
                  <a:pt x="70624" y="63271"/>
                </a:lnTo>
                <a:lnTo>
                  <a:pt x="38874" y="63271"/>
                </a:lnTo>
                <a:lnTo>
                  <a:pt x="38874" y="35826"/>
                </a:lnTo>
                <a:lnTo>
                  <a:pt x="70624" y="35826"/>
                </a:lnTo>
                <a:lnTo>
                  <a:pt x="77241" y="41414"/>
                </a:lnTo>
                <a:lnTo>
                  <a:pt x="77241" y="3924"/>
                </a:lnTo>
                <a:lnTo>
                  <a:pt x="67843" y="2032"/>
                </a:lnTo>
                <a:lnTo>
                  <a:pt x="0" y="2032"/>
                </a:lnTo>
                <a:lnTo>
                  <a:pt x="0" y="154495"/>
                </a:lnTo>
                <a:lnTo>
                  <a:pt x="38874" y="154495"/>
                </a:lnTo>
                <a:lnTo>
                  <a:pt x="38874" y="94780"/>
                </a:lnTo>
                <a:lnTo>
                  <a:pt x="67843" y="94780"/>
                </a:lnTo>
                <a:lnTo>
                  <a:pt x="86296" y="91351"/>
                </a:lnTo>
                <a:lnTo>
                  <a:pt x="101130" y="81826"/>
                </a:lnTo>
                <a:lnTo>
                  <a:pt x="111010" y="67335"/>
                </a:lnTo>
                <a:lnTo>
                  <a:pt x="111810" y="63271"/>
                </a:lnTo>
                <a:lnTo>
                  <a:pt x="114592" y="49047"/>
                </a:lnTo>
                <a:close/>
              </a:path>
              <a:path w="752475" h="156845">
                <a:moveTo>
                  <a:pt x="215709" y="120700"/>
                </a:moveTo>
                <a:lnTo>
                  <a:pt x="167170" y="120700"/>
                </a:lnTo>
                <a:lnTo>
                  <a:pt x="167170" y="2590"/>
                </a:lnTo>
                <a:lnTo>
                  <a:pt x="128295" y="2590"/>
                </a:lnTo>
                <a:lnTo>
                  <a:pt x="128295" y="120700"/>
                </a:lnTo>
                <a:lnTo>
                  <a:pt x="128295" y="154990"/>
                </a:lnTo>
                <a:lnTo>
                  <a:pt x="215709" y="154990"/>
                </a:lnTo>
                <a:lnTo>
                  <a:pt x="215709" y="120700"/>
                </a:lnTo>
                <a:close/>
              </a:path>
              <a:path w="752475" h="156845">
                <a:moveTo>
                  <a:pt x="374789" y="154495"/>
                </a:moveTo>
                <a:lnTo>
                  <a:pt x="365150" y="127812"/>
                </a:lnTo>
                <a:lnTo>
                  <a:pt x="353745" y="96304"/>
                </a:lnTo>
                <a:lnTo>
                  <a:pt x="334264" y="42443"/>
                </a:lnTo>
                <a:lnTo>
                  <a:pt x="319659" y="2032"/>
                </a:lnTo>
                <a:lnTo>
                  <a:pt x="315087" y="2032"/>
                </a:lnTo>
                <a:lnTo>
                  <a:pt x="315087" y="96304"/>
                </a:lnTo>
                <a:lnTo>
                  <a:pt x="281305" y="96304"/>
                </a:lnTo>
                <a:lnTo>
                  <a:pt x="298056" y="42443"/>
                </a:lnTo>
                <a:lnTo>
                  <a:pt x="315087" y="96304"/>
                </a:lnTo>
                <a:lnTo>
                  <a:pt x="315087" y="2032"/>
                </a:lnTo>
                <a:lnTo>
                  <a:pt x="276212" y="2032"/>
                </a:lnTo>
                <a:lnTo>
                  <a:pt x="221081" y="154495"/>
                </a:lnTo>
                <a:lnTo>
                  <a:pt x="262991" y="154495"/>
                </a:lnTo>
                <a:lnTo>
                  <a:pt x="271386" y="127812"/>
                </a:lnTo>
                <a:lnTo>
                  <a:pt x="324739" y="127812"/>
                </a:lnTo>
                <a:lnTo>
                  <a:pt x="333133" y="154495"/>
                </a:lnTo>
                <a:lnTo>
                  <a:pt x="374789" y="154495"/>
                </a:lnTo>
                <a:close/>
              </a:path>
              <a:path w="752475" h="156845">
                <a:moveTo>
                  <a:pt x="477634" y="1536"/>
                </a:moveTo>
                <a:lnTo>
                  <a:pt x="364299" y="1536"/>
                </a:lnTo>
                <a:lnTo>
                  <a:pt x="364299" y="35826"/>
                </a:lnTo>
                <a:lnTo>
                  <a:pt x="401662" y="35826"/>
                </a:lnTo>
                <a:lnTo>
                  <a:pt x="401662" y="153936"/>
                </a:lnTo>
                <a:lnTo>
                  <a:pt x="440283" y="153936"/>
                </a:lnTo>
                <a:lnTo>
                  <a:pt x="440283" y="35826"/>
                </a:lnTo>
                <a:lnTo>
                  <a:pt x="477634" y="35826"/>
                </a:lnTo>
                <a:lnTo>
                  <a:pt x="477634" y="1536"/>
                </a:lnTo>
                <a:close/>
              </a:path>
              <a:path w="752475" h="156845">
                <a:moveTo>
                  <a:pt x="585114" y="1536"/>
                </a:moveTo>
                <a:lnTo>
                  <a:pt x="490575" y="1536"/>
                </a:lnTo>
                <a:lnTo>
                  <a:pt x="490575" y="35826"/>
                </a:lnTo>
                <a:lnTo>
                  <a:pt x="490575" y="61226"/>
                </a:lnTo>
                <a:lnTo>
                  <a:pt x="490575" y="95516"/>
                </a:lnTo>
                <a:lnTo>
                  <a:pt x="490575" y="153936"/>
                </a:lnTo>
                <a:lnTo>
                  <a:pt x="529450" y="153936"/>
                </a:lnTo>
                <a:lnTo>
                  <a:pt x="529450" y="95516"/>
                </a:lnTo>
                <a:lnTo>
                  <a:pt x="576465" y="95516"/>
                </a:lnTo>
                <a:lnTo>
                  <a:pt x="576465" y="61226"/>
                </a:lnTo>
                <a:lnTo>
                  <a:pt x="529450" y="61226"/>
                </a:lnTo>
                <a:lnTo>
                  <a:pt x="529450" y="35826"/>
                </a:lnTo>
                <a:lnTo>
                  <a:pt x="585114" y="35826"/>
                </a:lnTo>
                <a:lnTo>
                  <a:pt x="585114" y="1536"/>
                </a:lnTo>
                <a:close/>
              </a:path>
              <a:path w="752475" h="156845">
                <a:moveTo>
                  <a:pt x="752030" y="78257"/>
                </a:moveTo>
                <a:lnTo>
                  <a:pt x="745883" y="47815"/>
                </a:lnTo>
                <a:lnTo>
                  <a:pt x="739343" y="38112"/>
                </a:lnTo>
                <a:lnTo>
                  <a:pt x="729107" y="22936"/>
                </a:lnTo>
                <a:lnTo>
                  <a:pt x="713905" y="12687"/>
                </a:lnTo>
                <a:lnTo>
                  <a:pt x="713905" y="78257"/>
                </a:lnTo>
                <a:lnTo>
                  <a:pt x="710857" y="94297"/>
                </a:lnTo>
                <a:lnTo>
                  <a:pt x="702424" y="107010"/>
                </a:lnTo>
                <a:lnTo>
                  <a:pt x="689686" y="115392"/>
                </a:lnTo>
                <a:lnTo>
                  <a:pt x="673760" y="118414"/>
                </a:lnTo>
                <a:lnTo>
                  <a:pt x="657707" y="115392"/>
                </a:lnTo>
                <a:lnTo>
                  <a:pt x="644893" y="107010"/>
                </a:lnTo>
                <a:lnTo>
                  <a:pt x="636435" y="94297"/>
                </a:lnTo>
                <a:lnTo>
                  <a:pt x="633374" y="78257"/>
                </a:lnTo>
                <a:lnTo>
                  <a:pt x="636435" y="62230"/>
                </a:lnTo>
                <a:lnTo>
                  <a:pt x="644893" y="49517"/>
                </a:lnTo>
                <a:lnTo>
                  <a:pt x="657707" y="41135"/>
                </a:lnTo>
                <a:lnTo>
                  <a:pt x="673760" y="38112"/>
                </a:lnTo>
                <a:lnTo>
                  <a:pt x="689686" y="41135"/>
                </a:lnTo>
                <a:lnTo>
                  <a:pt x="702424" y="49517"/>
                </a:lnTo>
                <a:lnTo>
                  <a:pt x="710857" y="62230"/>
                </a:lnTo>
                <a:lnTo>
                  <a:pt x="713905" y="78257"/>
                </a:lnTo>
                <a:lnTo>
                  <a:pt x="713905" y="12687"/>
                </a:lnTo>
                <a:lnTo>
                  <a:pt x="704227" y="6159"/>
                </a:lnTo>
                <a:lnTo>
                  <a:pt x="673760" y="0"/>
                </a:lnTo>
                <a:lnTo>
                  <a:pt x="643204" y="6159"/>
                </a:lnTo>
                <a:lnTo>
                  <a:pt x="618337" y="22936"/>
                </a:lnTo>
                <a:lnTo>
                  <a:pt x="601624" y="47815"/>
                </a:lnTo>
                <a:lnTo>
                  <a:pt x="595515" y="78257"/>
                </a:lnTo>
                <a:lnTo>
                  <a:pt x="601624" y="108712"/>
                </a:lnTo>
                <a:lnTo>
                  <a:pt x="618337" y="133591"/>
                </a:lnTo>
                <a:lnTo>
                  <a:pt x="643204" y="150380"/>
                </a:lnTo>
                <a:lnTo>
                  <a:pt x="673760" y="156527"/>
                </a:lnTo>
                <a:lnTo>
                  <a:pt x="704227" y="150380"/>
                </a:lnTo>
                <a:lnTo>
                  <a:pt x="729107" y="133591"/>
                </a:lnTo>
                <a:lnTo>
                  <a:pt x="739343" y="118414"/>
                </a:lnTo>
                <a:lnTo>
                  <a:pt x="745883" y="108712"/>
                </a:lnTo>
                <a:lnTo>
                  <a:pt x="752030" y="78257"/>
                </a:lnTo>
                <a:close/>
              </a:path>
            </a:pathLst>
          </a:custGeom>
          <a:solidFill>
            <a:srgbClr val="2A803F"/>
          </a:solidFill>
        </p:spPr>
        <p:txBody>
          <a:bodyPr wrap="square" lIns="0" tIns="0" rIns="0" bIns="0" rtlCol="0"/>
          <a:lstStyle/>
          <a:p>
            <a:endParaRPr/>
          </a:p>
        </p:txBody>
      </p:sp>
      <p:pic>
        <p:nvPicPr>
          <p:cNvPr id="109" name="bg object 109"/>
          <p:cNvPicPr/>
          <p:nvPr/>
        </p:nvPicPr>
        <p:blipFill>
          <a:blip r:embed="rId18" cstate="email">
            <a:extLst>
              <a:ext uri="{28A0092B-C50C-407E-A947-70E740481C1C}">
                <a14:useLocalDpi xmlns:a14="http://schemas.microsoft.com/office/drawing/2010/main"/>
              </a:ext>
            </a:extLst>
          </a:blip>
          <a:stretch>
            <a:fillRect/>
          </a:stretch>
        </p:blipFill>
        <p:spPr>
          <a:xfrm>
            <a:off x="12138946" y="5608535"/>
            <a:ext cx="313035" cy="152458"/>
          </a:xfrm>
          <a:prstGeom prst="rect">
            <a:avLst/>
          </a:prstGeom>
        </p:spPr>
      </p:pic>
      <p:sp>
        <p:nvSpPr>
          <p:cNvPr id="110" name="bg object 110"/>
          <p:cNvSpPr/>
          <p:nvPr/>
        </p:nvSpPr>
        <p:spPr>
          <a:xfrm>
            <a:off x="3232620" y="4680307"/>
            <a:ext cx="738505" cy="156845"/>
          </a:xfrm>
          <a:custGeom>
            <a:avLst/>
            <a:gdLst/>
            <a:ahLst/>
            <a:cxnLst/>
            <a:rect l="l" t="t" r="r" b="b"/>
            <a:pathLst>
              <a:path w="738504" h="156845">
                <a:moveTo>
                  <a:pt x="147878" y="42684"/>
                </a:moveTo>
                <a:lnTo>
                  <a:pt x="135788" y="25298"/>
                </a:lnTo>
                <a:lnTo>
                  <a:pt x="119557" y="11811"/>
                </a:lnTo>
                <a:lnTo>
                  <a:pt x="100076" y="3098"/>
                </a:lnTo>
                <a:lnTo>
                  <a:pt x="78257" y="0"/>
                </a:lnTo>
                <a:lnTo>
                  <a:pt x="47701" y="6146"/>
                </a:lnTo>
                <a:lnTo>
                  <a:pt x="22834" y="22936"/>
                </a:lnTo>
                <a:lnTo>
                  <a:pt x="6121" y="47802"/>
                </a:lnTo>
                <a:lnTo>
                  <a:pt x="0" y="78257"/>
                </a:lnTo>
                <a:lnTo>
                  <a:pt x="6121" y="108712"/>
                </a:lnTo>
                <a:lnTo>
                  <a:pt x="22834" y="133591"/>
                </a:lnTo>
                <a:lnTo>
                  <a:pt x="47701" y="150368"/>
                </a:lnTo>
                <a:lnTo>
                  <a:pt x="78257" y="156527"/>
                </a:lnTo>
                <a:lnTo>
                  <a:pt x="100076" y="153428"/>
                </a:lnTo>
                <a:lnTo>
                  <a:pt x="119557" y="144703"/>
                </a:lnTo>
                <a:lnTo>
                  <a:pt x="135788" y="131229"/>
                </a:lnTo>
                <a:lnTo>
                  <a:pt x="147878" y="113830"/>
                </a:lnTo>
                <a:lnTo>
                  <a:pt x="114350" y="96812"/>
                </a:lnTo>
                <a:lnTo>
                  <a:pt x="108204" y="105765"/>
                </a:lnTo>
                <a:lnTo>
                  <a:pt x="99923" y="112560"/>
                </a:lnTo>
                <a:lnTo>
                  <a:pt x="89827" y="116890"/>
                </a:lnTo>
                <a:lnTo>
                  <a:pt x="78257" y="118414"/>
                </a:lnTo>
                <a:lnTo>
                  <a:pt x="62191" y="115392"/>
                </a:lnTo>
                <a:lnTo>
                  <a:pt x="49390" y="107010"/>
                </a:lnTo>
                <a:lnTo>
                  <a:pt x="40919" y="94284"/>
                </a:lnTo>
                <a:lnTo>
                  <a:pt x="37858" y="78257"/>
                </a:lnTo>
                <a:lnTo>
                  <a:pt x="40919" y="62230"/>
                </a:lnTo>
                <a:lnTo>
                  <a:pt x="49390" y="49517"/>
                </a:lnTo>
                <a:lnTo>
                  <a:pt x="62191" y="41135"/>
                </a:lnTo>
                <a:lnTo>
                  <a:pt x="78257" y="38112"/>
                </a:lnTo>
                <a:lnTo>
                  <a:pt x="89827" y="39636"/>
                </a:lnTo>
                <a:lnTo>
                  <a:pt x="99923" y="43954"/>
                </a:lnTo>
                <a:lnTo>
                  <a:pt x="108204" y="50761"/>
                </a:lnTo>
                <a:lnTo>
                  <a:pt x="114350" y="59715"/>
                </a:lnTo>
                <a:lnTo>
                  <a:pt x="147878" y="42684"/>
                </a:lnTo>
                <a:close/>
              </a:path>
              <a:path w="738504" h="156845">
                <a:moveTo>
                  <a:pt x="299250" y="154495"/>
                </a:moveTo>
                <a:lnTo>
                  <a:pt x="289598" y="127812"/>
                </a:lnTo>
                <a:lnTo>
                  <a:pt x="278206" y="96304"/>
                </a:lnTo>
                <a:lnTo>
                  <a:pt x="258724" y="42430"/>
                </a:lnTo>
                <a:lnTo>
                  <a:pt x="244106" y="2032"/>
                </a:lnTo>
                <a:lnTo>
                  <a:pt x="239534" y="2032"/>
                </a:lnTo>
                <a:lnTo>
                  <a:pt x="239534" y="96304"/>
                </a:lnTo>
                <a:lnTo>
                  <a:pt x="205740" y="96304"/>
                </a:lnTo>
                <a:lnTo>
                  <a:pt x="222516" y="42430"/>
                </a:lnTo>
                <a:lnTo>
                  <a:pt x="239534" y="96304"/>
                </a:lnTo>
                <a:lnTo>
                  <a:pt x="239534" y="2032"/>
                </a:lnTo>
                <a:lnTo>
                  <a:pt x="200660" y="2032"/>
                </a:lnTo>
                <a:lnTo>
                  <a:pt x="145516" y="154495"/>
                </a:lnTo>
                <a:lnTo>
                  <a:pt x="187452" y="154495"/>
                </a:lnTo>
                <a:lnTo>
                  <a:pt x="195834" y="127812"/>
                </a:lnTo>
                <a:lnTo>
                  <a:pt x="249186" y="127812"/>
                </a:lnTo>
                <a:lnTo>
                  <a:pt x="257581" y="154495"/>
                </a:lnTo>
                <a:lnTo>
                  <a:pt x="299250" y="154495"/>
                </a:lnTo>
                <a:close/>
              </a:path>
              <a:path w="738504" h="156845">
                <a:moveTo>
                  <a:pt x="435927" y="154495"/>
                </a:moveTo>
                <a:lnTo>
                  <a:pt x="396938" y="98590"/>
                </a:lnTo>
                <a:lnTo>
                  <a:pt x="393750" y="94018"/>
                </a:lnTo>
                <a:lnTo>
                  <a:pt x="405790" y="87503"/>
                </a:lnTo>
                <a:lnTo>
                  <a:pt x="415188" y="77558"/>
                </a:lnTo>
                <a:lnTo>
                  <a:pt x="420116" y="67335"/>
                </a:lnTo>
                <a:lnTo>
                  <a:pt x="421297" y="64858"/>
                </a:lnTo>
                <a:lnTo>
                  <a:pt x="423481" y="50063"/>
                </a:lnTo>
                <a:lnTo>
                  <a:pt x="420827" y="35826"/>
                </a:lnTo>
                <a:lnTo>
                  <a:pt x="420001" y="31407"/>
                </a:lnTo>
                <a:lnTo>
                  <a:pt x="410298" y="16129"/>
                </a:lnTo>
                <a:lnTo>
                  <a:pt x="395503" y="5816"/>
                </a:lnTo>
                <a:lnTo>
                  <a:pt x="386130" y="3937"/>
                </a:lnTo>
                <a:lnTo>
                  <a:pt x="386130" y="42430"/>
                </a:lnTo>
                <a:lnTo>
                  <a:pt x="386130" y="60731"/>
                </a:lnTo>
                <a:lnTo>
                  <a:pt x="379526" y="67335"/>
                </a:lnTo>
                <a:lnTo>
                  <a:pt x="347764" y="67335"/>
                </a:lnTo>
                <a:lnTo>
                  <a:pt x="347764" y="35826"/>
                </a:lnTo>
                <a:lnTo>
                  <a:pt x="379526" y="35826"/>
                </a:lnTo>
                <a:lnTo>
                  <a:pt x="386130" y="42430"/>
                </a:lnTo>
                <a:lnTo>
                  <a:pt x="386130" y="3937"/>
                </a:lnTo>
                <a:lnTo>
                  <a:pt x="376732" y="2032"/>
                </a:lnTo>
                <a:lnTo>
                  <a:pt x="308876" y="2032"/>
                </a:lnTo>
                <a:lnTo>
                  <a:pt x="308876" y="154495"/>
                </a:lnTo>
                <a:lnTo>
                  <a:pt x="347764" y="154495"/>
                </a:lnTo>
                <a:lnTo>
                  <a:pt x="347764" y="98590"/>
                </a:lnTo>
                <a:lnTo>
                  <a:pt x="356654" y="98590"/>
                </a:lnTo>
                <a:lnTo>
                  <a:pt x="392226" y="154495"/>
                </a:lnTo>
                <a:lnTo>
                  <a:pt x="435927" y="154495"/>
                </a:lnTo>
                <a:close/>
              </a:path>
              <a:path w="738504" h="156845">
                <a:moveTo>
                  <a:pt x="567283" y="112306"/>
                </a:moveTo>
                <a:lnTo>
                  <a:pt x="565683" y="99898"/>
                </a:lnTo>
                <a:lnTo>
                  <a:pt x="562876" y="93764"/>
                </a:lnTo>
                <a:lnTo>
                  <a:pt x="561149" y="89979"/>
                </a:lnTo>
                <a:lnTo>
                  <a:pt x="554101" y="82397"/>
                </a:lnTo>
                <a:lnTo>
                  <a:pt x="544918" y="76987"/>
                </a:lnTo>
                <a:lnTo>
                  <a:pt x="552132" y="71780"/>
                </a:lnTo>
                <a:lnTo>
                  <a:pt x="557568" y="64795"/>
                </a:lnTo>
                <a:lnTo>
                  <a:pt x="558355" y="62763"/>
                </a:lnTo>
                <a:lnTo>
                  <a:pt x="561009" y="55905"/>
                </a:lnTo>
                <a:lnTo>
                  <a:pt x="562203" y="44970"/>
                </a:lnTo>
                <a:lnTo>
                  <a:pt x="560387" y="35826"/>
                </a:lnTo>
                <a:lnTo>
                  <a:pt x="558533" y="26581"/>
                </a:lnTo>
                <a:lnTo>
                  <a:pt x="548513" y="13119"/>
                </a:lnTo>
                <a:lnTo>
                  <a:pt x="533577" y="4838"/>
                </a:lnTo>
                <a:lnTo>
                  <a:pt x="528408" y="4051"/>
                </a:lnTo>
                <a:lnTo>
                  <a:pt x="528408" y="100368"/>
                </a:lnTo>
                <a:lnTo>
                  <a:pt x="528408" y="114350"/>
                </a:lnTo>
                <a:lnTo>
                  <a:pt x="522820" y="120700"/>
                </a:lnTo>
                <a:lnTo>
                  <a:pt x="486473" y="120700"/>
                </a:lnTo>
                <a:lnTo>
                  <a:pt x="486473" y="93764"/>
                </a:lnTo>
                <a:lnTo>
                  <a:pt x="522820" y="93764"/>
                </a:lnTo>
                <a:lnTo>
                  <a:pt x="528408" y="100368"/>
                </a:lnTo>
                <a:lnTo>
                  <a:pt x="528408" y="4051"/>
                </a:lnTo>
                <a:lnTo>
                  <a:pt x="523328" y="3276"/>
                </a:lnTo>
                <a:lnTo>
                  <a:pt x="523328" y="42176"/>
                </a:lnTo>
                <a:lnTo>
                  <a:pt x="523328" y="56159"/>
                </a:lnTo>
                <a:lnTo>
                  <a:pt x="517474" y="62763"/>
                </a:lnTo>
                <a:lnTo>
                  <a:pt x="486473" y="62763"/>
                </a:lnTo>
                <a:lnTo>
                  <a:pt x="486473" y="35826"/>
                </a:lnTo>
                <a:lnTo>
                  <a:pt x="517474" y="35826"/>
                </a:lnTo>
                <a:lnTo>
                  <a:pt x="523328" y="42176"/>
                </a:lnTo>
                <a:lnTo>
                  <a:pt x="523328" y="3276"/>
                </a:lnTo>
                <a:lnTo>
                  <a:pt x="515188" y="2032"/>
                </a:lnTo>
                <a:lnTo>
                  <a:pt x="447598" y="2032"/>
                </a:lnTo>
                <a:lnTo>
                  <a:pt x="447598" y="154495"/>
                </a:lnTo>
                <a:lnTo>
                  <a:pt x="521042" y="154495"/>
                </a:lnTo>
                <a:lnTo>
                  <a:pt x="539203" y="151828"/>
                </a:lnTo>
                <a:lnTo>
                  <a:pt x="553885" y="143878"/>
                </a:lnTo>
                <a:lnTo>
                  <a:pt x="563702" y="130695"/>
                </a:lnTo>
                <a:lnTo>
                  <a:pt x="565658" y="120700"/>
                </a:lnTo>
                <a:lnTo>
                  <a:pt x="567283" y="112306"/>
                </a:lnTo>
                <a:close/>
              </a:path>
              <a:path w="738504" h="156845">
                <a:moveTo>
                  <a:pt x="738263" y="78257"/>
                </a:moveTo>
                <a:lnTo>
                  <a:pt x="732116" y="47802"/>
                </a:lnTo>
                <a:lnTo>
                  <a:pt x="725576" y="38112"/>
                </a:lnTo>
                <a:lnTo>
                  <a:pt x="715340" y="22936"/>
                </a:lnTo>
                <a:lnTo>
                  <a:pt x="700151" y="12687"/>
                </a:lnTo>
                <a:lnTo>
                  <a:pt x="700151" y="78257"/>
                </a:lnTo>
                <a:lnTo>
                  <a:pt x="697090" y="94284"/>
                </a:lnTo>
                <a:lnTo>
                  <a:pt x="688657" y="107010"/>
                </a:lnTo>
                <a:lnTo>
                  <a:pt x="675919" y="115392"/>
                </a:lnTo>
                <a:lnTo>
                  <a:pt x="660006" y="118414"/>
                </a:lnTo>
                <a:lnTo>
                  <a:pt x="643940" y="115392"/>
                </a:lnTo>
                <a:lnTo>
                  <a:pt x="631126" y="107010"/>
                </a:lnTo>
                <a:lnTo>
                  <a:pt x="622668" y="94284"/>
                </a:lnTo>
                <a:lnTo>
                  <a:pt x="619607" y="78257"/>
                </a:lnTo>
                <a:lnTo>
                  <a:pt x="622668" y="62230"/>
                </a:lnTo>
                <a:lnTo>
                  <a:pt x="631126" y="49517"/>
                </a:lnTo>
                <a:lnTo>
                  <a:pt x="643940" y="41135"/>
                </a:lnTo>
                <a:lnTo>
                  <a:pt x="660006" y="38112"/>
                </a:lnTo>
                <a:lnTo>
                  <a:pt x="675919" y="41135"/>
                </a:lnTo>
                <a:lnTo>
                  <a:pt x="688657" y="49517"/>
                </a:lnTo>
                <a:lnTo>
                  <a:pt x="697090" y="62230"/>
                </a:lnTo>
                <a:lnTo>
                  <a:pt x="700151" y="78257"/>
                </a:lnTo>
                <a:lnTo>
                  <a:pt x="700151" y="12687"/>
                </a:lnTo>
                <a:lnTo>
                  <a:pt x="690460" y="6146"/>
                </a:lnTo>
                <a:lnTo>
                  <a:pt x="660006" y="0"/>
                </a:lnTo>
                <a:lnTo>
                  <a:pt x="629450" y="6146"/>
                </a:lnTo>
                <a:lnTo>
                  <a:pt x="604583" y="22936"/>
                </a:lnTo>
                <a:lnTo>
                  <a:pt x="587857" y="47802"/>
                </a:lnTo>
                <a:lnTo>
                  <a:pt x="581748" y="78257"/>
                </a:lnTo>
                <a:lnTo>
                  <a:pt x="587857" y="108712"/>
                </a:lnTo>
                <a:lnTo>
                  <a:pt x="604583" y="133591"/>
                </a:lnTo>
                <a:lnTo>
                  <a:pt x="629450" y="150368"/>
                </a:lnTo>
                <a:lnTo>
                  <a:pt x="660006" y="156527"/>
                </a:lnTo>
                <a:lnTo>
                  <a:pt x="690460" y="150368"/>
                </a:lnTo>
                <a:lnTo>
                  <a:pt x="715340" y="133591"/>
                </a:lnTo>
                <a:lnTo>
                  <a:pt x="725576" y="118414"/>
                </a:lnTo>
                <a:lnTo>
                  <a:pt x="732116" y="108712"/>
                </a:lnTo>
                <a:lnTo>
                  <a:pt x="738263" y="78257"/>
                </a:lnTo>
                <a:close/>
              </a:path>
            </a:pathLst>
          </a:custGeom>
          <a:solidFill>
            <a:srgbClr val="2A803F"/>
          </a:solidFill>
        </p:spPr>
        <p:txBody>
          <a:bodyPr wrap="square" lIns="0" tIns="0" rIns="0" bIns="0" rtlCol="0"/>
          <a:lstStyle/>
          <a:p>
            <a:endParaRPr/>
          </a:p>
        </p:txBody>
      </p:sp>
      <p:pic>
        <p:nvPicPr>
          <p:cNvPr id="111" name="bg object 111"/>
          <p:cNvPicPr/>
          <p:nvPr/>
        </p:nvPicPr>
        <p:blipFill>
          <a:blip r:embed="rId19" cstate="email">
            <a:extLst>
              <a:ext uri="{28A0092B-C50C-407E-A947-70E740481C1C}">
                <a14:useLocalDpi xmlns:a14="http://schemas.microsoft.com/office/drawing/2010/main"/>
              </a:ext>
            </a:extLst>
          </a:blip>
          <a:stretch>
            <a:fillRect/>
          </a:stretch>
        </p:blipFill>
        <p:spPr>
          <a:xfrm>
            <a:off x="3993230" y="4682331"/>
            <a:ext cx="148398" cy="152461"/>
          </a:xfrm>
          <a:prstGeom prst="rect">
            <a:avLst/>
          </a:prstGeom>
        </p:spPr>
      </p:pic>
      <p:pic>
        <p:nvPicPr>
          <p:cNvPr id="112" name="bg object 112"/>
          <p:cNvPicPr/>
          <p:nvPr/>
        </p:nvPicPr>
        <p:blipFill>
          <a:blip r:embed="rId20" cstate="email">
            <a:extLst>
              <a:ext uri="{28A0092B-C50C-407E-A947-70E740481C1C}">
                <a14:useLocalDpi xmlns:a14="http://schemas.microsoft.com/office/drawing/2010/main"/>
              </a:ext>
            </a:extLst>
          </a:blip>
          <a:stretch>
            <a:fillRect/>
          </a:stretch>
        </p:blipFill>
        <p:spPr>
          <a:xfrm>
            <a:off x="4225184" y="4680300"/>
            <a:ext cx="156525" cy="156525"/>
          </a:xfrm>
          <a:prstGeom prst="rect">
            <a:avLst/>
          </a:prstGeom>
        </p:spPr>
      </p:pic>
      <p:pic>
        <p:nvPicPr>
          <p:cNvPr id="113" name="bg object 113"/>
          <p:cNvPicPr/>
          <p:nvPr/>
        </p:nvPicPr>
        <p:blipFill>
          <a:blip r:embed="rId21" cstate="email">
            <a:extLst>
              <a:ext uri="{28A0092B-C50C-407E-A947-70E740481C1C}">
                <a14:useLocalDpi xmlns:a14="http://schemas.microsoft.com/office/drawing/2010/main"/>
              </a:ext>
            </a:extLst>
          </a:blip>
          <a:stretch>
            <a:fillRect/>
          </a:stretch>
        </p:blipFill>
        <p:spPr>
          <a:xfrm>
            <a:off x="4405309" y="4680299"/>
            <a:ext cx="325980" cy="156525"/>
          </a:xfrm>
          <a:prstGeom prst="rect">
            <a:avLst/>
          </a:prstGeom>
        </p:spPr>
      </p:pic>
      <p:sp>
        <p:nvSpPr>
          <p:cNvPr id="114" name="bg object 114"/>
          <p:cNvSpPr/>
          <p:nvPr/>
        </p:nvSpPr>
        <p:spPr>
          <a:xfrm>
            <a:off x="4752099" y="4681844"/>
            <a:ext cx="436880" cy="152400"/>
          </a:xfrm>
          <a:custGeom>
            <a:avLst/>
            <a:gdLst/>
            <a:ahLst/>
            <a:cxnLst/>
            <a:rect l="l" t="t" r="r" b="b"/>
            <a:pathLst>
              <a:path w="436879" h="152400">
                <a:moveTo>
                  <a:pt x="94513" y="0"/>
                </a:moveTo>
                <a:lnTo>
                  <a:pt x="0" y="0"/>
                </a:lnTo>
                <a:lnTo>
                  <a:pt x="0" y="34290"/>
                </a:lnTo>
                <a:lnTo>
                  <a:pt x="0" y="59690"/>
                </a:lnTo>
                <a:lnTo>
                  <a:pt x="0" y="93980"/>
                </a:lnTo>
                <a:lnTo>
                  <a:pt x="0" y="119380"/>
                </a:lnTo>
                <a:lnTo>
                  <a:pt x="0" y="152400"/>
                </a:lnTo>
                <a:lnTo>
                  <a:pt x="94513" y="152400"/>
                </a:lnTo>
                <a:lnTo>
                  <a:pt x="94513" y="119380"/>
                </a:lnTo>
                <a:lnTo>
                  <a:pt x="38874" y="119380"/>
                </a:lnTo>
                <a:lnTo>
                  <a:pt x="38874" y="93980"/>
                </a:lnTo>
                <a:lnTo>
                  <a:pt x="85877" y="93980"/>
                </a:lnTo>
                <a:lnTo>
                  <a:pt x="85877" y="59690"/>
                </a:lnTo>
                <a:lnTo>
                  <a:pt x="38874" y="59690"/>
                </a:lnTo>
                <a:lnTo>
                  <a:pt x="38874" y="34290"/>
                </a:lnTo>
                <a:lnTo>
                  <a:pt x="94513" y="34290"/>
                </a:lnTo>
                <a:lnTo>
                  <a:pt x="94513" y="0"/>
                </a:lnTo>
                <a:close/>
              </a:path>
              <a:path w="436879" h="152400">
                <a:moveTo>
                  <a:pt x="214185" y="0"/>
                </a:moveTo>
                <a:lnTo>
                  <a:pt x="100850" y="0"/>
                </a:lnTo>
                <a:lnTo>
                  <a:pt x="100850" y="34290"/>
                </a:lnTo>
                <a:lnTo>
                  <a:pt x="138214" y="34290"/>
                </a:lnTo>
                <a:lnTo>
                  <a:pt x="138214" y="152400"/>
                </a:lnTo>
                <a:lnTo>
                  <a:pt x="176834" y="152400"/>
                </a:lnTo>
                <a:lnTo>
                  <a:pt x="176834" y="34290"/>
                </a:lnTo>
                <a:lnTo>
                  <a:pt x="214185" y="34290"/>
                </a:lnTo>
                <a:lnTo>
                  <a:pt x="214185" y="0"/>
                </a:lnTo>
                <a:close/>
              </a:path>
              <a:path w="436879" h="152400">
                <a:moveTo>
                  <a:pt x="329031" y="0"/>
                </a:moveTo>
                <a:lnTo>
                  <a:pt x="215684" y="0"/>
                </a:lnTo>
                <a:lnTo>
                  <a:pt x="215684" y="34290"/>
                </a:lnTo>
                <a:lnTo>
                  <a:pt x="253047" y="34290"/>
                </a:lnTo>
                <a:lnTo>
                  <a:pt x="253047" y="152400"/>
                </a:lnTo>
                <a:lnTo>
                  <a:pt x="291668" y="152400"/>
                </a:lnTo>
                <a:lnTo>
                  <a:pt x="291668" y="34290"/>
                </a:lnTo>
                <a:lnTo>
                  <a:pt x="329031" y="34290"/>
                </a:lnTo>
                <a:lnTo>
                  <a:pt x="329031" y="0"/>
                </a:lnTo>
                <a:close/>
              </a:path>
              <a:path w="436879" h="152400">
                <a:moveTo>
                  <a:pt x="436499" y="0"/>
                </a:moveTo>
                <a:lnTo>
                  <a:pt x="341960" y="0"/>
                </a:lnTo>
                <a:lnTo>
                  <a:pt x="341960" y="34290"/>
                </a:lnTo>
                <a:lnTo>
                  <a:pt x="341960" y="59690"/>
                </a:lnTo>
                <a:lnTo>
                  <a:pt x="341960" y="93980"/>
                </a:lnTo>
                <a:lnTo>
                  <a:pt x="341960" y="119380"/>
                </a:lnTo>
                <a:lnTo>
                  <a:pt x="341960" y="152400"/>
                </a:lnTo>
                <a:lnTo>
                  <a:pt x="436499" y="152400"/>
                </a:lnTo>
                <a:lnTo>
                  <a:pt x="436499" y="119380"/>
                </a:lnTo>
                <a:lnTo>
                  <a:pt x="380847" y="119380"/>
                </a:lnTo>
                <a:lnTo>
                  <a:pt x="380847" y="93980"/>
                </a:lnTo>
                <a:lnTo>
                  <a:pt x="427850" y="93980"/>
                </a:lnTo>
                <a:lnTo>
                  <a:pt x="427850" y="59690"/>
                </a:lnTo>
                <a:lnTo>
                  <a:pt x="380847" y="59690"/>
                </a:lnTo>
                <a:lnTo>
                  <a:pt x="380847" y="34290"/>
                </a:lnTo>
                <a:lnTo>
                  <a:pt x="436499" y="34290"/>
                </a:lnTo>
                <a:lnTo>
                  <a:pt x="436499" y="0"/>
                </a:lnTo>
                <a:close/>
              </a:path>
            </a:pathLst>
          </a:custGeom>
          <a:solidFill>
            <a:srgbClr val="2A803F"/>
          </a:solidFill>
        </p:spPr>
        <p:txBody>
          <a:bodyPr wrap="square" lIns="0" tIns="0" rIns="0" bIns="0" rtlCol="0"/>
          <a:lstStyle/>
          <a:p>
            <a:endParaRPr/>
          </a:p>
        </p:txBody>
      </p:sp>
      <p:pic>
        <p:nvPicPr>
          <p:cNvPr id="115" name="bg object 115"/>
          <p:cNvPicPr/>
          <p:nvPr/>
        </p:nvPicPr>
        <p:blipFill>
          <a:blip r:embed="rId22" cstate="email">
            <a:extLst>
              <a:ext uri="{28A0092B-C50C-407E-A947-70E740481C1C}">
                <a14:useLocalDpi xmlns:a14="http://schemas.microsoft.com/office/drawing/2010/main"/>
              </a:ext>
            </a:extLst>
          </a:blip>
          <a:stretch>
            <a:fillRect/>
          </a:stretch>
        </p:blipFill>
        <p:spPr>
          <a:xfrm>
            <a:off x="5211185" y="4680299"/>
            <a:ext cx="242902" cy="156525"/>
          </a:xfrm>
          <a:prstGeom prst="rect">
            <a:avLst/>
          </a:prstGeom>
        </p:spPr>
      </p:pic>
      <p:pic>
        <p:nvPicPr>
          <p:cNvPr id="116" name="bg object 116"/>
          <p:cNvPicPr/>
          <p:nvPr/>
        </p:nvPicPr>
        <p:blipFill>
          <a:blip r:embed="rId23" cstate="email">
            <a:extLst>
              <a:ext uri="{28A0092B-C50C-407E-A947-70E740481C1C}">
                <a14:useLocalDpi xmlns:a14="http://schemas.microsoft.com/office/drawing/2010/main"/>
              </a:ext>
            </a:extLst>
          </a:blip>
          <a:stretch>
            <a:fillRect/>
          </a:stretch>
        </p:blipFill>
        <p:spPr>
          <a:xfrm>
            <a:off x="3223997" y="4971564"/>
            <a:ext cx="3435454" cy="567188"/>
          </a:xfrm>
          <a:prstGeom prst="rect">
            <a:avLst/>
          </a:prstGeom>
        </p:spPr>
      </p:pic>
      <p:sp>
        <p:nvSpPr>
          <p:cNvPr id="117" name="bg object 117"/>
          <p:cNvSpPr/>
          <p:nvPr/>
        </p:nvSpPr>
        <p:spPr>
          <a:xfrm>
            <a:off x="6665490" y="5199925"/>
            <a:ext cx="13970" cy="13970"/>
          </a:xfrm>
          <a:custGeom>
            <a:avLst/>
            <a:gdLst/>
            <a:ahLst/>
            <a:cxnLst/>
            <a:rect l="l" t="t" r="r" b="b"/>
            <a:pathLst>
              <a:path w="13970" h="13970">
                <a:moveTo>
                  <a:pt x="13634" y="0"/>
                </a:moveTo>
                <a:lnTo>
                  <a:pt x="0" y="0"/>
                </a:lnTo>
                <a:lnTo>
                  <a:pt x="0" y="13637"/>
                </a:lnTo>
                <a:lnTo>
                  <a:pt x="13634" y="13637"/>
                </a:lnTo>
                <a:lnTo>
                  <a:pt x="13634" y="0"/>
                </a:lnTo>
                <a:close/>
              </a:path>
            </a:pathLst>
          </a:custGeom>
          <a:solidFill>
            <a:srgbClr val="2A803F"/>
          </a:solidFill>
        </p:spPr>
        <p:txBody>
          <a:bodyPr wrap="square" lIns="0" tIns="0" rIns="0" bIns="0" rtlCol="0"/>
          <a:lstStyle/>
          <a:p>
            <a:endParaRPr/>
          </a:p>
        </p:txBody>
      </p:sp>
      <p:pic>
        <p:nvPicPr>
          <p:cNvPr id="118" name="bg object 118"/>
          <p:cNvPicPr/>
          <p:nvPr/>
        </p:nvPicPr>
        <p:blipFill>
          <a:blip r:embed="rId24" cstate="email">
            <a:extLst>
              <a:ext uri="{28A0092B-C50C-407E-A947-70E740481C1C}">
                <a14:useLocalDpi xmlns:a14="http://schemas.microsoft.com/office/drawing/2010/main"/>
              </a:ext>
            </a:extLst>
          </a:blip>
          <a:stretch>
            <a:fillRect/>
          </a:stretch>
        </p:blipFill>
        <p:spPr>
          <a:xfrm>
            <a:off x="9553481" y="4780390"/>
            <a:ext cx="1643130" cy="451277"/>
          </a:xfrm>
          <a:prstGeom prst="rect">
            <a:avLst/>
          </a:prstGeom>
        </p:spPr>
      </p:pic>
      <p:pic>
        <p:nvPicPr>
          <p:cNvPr id="119" name="bg object 119"/>
          <p:cNvPicPr/>
          <p:nvPr/>
        </p:nvPicPr>
        <p:blipFill>
          <a:blip r:embed="rId25" cstate="email">
            <a:extLst>
              <a:ext uri="{28A0092B-C50C-407E-A947-70E740481C1C}">
                <a14:useLocalDpi xmlns:a14="http://schemas.microsoft.com/office/drawing/2010/main"/>
              </a:ext>
            </a:extLst>
          </a:blip>
          <a:stretch>
            <a:fillRect/>
          </a:stretch>
        </p:blipFill>
        <p:spPr>
          <a:xfrm>
            <a:off x="12512711" y="6923223"/>
            <a:ext cx="1557538" cy="281902"/>
          </a:xfrm>
          <a:prstGeom prst="rect">
            <a:avLst/>
          </a:prstGeom>
        </p:spPr>
      </p:pic>
      <p:sp>
        <p:nvSpPr>
          <p:cNvPr id="120" name="bg object 120"/>
          <p:cNvSpPr/>
          <p:nvPr/>
        </p:nvSpPr>
        <p:spPr>
          <a:xfrm>
            <a:off x="13093650" y="7094425"/>
            <a:ext cx="1160780" cy="2952115"/>
          </a:xfrm>
          <a:custGeom>
            <a:avLst/>
            <a:gdLst/>
            <a:ahLst/>
            <a:cxnLst/>
            <a:rect l="l" t="t" r="r" b="b"/>
            <a:pathLst>
              <a:path w="1160780" h="2952115">
                <a:moveTo>
                  <a:pt x="81330" y="2909392"/>
                </a:moveTo>
                <a:lnTo>
                  <a:pt x="55626" y="2885224"/>
                </a:lnTo>
                <a:lnTo>
                  <a:pt x="51155" y="2883954"/>
                </a:lnTo>
                <a:lnTo>
                  <a:pt x="29895" y="2873679"/>
                </a:lnTo>
                <a:lnTo>
                  <a:pt x="29895" y="2868460"/>
                </a:lnTo>
                <a:lnTo>
                  <a:pt x="47548" y="2860725"/>
                </a:lnTo>
                <a:lnTo>
                  <a:pt x="53530" y="2860725"/>
                </a:lnTo>
                <a:lnTo>
                  <a:pt x="57658" y="2861106"/>
                </a:lnTo>
                <a:lnTo>
                  <a:pt x="65824" y="2862630"/>
                </a:lnTo>
                <a:lnTo>
                  <a:pt x="69761" y="2863888"/>
                </a:lnTo>
                <a:lnTo>
                  <a:pt x="73571" y="2865666"/>
                </a:lnTo>
                <a:lnTo>
                  <a:pt x="75399" y="2843225"/>
                </a:lnTo>
                <a:lnTo>
                  <a:pt x="71742" y="2842006"/>
                </a:lnTo>
                <a:lnTo>
                  <a:pt x="67500" y="2841028"/>
                </a:lnTo>
                <a:lnTo>
                  <a:pt x="57810" y="2839555"/>
                </a:lnTo>
                <a:lnTo>
                  <a:pt x="52717" y="2839199"/>
                </a:lnTo>
                <a:lnTo>
                  <a:pt x="41871" y="2839199"/>
                </a:lnTo>
                <a:lnTo>
                  <a:pt x="1447" y="2860598"/>
                </a:lnTo>
                <a:lnTo>
                  <a:pt x="0" y="2866021"/>
                </a:lnTo>
                <a:lnTo>
                  <a:pt x="0" y="2879115"/>
                </a:lnTo>
                <a:lnTo>
                  <a:pt x="30175" y="2904604"/>
                </a:lnTo>
                <a:lnTo>
                  <a:pt x="34302" y="2905874"/>
                </a:lnTo>
                <a:lnTo>
                  <a:pt x="41859" y="2908465"/>
                </a:lnTo>
                <a:lnTo>
                  <a:pt x="45046" y="2910001"/>
                </a:lnTo>
                <a:lnTo>
                  <a:pt x="50165" y="2913545"/>
                </a:lnTo>
                <a:lnTo>
                  <a:pt x="51435" y="2916161"/>
                </a:lnTo>
                <a:lnTo>
                  <a:pt x="51435" y="2921838"/>
                </a:lnTo>
                <a:lnTo>
                  <a:pt x="35814" y="2930194"/>
                </a:lnTo>
                <a:lnTo>
                  <a:pt x="27482" y="2930194"/>
                </a:lnTo>
                <a:lnTo>
                  <a:pt x="21958" y="2929534"/>
                </a:lnTo>
                <a:lnTo>
                  <a:pt x="11811" y="2926892"/>
                </a:lnTo>
                <a:lnTo>
                  <a:pt x="7378" y="2925165"/>
                </a:lnTo>
                <a:lnTo>
                  <a:pt x="3581" y="2923032"/>
                </a:lnTo>
                <a:lnTo>
                  <a:pt x="1066" y="2947009"/>
                </a:lnTo>
                <a:lnTo>
                  <a:pt x="30886" y="2951721"/>
                </a:lnTo>
                <a:lnTo>
                  <a:pt x="39560" y="2951721"/>
                </a:lnTo>
                <a:lnTo>
                  <a:pt x="79984" y="2928772"/>
                </a:lnTo>
                <a:lnTo>
                  <a:pt x="81330" y="2922930"/>
                </a:lnTo>
                <a:lnTo>
                  <a:pt x="81330" y="2909392"/>
                </a:lnTo>
                <a:close/>
              </a:path>
              <a:path w="1160780" h="2952115">
                <a:moveTo>
                  <a:pt x="192265" y="2841015"/>
                </a:moveTo>
                <a:lnTo>
                  <a:pt x="163271" y="2841015"/>
                </a:lnTo>
                <a:lnTo>
                  <a:pt x="163271" y="2907309"/>
                </a:lnTo>
                <a:lnTo>
                  <a:pt x="162991" y="2910713"/>
                </a:lnTo>
                <a:lnTo>
                  <a:pt x="148259" y="2930194"/>
                </a:lnTo>
                <a:lnTo>
                  <a:pt x="140855" y="2930194"/>
                </a:lnTo>
                <a:lnTo>
                  <a:pt x="125920" y="2907309"/>
                </a:lnTo>
                <a:lnTo>
                  <a:pt x="125920" y="2841015"/>
                </a:lnTo>
                <a:lnTo>
                  <a:pt x="96926" y="2841015"/>
                </a:lnTo>
                <a:lnTo>
                  <a:pt x="96926" y="2915958"/>
                </a:lnTo>
                <a:lnTo>
                  <a:pt x="98082" y="2922409"/>
                </a:lnTo>
                <a:lnTo>
                  <a:pt x="130987" y="2950870"/>
                </a:lnTo>
                <a:lnTo>
                  <a:pt x="137452" y="2951721"/>
                </a:lnTo>
                <a:lnTo>
                  <a:pt x="151663" y="2951721"/>
                </a:lnTo>
                <a:lnTo>
                  <a:pt x="186486" y="2933255"/>
                </a:lnTo>
                <a:lnTo>
                  <a:pt x="192265" y="2915958"/>
                </a:lnTo>
                <a:lnTo>
                  <a:pt x="192265" y="2908503"/>
                </a:lnTo>
                <a:lnTo>
                  <a:pt x="192265" y="2841015"/>
                </a:lnTo>
                <a:close/>
              </a:path>
              <a:path w="1160780" h="2952115">
                <a:moveTo>
                  <a:pt x="292773" y="2870619"/>
                </a:moveTo>
                <a:lnTo>
                  <a:pt x="291795" y="2865336"/>
                </a:lnTo>
                <a:lnTo>
                  <a:pt x="290182" y="2861640"/>
                </a:lnTo>
                <a:lnTo>
                  <a:pt x="287883" y="2856357"/>
                </a:lnTo>
                <a:lnTo>
                  <a:pt x="284924" y="2852636"/>
                </a:lnTo>
                <a:lnTo>
                  <a:pt x="276961" y="2846755"/>
                </a:lnTo>
                <a:lnTo>
                  <a:pt x="271907" y="2844571"/>
                </a:lnTo>
                <a:lnTo>
                  <a:pt x="263779" y="2842691"/>
                </a:lnTo>
                <a:lnTo>
                  <a:pt x="263779" y="2873451"/>
                </a:lnTo>
                <a:lnTo>
                  <a:pt x="263779" y="2879077"/>
                </a:lnTo>
                <a:lnTo>
                  <a:pt x="248399" y="2891231"/>
                </a:lnTo>
                <a:lnTo>
                  <a:pt x="238455" y="2891231"/>
                </a:lnTo>
                <a:lnTo>
                  <a:pt x="238455" y="2861640"/>
                </a:lnTo>
                <a:lnTo>
                  <a:pt x="248399" y="2861640"/>
                </a:lnTo>
                <a:lnTo>
                  <a:pt x="263779" y="2873451"/>
                </a:lnTo>
                <a:lnTo>
                  <a:pt x="263779" y="2842691"/>
                </a:lnTo>
                <a:lnTo>
                  <a:pt x="259626" y="2841726"/>
                </a:lnTo>
                <a:lnTo>
                  <a:pt x="252374" y="2841015"/>
                </a:lnTo>
                <a:lnTo>
                  <a:pt x="209461" y="2841015"/>
                </a:lnTo>
                <a:lnTo>
                  <a:pt x="209461" y="2949816"/>
                </a:lnTo>
                <a:lnTo>
                  <a:pt x="238455" y="2949816"/>
                </a:lnTo>
                <a:lnTo>
                  <a:pt x="238455" y="2911779"/>
                </a:lnTo>
                <a:lnTo>
                  <a:pt x="249631" y="2911779"/>
                </a:lnTo>
                <a:lnTo>
                  <a:pt x="286359" y="2897505"/>
                </a:lnTo>
                <a:lnTo>
                  <a:pt x="292773" y="2876702"/>
                </a:lnTo>
                <a:lnTo>
                  <a:pt x="292773" y="2870619"/>
                </a:lnTo>
                <a:close/>
              </a:path>
              <a:path w="1160780" h="2952115">
                <a:moveTo>
                  <a:pt x="380047" y="2928645"/>
                </a:moveTo>
                <a:lnTo>
                  <a:pt x="335153" y="2928645"/>
                </a:lnTo>
                <a:lnTo>
                  <a:pt x="335153" y="2841015"/>
                </a:lnTo>
                <a:lnTo>
                  <a:pt x="306171" y="2841015"/>
                </a:lnTo>
                <a:lnTo>
                  <a:pt x="306171" y="2928645"/>
                </a:lnTo>
                <a:lnTo>
                  <a:pt x="306171" y="2950235"/>
                </a:lnTo>
                <a:lnTo>
                  <a:pt x="380047" y="2950235"/>
                </a:lnTo>
                <a:lnTo>
                  <a:pt x="380047" y="2928645"/>
                </a:lnTo>
                <a:close/>
              </a:path>
              <a:path w="1160780" h="2952115">
                <a:moveTo>
                  <a:pt x="476338" y="2841028"/>
                </a:moveTo>
                <a:lnTo>
                  <a:pt x="443014" y="2841028"/>
                </a:lnTo>
                <a:lnTo>
                  <a:pt x="421944" y="2884690"/>
                </a:lnTo>
                <a:lnTo>
                  <a:pt x="400646" y="2841028"/>
                </a:lnTo>
                <a:lnTo>
                  <a:pt x="367309" y="2841028"/>
                </a:lnTo>
                <a:lnTo>
                  <a:pt x="407479" y="2908808"/>
                </a:lnTo>
                <a:lnTo>
                  <a:pt x="407479" y="2949816"/>
                </a:lnTo>
                <a:lnTo>
                  <a:pt x="436473" y="2949816"/>
                </a:lnTo>
                <a:lnTo>
                  <a:pt x="436473" y="2908808"/>
                </a:lnTo>
                <a:lnTo>
                  <a:pt x="476338" y="2841028"/>
                </a:lnTo>
                <a:close/>
              </a:path>
              <a:path w="1160780" h="2952115">
                <a:moveTo>
                  <a:pt x="565823" y="2928645"/>
                </a:moveTo>
                <a:lnTo>
                  <a:pt x="516445" y="2928645"/>
                </a:lnTo>
                <a:lnTo>
                  <a:pt x="516445" y="2904515"/>
                </a:lnTo>
                <a:lnTo>
                  <a:pt x="561492" y="2904515"/>
                </a:lnTo>
                <a:lnTo>
                  <a:pt x="561492" y="2884195"/>
                </a:lnTo>
                <a:lnTo>
                  <a:pt x="516445" y="2884195"/>
                </a:lnTo>
                <a:lnTo>
                  <a:pt x="516445" y="2861335"/>
                </a:lnTo>
                <a:lnTo>
                  <a:pt x="564070" y="2861335"/>
                </a:lnTo>
                <a:lnTo>
                  <a:pt x="564070" y="2841015"/>
                </a:lnTo>
                <a:lnTo>
                  <a:pt x="487451" y="2841015"/>
                </a:lnTo>
                <a:lnTo>
                  <a:pt x="487451" y="2861335"/>
                </a:lnTo>
                <a:lnTo>
                  <a:pt x="487451" y="2884195"/>
                </a:lnTo>
                <a:lnTo>
                  <a:pt x="487451" y="2904515"/>
                </a:lnTo>
                <a:lnTo>
                  <a:pt x="487451" y="2928645"/>
                </a:lnTo>
                <a:lnTo>
                  <a:pt x="487451" y="2950235"/>
                </a:lnTo>
                <a:lnTo>
                  <a:pt x="565823" y="2950235"/>
                </a:lnTo>
                <a:lnTo>
                  <a:pt x="565823" y="2928645"/>
                </a:lnTo>
                <a:close/>
              </a:path>
              <a:path w="1160780" h="2952115">
                <a:moveTo>
                  <a:pt x="674547" y="2949816"/>
                </a:moveTo>
                <a:lnTo>
                  <a:pt x="663968" y="2920225"/>
                </a:lnTo>
                <a:lnTo>
                  <a:pt x="662597" y="2916923"/>
                </a:lnTo>
                <a:lnTo>
                  <a:pt x="661466" y="2913938"/>
                </a:lnTo>
                <a:lnTo>
                  <a:pt x="659663" y="2908541"/>
                </a:lnTo>
                <a:lnTo>
                  <a:pt x="658964" y="2906826"/>
                </a:lnTo>
                <a:lnTo>
                  <a:pt x="658749" y="2906280"/>
                </a:lnTo>
                <a:lnTo>
                  <a:pt x="648525" y="2896184"/>
                </a:lnTo>
                <a:lnTo>
                  <a:pt x="648525" y="2895879"/>
                </a:lnTo>
                <a:lnTo>
                  <a:pt x="669455" y="2875737"/>
                </a:lnTo>
                <a:lnTo>
                  <a:pt x="669455" y="2863862"/>
                </a:lnTo>
                <a:lnTo>
                  <a:pt x="668934" y="2861640"/>
                </a:lnTo>
                <a:lnTo>
                  <a:pt x="668528" y="2859836"/>
                </a:lnTo>
                <a:lnTo>
                  <a:pt x="640461" y="2841180"/>
                </a:lnTo>
                <a:lnTo>
                  <a:pt x="640461" y="2871076"/>
                </a:lnTo>
                <a:lnTo>
                  <a:pt x="640410" y="2876753"/>
                </a:lnTo>
                <a:lnTo>
                  <a:pt x="621576" y="2886214"/>
                </a:lnTo>
                <a:lnTo>
                  <a:pt x="611632" y="2886214"/>
                </a:lnTo>
                <a:lnTo>
                  <a:pt x="611632" y="2861640"/>
                </a:lnTo>
                <a:lnTo>
                  <a:pt x="622020" y="2861640"/>
                </a:lnTo>
                <a:lnTo>
                  <a:pt x="640461" y="2871076"/>
                </a:lnTo>
                <a:lnTo>
                  <a:pt x="640461" y="2841180"/>
                </a:lnTo>
                <a:lnTo>
                  <a:pt x="639140" y="2841015"/>
                </a:lnTo>
                <a:lnTo>
                  <a:pt x="582637" y="2841015"/>
                </a:lnTo>
                <a:lnTo>
                  <a:pt x="582637" y="2949816"/>
                </a:lnTo>
                <a:lnTo>
                  <a:pt x="611632" y="2949816"/>
                </a:lnTo>
                <a:lnTo>
                  <a:pt x="611632" y="2906826"/>
                </a:lnTo>
                <a:lnTo>
                  <a:pt x="620445" y="2906826"/>
                </a:lnTo>
                <a:lnTo>
                  <a:pt x="644347" y="2949816"/>
                </a:lnTo>
                <a:lnTo>
                  <a:pt x="674547" y="2949816"/>
                </a:lnTo>
                <a:close/>
              </a:path>
              <a:path w="1160780" h="2952115">
                <a:moveTo>
                  <a:pt x="765390" y="2909392"/>
                </a:moveTo>
                <a:lnTo>
                  <a:pt x="739686" y="2885224"/>
                </a:lnTo>
                <a:lnTo>
                  <a:pt x="735215" y="2883954"/>
                </a:lnTo>
                <a:lnTo>
                  <a:pt x="713955" y="2873679"/>
                </a:lnTo>
                <a:lnTo>
                  <a:pt x="713955" y="2868460"/>
                </a:lnTo>
                <a:lnTo>
                  <a:pt x="731608" y="2860725"/>
                </a:lnTo>
                <a:lnTo>
                  <a:pt x="737603" y="2860725"/>
                </a:lnTo>
                <a:lnTo>
                  <a:pt x="741718" y="2861106"/>
                </a:lnTo>
                <a:lnTo>
                  <a:pt x="749884" y="2862630"/>
                </a:lnTo>
                <a:lnTo>
                  <a:pt x="753821" y="2863888"/>
                </a:lnTo>
                <a:lnTo>
                  <a:pt x="757631" y="2865666"/>
                </a:lnTo>
                <a:lnTo>
                  <a:pt x="759460" y="2843225"/>
                </a:lnTo>
                <a:lnTo>
                  <a:pt x="755802" y="2842006"/>
                </a:lnTo>
                <a:lnTo>
                  <a:pt x="751560" y="2841028"/>
                </a:lnTo>
                <a:lnTo>
                  <a:pt x="741870" y="2839555"/>
                </a:lnTo>
                <a:lnTo>
                  <a:pt x="736777" y="2839199"/>
                </a:lnTo>
                <a:lnTo>
                  <a:pt x="725932" y="2839199"/>
                </a:lnTo>
                <a:lnTo>
                  <a:pt x="685507" y="2860598"/>
                </a:lnTo>
                <a:lnTo>
                  <a:pt x="684060" y="2866021"/>
                </a:lnTo>
                <a:lnTo>
                  <a:pt x="684060" y="2879115"/>
                </a:lnTo>
                <a:lnTo>
                  <a:pt x="714235" y="2904604"/>
                </a:lnTo>
                <a:lnTo>
                  <a:pt x="718362" y="2905874"/>
                </a:lnTo>
                <a:lnTo>
                  <a:pt x="725919" y="2908465"/>
                </a:lnTo>
                <a:lnTo>
                  <a:pt x="729107" y="2910001"/>
                </a:lnTo>
                <a:lnTo>
                  <a:pt x="734225" y="2913545"/>
                </a:lnTo>
                <a:lnTo>
                  <a:pt x="735495" y="2916161"/>
                </a:lnTo>
                <a:lnTo>
                  <a:pt x="735495" y="2921838"/>
                </a:lnTo>
                <a:lnTo>
                  <a:pt x="719874" y="2930194"/>
                </a:lnTo>
                <a:lnTo>
                  <a:pt x="711542" y="2930194"/>
                </a:lnTo>
                <a:lnTo>
                  <a:pt x="706031" y="2929534"/>
                </a:lnTo>
                <a:lnTo>
                  <a:pt x="695871" y="2926892"/>
                </a:lnTo>
                <a:lnTo>
                  <a:pt x="691438" y="2925165"/>
                </a:lnTo>
                <a:lnTo>
                  <a:pt x="687641" y="2923032"/>
                </a:lnTo>
                <a:lnTo>
                  <a:pt x="685126" y="2947009"/>
                </a:lnTo>
                <a:lnTo>
                  <a:pt x="714946" y="2951721"/>
                </a:lnTo>
                <a:lnTo>
                  <a:pt x="723620" y="2951721"/>
                </a:lnTo>
                <a:lnTo>
                  <a:pt x="764044" y="2928772"/>
                </a:lnTo>
                <a:lnTo>
                  <a:pt x="765390" y="2922930"/>
                </a:lnTo>
                <a:lnTo>
                  <a:pt x="765390" y="2909392"/>
                </a:lnTo>
                <a:close/>
              </a:path>
              <a:path w="1160780" h="2952115">
                <a:moveTo>
                  <a:pt x="1063866" y="87630"/>
                </a:moveTo>
                <a:lnTo>
                  <a:pt x="1018984" y="87630"/>
                </a:lnTo>
                <a:lnTo>
                  <a:pt x="1018984" y="0"/>
                </a:lnTo>
                <a:lnTo>
                  <a:pt x="989990" y="0"/>
                </a:lnTo>
                <a:lnTo>
                  <a:pt x="989990" y="87630"/>
                </a:lnTo>
                <a:lnTo>
                  <a:pt x="989990" y="109220"/>
                </a:lnTo>
                <a:lnTo>
                  <a:pt x="1063866" y="109220"/>
                </a:lnTo>
                <a:lnTo>
                  <a:pt x="1063866" y="87630"/>
                </a:lnTo>
                <a:close/>
              </a:path>
              <a:path w="1160780" h="2952115">
                <a:moveTo>
                  <a:pt x="1160170" y="0"/>
                </a:moveTo>
                <a:lnTo>
                  <a:pt x="1126845" y="0"/>
                </a:lnTo>
                <a:lnTo>
                  <a:pt x="1105776" y="43675"/>
                </a:lnTo>
                <a:lnTo>
                  <a:pt x="1084478" y="0"/>
                </a:lnTo>
                <a:lnTo>
                  <a:pt x="1051140" y="0"/>
                </a:lnTo>
                <a:lnTo>
                  <a:pt x="1091311" y="67792"/>
                </a:lnTo>
                <a:lnTo>
                  <a:pt x="1091311" y="108800"/>
                </a:lnTo>
                <a:lnTo>
                  <a:pt x="1120305" y="108800"/>
                </a:lnTo>
                <a:lnTo>
                  <a:pt x="1120305" y="67792"/>
                </a:lnTo>
                <a:lnTo>
                  <a:pt x="1160170" y="0"/>
                </a:lnTo>
                <a:close/>
              </a:path>
            </a:pathLst>
          </a:custGeom>
          <a:solidFill>
            <a:srgbClr val="D87355"/>
          </a:solidFill>
        </p:spPr>
        <p:txBody>
          <a:bodyPr wrap="square" lIns="0" tIns="0" rIns="0" bIns="0" rtlCol="0"/>
          <a:lstStyle/>
          <a:p>
            <a:endParaRPr/>
          </a:p>
        </p:txBody>
      </p:sp>
      <p:pic>
        <p:nvPicPr>
          <p:cNvPr id="121" name="bg object 121"/>
          <p:cNvPicPr/>
          <p:nvPr/>
        </p:nvPicPr>
        <p:blipFill>
          <a:blip r:embed="rId26" cstate="email">
            <a:extLst>
              <a:ext uri="{28A0092B-C50C-407E-A947-70E740481C1C}">
                <a14:useLocalDpi xmlns:a14="http://schemas.microsoft.com/office/drawing/2010/main"/>
              </a:ext>
            </a:extLst>
          </a:blip>
          <a:stretch>
            <a:fillRect/>
          </a:stretch>
        </p:blipFill>
        <p:spPr>
          <a:xfrm>
            <a:off x="13092892" y="10102985"/>
            <a:ext cx="104540" cy="112527"/>
          </a:xfrm>
          <a:prstGeom prst="rect">
            <a:avLst/>
          </a:prstGeom>
        </p:spPr>
      </p:pic>
      <p:sp>
        <p:nvSpPr>
          <p:cNvPr id="122" name="bg object 122"/>
          <p:cNvSpPr/>
          <p:nvPr/>
        </p:nvSpPr>
        <p:spPr>
          <a:xfrm>
            <a:off x="13217360" y="10104757"/>
            <a:ext cx="170815" cy="109855"/>
          </a:xfrm>
          <a:custGeom>
            <a:avLst/>
            <a:gdLst/>
            <a:ahLst/>
            <a:cxnLst/>
            <a:rect l="l" t="t" r="r" b="b"/>
            <a:pathLst>
              <a:path w="170815" h="109854">
                <a:moveTo>
                  <a:pt x="78371" y="87693"/>
                </a:moveTo>
                <a:lnTo>
                  <a:pt x="28994" y="87693"/>
                </a:lnTo>
                <a:lnTo>
                  <a:pt x="28994" y="63563"/>
                </a:lnTo>
                <a:lnTo>
                  <a:pt x="74028" y="63563"/>
                </a:lnTo>
                <a:lnTo>
                  <a:pt x="74028" y="43243"/>
                </a:lnTo>
                <a:lnTo>
                  <a:pt x="28994" y="43243"/>
                </a:lnTo>
                <a:lnTo>
                  <a:pt x="28994" y="20383"/>
                </a:lnTo>
                <a:lnTo>
                  <a:pt x="76619" y="20383"/>
                </a:lnTo>
                <a:lnTo>
                  <a:pt x="76619" y="63"/>
                </a:lnTo>
                <a:lnTo>
                  <a:pt x="0" y="63"/>
                </a:lnTo>
                <a:lnTo>
                  <a:pt x="0" y="20383"/>
                </a:lnTo>
                <a:lnTo>
                  <a:pt x="0" y="43243"/>
                </a:lnTo>
                <a:lnTo>
                  <a:pt x="0" y="63563"/>
                </a:lnTo>
                <a:lnTo>
                  <a:pt x="0" y="87693"/>
                </a:lnTo>
                <a:lnTo>
                  <a:pt x="0" y="109283"/>
                </a:lnTo>
                <a:lnTo>
                  <a:pt x="78371" y="109283"/>
                </a:lnTo>
                <a:lnTo>
                  <a:pt x="78371" y="87693"/>
                </a:lnTo>
                <a:close/>
              </a:path>
              <a:path w="170815" h="109854">
                <a:moveTo>
                  <a:pt x="170434" y="0"/>
                </a:moveTo>
                <a:lnTo>
                  <a:pt x="87871" y="0"/>
                </a:lnTo>
                <a:lnTo>
                  <a:pt x="87871" y="21590"/>
                </a:lnTo>
                <a:lnTo>
                  <a:pt x="114655" y="21590"/>
                </a:lnTo>
                <a:lnTo>
                  <a:pt x="114655" y="109220"/>
                </a:lnTo>
                <a:lnTo>
                  <a:pt x="143649" y="109220"/>
                </a:lnTo>
                <a:lnTo>
                  <a:pt x="143649" y="21590"/>
                </a:lnTo>
                <a:lnTo>
                  <a:pt x="170434" y="21590"/>
                </a:lnTo>
                <a:lnTo>
                  <a:pt x="170434" y="0"/>
                </a:lnTo>
                <a:close/>
              </a:path>
            </a:pathLst>
          </a:custGeom>
          <a:solidFill>
            <a:srgbClr val="D87355"/>
          </a:solidFill>
        </p:spPr>
        <p:txBody>
          <a:bodyPr wrap="square" lIns="0" tIns="0" rIns="0" bIns="0" rtlCol="0"/>
          <a:lstStyle/>
          <a:p>
            <a:endParaRPr/>
          </a:p>
        </p:txBody>
      </p:sp>
      <p:pic>
        <p:nvPicPr>
          <p:cNvPr id="123" name="bg object 123"/>
          <p:cNvPicPr/>
          <p:nvPr/>
        </p:nvPicPr>
        <p:blipFill>
          <a:blip r:embed="rId27" cstate="email">
            <a:extLst>
              <a:ext uri="{28A0092B-C50C-407E-A947-70E740481C1C}">
                <a14:useLocalDpi xmlns:a14="http://schemas.microsoft.com/office/drawing/2010/main"/>
              </a:ext>
            </a:extLst>
          </a:blip>
          <a:stretch>
            <a:fillRect/>
          </a:stretch>
        </p:blipFill>
        <p:spPr>
          <a:xfrm>
            <a:off x="13446160" y="10104812"/>
            <a:ext cx="502592" cy="109219"/>
          </a:xfrm>
          <a:prstGeom prst="rect">
            <a:avLst/>
          </a:prstGeom>
        </p:spPr>
      </p:pic>
      <p:sp>
        <p:nvSpPr>
          <p:cNvPr id="124" name="bg object 124"/>
          <p:cNvSpPr/>
          <p:nvPr/>
        </p:nvSpPr>
        <p:spPr>
          <a:xfrm>
            <a:off x="1503070" y="8452309"/>
            <a:ext cx="525780" cy="156845"/>
          </a:xfrm>
          <a:custGeom>
            <a:avLst/>
            <a:gdLst/>
            <a:ahLst/>
            <a:cxnLst/>
            <a:rect l="l" t="t" r="r" b="b"/>
            <a:pathLst>
              <a:path w="525780" h="156845">
                <a:moveTo>
                  <a:pt x="114604" y="49034"/>
                </a:moveTo>
                <a:lnTo>
                  <a:pt x="86309" y="5727"/>
                </a:lnTo>
                <a:lnTo>
                  <a:pt x="77254" y="3924"/>
                </a:lnTo>
                <a:lnTo>
                  <a:pt x="77254" y="41414"/>
                </a:lnTo>
                <a:lnTo>
                  <a:pt x="77254" y="57416"/>
                </a:lnTo>
                <a:lnTo>
                  <a:pt x="70650" y="63271"/>
                </a:lnTo>
                <a:lnTo>
                  <a:pt x="38887" y="63271"/>
                </a:lnTo>
                <a:lnTo>
                  <a:pt x="38887" y="35826"/>
                </a:lnTo>
                <a:lnTo>
                  <a:pt x="70650" y="35826"/>
                </a:lnTo>
                <a:lnTo>
                  <a:pt x="77254" y="41414"/>
                </a:lnTo>
                <a:lnTo>
                  <a:pt x="77254" y="3924"/>
                </a:lnTo>
                <a:lnTo>
                  <a:pt x="67843" y="2032"/>
                </a:lnTo>
                <a:lnTo>
                  <a:pt x="0" y="2032"/>
                </a:lnTo>
                <a:lnTo>
                  <a:pt x="0" y="154482"/>
                </a:lnTo>
                <a:lnTo>
                  <a:pt x="38887" y="154482"/>
                </a:lnTo>
                <a:lnTo>
                  <a:pt x="38887" y="94780"/>
                </a:lnTo>
                <a:lnTo>
                  <a:pt x="67843" y="94780"/>
                </a:lnTo>
                <a:lnTo>
                  <a:pt x="86309" y="91351"/>
                </a:lnTo>
                <a:lnTo>
                  <a:pt x="101142" y="81813"/>
                </a:lnTo>
                <a:lnTo>
                  <a:pt x="111010" y="67335"/>
                </a:lnTo>
                <a:lnTo>
                  <a:pt x="111810" y="63271"/>
                </a:lnTo>
                <a:lnTo>
                  <a:pt x="114604" y="49034"/>
                </a:lnTo>
                <a:close/>
              </a:path>
              <a:path w="525780" h="156845">
                <a:moveTo>
                  <a:pt x="255358" y="154482"/>
                </a:moveTo>
                <a:lnTo>
                  <a:pt x="216357" y="98590"/>
                </a:lnTo>
                <a:lnTo>
                  <a:pt x="213169" y="94018"/>
                </a:lnTo>
                <a:lnTo>
                  <a:pt x="225209" y="87503"/>
                </a:lnTo>
                <a:lnTo>
                  <a:pt x="234619" y="77558"/>
                </a:lnTo>
                <a:lnTo>
                  <a:pt x="239534" y="67335"/>
                </a:lnTo>
                <a:lnTo>
                  <a:pt x="240728" y="64858"/>
                </a:lnTo>
                <a:lnTo>
                  <a:pt x="242900" y="50063"/>
                </a:lnTo>
                <a:lnTo>
                  <a:pt x="214922" y="5816"/>
                </a:lnTo>
                <a:lnTo>
                  <a:pt x="205549" y="3937"/>
                </a:lnTo>
                <a:lnTo>
                  <a:pt x="205549" y="42430"/>
                </a:lnTo>
                <a:lnTo>
                  <a:pt x="205549" y="60731"/>
                </a:lnTo>
                <a:lnTo>
                  <a:pt x="198945" y="67335"/>
                </a:lnTo>
                <a:lnTo>
                  <a:pt x="167182" y="67335"/>
                </a:lnTo>
                <a:lnTo>
                  <a:pt x="167182" y="35826"/>
                </a:lnTo>
                <a:lnTo>
                  <a:pt x="198945" y="35826"/>
                </a:lnTo>
                <a:lnTo>
                  <a:pt x="205549" y="42430"/>
                </a:lnTo>
                <a:lnTo>
                  <a:pt x="205549" y="3937"/>
                </a:lnTo>
                <a:lnTo>
                  <a:pt x="196151" y="2032"/>
                </a:lnTo>
                <a:lnTo>
                  <a:pt x="128308" y="2032"/>
                </a:lnTo>
                <a:lnTo>
                  <a:pt x="128308" y="154482"/>
                </a:lnTo>
                <a:lnTo>
                  <a:pt x="167182" y="154482"/>
                </a:lnTo>
                <a:lnTo>
                  <a:pt x="167182" y="98590"/>
                </a:lnTo>
                <a:lnTo>
                  <a:pt x="176085" y="98590"/>
                </a:lnTo>
                <a:lnTo>
                  <a:pt x="211658" y="154482"/>
                </a:lnTo>
                <a:lnTo>
                  <a:pt x="255358" y="154482"/>
                </a:lnTo>
                <a:close/>
              </a:path>
              <a:path w="525780" h="156845">
                <a:moveTo>
                  <a:pt x="418211" y="78257"/>
                </a:moveTo>
                <a:lnTo>
                  <a:pt x="412051" y="47815"/>
                </a:lnTo>
                <a:lnTo>
                  <a:pt x="405511" y="38112"/>
                </a:lnTo>
                <a:lnTo>
                  <a:pt x="395274" y="22936"/>
                </a:lnTo>
                <a:lnTo>
                  <a:pt x="380098" y="12712"/>
                </a:lnTo>
                <a:lnTo>
                  <a:pt x="380098" y="78257"/>
                </a:lnTo>
                <a:lnTo>
                  <a:pt x="377037" y="94284"/>
                </a:lnTo>
                <a:lnTo>
                  <a:pt x="368592" y="107010"/>
                </a:lnTo>
                <a:lnTo>
                  <a:pt x="355866" y="115392"/>
                </a:lnTo>
                <a:lnTo>
                  <a:pt x="339940" y="118402"/>
                </a:lnTo>
                <a:lnTo>
                  <a:pt x="323875" y="115392"/>
                </a:lnTo>
                <a:lnTo>
                  <a:pt x="311073" y="107010"/>
                </a:lnTo>
                <a:lnTo>
                  <a:pt x="302602" y="94284"/>
                </a:lnTo>
                <a:lnTo>
                  <a:pt x="299542" y="78257"/>
                </a:lnTo>
                <a:lnTo>
                  <a:pt x="302602" y="62230"/>
                </a:lnTo>
                <a:lnTo>
                  <a:pt x="311073" y="49517"/>
                </a:lnTo>
                <a:lnTo>
                  <a:pt x="323875" y="41135"/>
                </a:lnTo>
                <a:lnTo>
                  <a:pt x="339940" y="38112"/>
                </a:lnTo>
                <a:lnTo>
                  <a:pt x="355866" y="41135"/>
                </a:lnTo>
                <a:lnTo>
                  <a:pt x="368592" y="49517"/>
                </a:lnTo>
                <a:lnTo>
                  <a:pt x="377037" y="62230"/>
                </a:lnTo>
                <a:lnTo>
                  <a:pt x="380098" y="78257"/>
                </a:lnTo>
                <a:lnTo>
                  <a:pt x="380098" y="12712"/>
                </a:lnTo>
                <a:lnTo>
                  <a:pt x="370395" y="6159"/>
                </a:lnTo>
                <a:lnTo>
                  <a:pt x="339940" y="0"/>
                </a:lnTo>
                <a:lnTo>
                  <a:pt x="309384" y="6159"/>
                </a:lnTo>
                <a:lnTo>
                  <a:pt x="284518" y="22936"/>
                </a:lnTo>
                <a:lnTo>
                  <a:pt x="267804" y="47815"/>
                </a:lnTo>
                <a:lnTo>
                  <a:pt x="261683" y="78257"/>
                </a:lnTo>
                <a:lnTo>
                  <a:pt x="267804" y="108712"/>
                </a:lnTo>
                <a:lnTo>
                  <a:pt x="284518" y="133591"/>
                </a:lnTo>
                <a:lnTo>
                  <a:pt x="309384" y="150368"/>
                </a:lnTo>
                <a:lnTo>
                  <a:pt x="339940" y="156527"/>
                </a:lnTo>
                <a:lnTo>
                  <a:pt x="370395" y="150368"/>
                </a:lnTo>
                <a:lnTo>
                  <a:pt x="395274" y="133591"/>
                </a:lnTo>
                <a:lnTo>
                  <a:pt x="405511" y="118402"/>
                </a:lnTo>
                <a:lnTo>
                  <a:pt x="412051" y="108712"/>
                </a:lnTo>
                <a:lnTo>
                  <a:pt x="418211" y="78257"/>
                </a:lnTo>
                <a:close/>
              </a:path>
              <a:path w="525780" h="156845">
                <a:moveTo>
                  <a:pt x="525360" y="2032"/>
                </a:moveTo>
                <a:lnTo>
                  <a:pt x="437184" y="2032"/>
                </a:lnTo>
                <a:lnTo>
                  <a:pt x="437184" y="35826"/>
                </a:lnTo>
                <a:lnTo>
                  <a:pt x="486486" y="35826"/>
                </a:lnTo>
                <a:lnTo>
                  <a:pt x="486486" y="116878"/>
                </a:lnTo>
                <a:lnTo>
                  <a:pt x="480631" y="122974"/>
                </a:lnTo>
                <a:lnTo>
                  <a:pt x="467169" y="122974"/>
                </a:lnTo>
                <a:lnTo>
                  <a:pt x="462089" y="118148"/>
                </a:lnTo>
                <a:lnTo>
                  <a:pt x="461073" y="111544"/>
                </a:lnTo>
                <a:lnTo>
                  <a:pt x="422706" y="123240"/>
                </a:lnTo>
                <a:lnTo>
                  <a:pt x="427926" y="137121"/>
                </a:lnTo>
                <a:lnTo>
                  <a:pt x="438200" y="147599"/>
                </a:lnTo>
                <a:lnTo>
                  <a:pt x="453440" y="154216"/>
                </a:lnTo>
                <a:lnTo>
                  <a:pt x="473532" y="156527"/>
                </a:lnTo>
                <a:lnTo>
                  <a:pt x="495985" y="153581"/>
                </a:lnTo>
                <a:lnTo>
                  <a:pt x="512216" y="145186"/>
                </a:lnTo>
                <a:lnTo>
                  <a:pt x="522046" y="131978"/>
                </a:lnTo>
                <a:lnTo>
                  <a:pt x="525360" y="114592"/>
                </a:lnTo>
                <a:lnTo>
                  <a:pt x="525360" y="2032"/>
                </a:lnTo>
                <a:close/>
              </a:path>
            </a:pathLst>
          </a:custGeom>
          <a:solidFill>
            <a:srgbClr val="2A803F"/>
          </a:solidFill>
        </p:spPr>
        <p:txBody>
          <a:bodyPr wrap="square" lIns="0" tIns="0" rIns="0" bIns="0" rtlCol="0"/>
          <a:lstStyle/>
          <a:p>
            <a:endParaRPr/>
          </a:p>
        </p:txBody>
      </p:sp>
      <p:pic>
        <p:nvPicPr>
          <p:cNvPr id="125" name="bg object 125"/>
          <p:cNvPicPr/>
          <p:nvPr/>
        </p:nvPicPr>
        <p:blipFill>
          <a:blip r:embed="rId28" cstate="email">
            <a:extLst>
              <a:ext uri="{28A0092B-C50C-407E-A947-70E740481C1C}">
                <a14:useLocalDpi xmlns:a14="http://schemas.microsoft.com/office/drawing/2010/main"/>
              </a:ext>
            </a:extLst>
          </a:blip>
          <a:stretch>
            <a:fillRect/>
          </a:stretch>
        </p:blipFill>
        <p:spPr>
          <a:xfrm>
            <a:off x="2055606" y="8452303"/>
            <a:ext cx="376794" cy="156525"/>
          </a:xfrm>
          <a:prstGeom prst="rect">
            <a:avLst/>
          </a:prstGeom>
        </p:spPr>
      </p:pic>
      <p:sp>
        <p:nvSpPr>
          <p:cNvPr id="126" name="bg object 126"/>
          <p:cNvSpPr/>
          <p:nvPr/>
        </p:nvSpPr>
        <p:spPr>
          <a:xfrm>
            <a:off x="2499703" y="8452309"/>
            <a:ext cx="661670" cy="156845"/>
          </a:xfrm>
          <a:custGeom>
            <a:avLst/>
            <a:gdLst/>
            <a:ahLst/>
            <a:cxnLst/>
            <a:rect l="l" t="t" r="r" b="b"/>
            <a:pathLst>
              <a:path w="661669" h="156845">
                <a:moveTo>
                  <a:pt x="156514" y="78257"/>
                </a:moveTo>
                <a:lnTo>
                  <a:pt x="150368" y="47815"/>
                </a:lnTo>
                <a:lnTo>
                  <a:pt x="143827" y="38112"/>
                </a:lnTo>
                <a:lnTo>
                  <a:pt x="133591" y="22936"/>
                </a:lnTo>
                <a:lnTo>
                  <a:pt x="118402" y="12700"/>
                </a:lnTo>
                <a:lnTo>
                  <a:pt x="118402" y="78257"/>
                </a:lnTo>
                <a:lnTo>
                  <a:pt x="115354" y="94284"/>
                </a:lnTo>
                <a:lnTo>
                  <a:pt x="106908" y="107010"/>
                </a:lnTo>
                <a:lnTo>
                  <a:pt x="94183" y="115392"/>
                </a:lnTo>
                <a:lnTo>
                  <a:pt x="78257" y="118402"/>
                </a:lnTo>
                <a:lnTo>
                  <a:pt x="62191" y="115392"/>
                </a:lnTo>
                <a:lnTo>
                  <a:pt x="49390" y="107010"/>
                </a:lnTo>
                <a:lnTo>
                  <a:pt x="40919" y="94284"/>
                </a:lnTo>
                <a:lnTo>
                  <a:pt x="37858" y="78257"/>
                </a:lnTo>
                <a:lnTo>
                  <a:pt x="40919" y="62230"/>
                </a:lnTo>
                <a:lnTo>
                  <a:pt x="49390" y="49517"/>
                </a:lnTo>
                <a:lnTo>
                  <a:pt x="62191" y="41135"/>
                </a:lnTo>
                <a:lnTo>
                  <a:pt x="78257" y="38112"/>
                </a:lnTo>
                <a:lnTo>
                  <a:pt x="94183" y="41135"/>
                </a:lnTo>
                <a:lnTo>
                  <a:pt x="106908" y="49517"/>
                </a:lnTo>
                <a:lnTo>
                  <a:pt x="115354" y="62230"/>
                </a:lnTo>
                <a:lnTo>
                  <a:pt x="118402" y="78257"/>
                </a:lnTo>
                <a:lnTo>
                  <a:pt x="118402" y="12700"/>
                </a:lnTo>
                <a:lnTo>
                  <a:pt x="108712" y="6159"/>
                </a:lnTo>
                <a:lnTo>
                  <a:pt x="78257" y="0"/>
                </a:lnTo>
                <a:lnTo>
                  <a:pt x="47701" y="6159"/>
                </a:lnTo>
                <a:lnTo>
                  <a:pt x="22834" y="22936"/>
                </a:lnTo>
                <a:lnTo>
                  <a:pt x="6108" y="47815"/>
                </a:lnTo>
                <a:lnTo>
                  <a:pt x="0" y="78257"/>
                </a:lnTo>
                <a:lnTo>
                  <a:pt x="6108" y="108712"/>
                </a:lnTo>
                <a:lnTo>
                  <a:pt x="22834" y="133591"/>
                </a:lnTo>
                <a:lnTo>
                  <a:pt x="47701" y="150368"/>
                </a:lnTo>
                <a:lnTo>
                  <a:pt x="78257" y="156527"/>
                </a:lnTo>
                <a:lnTo>
                  <a:pt x="108712" y="150368"/>
                </a:lnTo>
                <a:lnTo>
                  <a:pt x="133591" y="133591"/>
                </a:lnTo>
                <a:lnTo>
                  <a:pt x="143827" y="118402"/>
                </a:lnTo>
                <a:lnTo>
                  <a:pt x="150368" y="108712"/>
                </a:lnTo>
                <a:lnTo>
                  <a:pt x="156514" y="78257"/>
                </a:lnTo>
                <a:close/>
              </a:path>
              <a:path w="661669" h="156845">
                <a:moveTo>
                  <a:pt x="379336" y="2032"/>
                </a:moveTo>
                <a:lnTo>
                  <a:pt x="338175" y="2032"/>
                </a:lnTo>
                <a:lnTo>
                  <a:pt x="314540" y="102400"/>
                </a:lnTo>
                <a:lnTo>
                  <a:pt x="287604" y="2032"/>
                </a:lnTo>
                <a:lnTo>
                  <a:pt x="252285" y="2032"/>
                </a:lnTo>
                <a:lnTo>
                  <a:pt x="225361" y="102400"/>
                </a:lnTo>
                <a:lnTo>
                  <a:pt x="201968" y="2032"/>
                </a:lnTo>
                <a:lnTo>
                  <a:pt x="160820" y="2032"/>
                </a:lnTo>
                <a:lnTo>
                  <a:pt x="200456" y="154482"/>
                </a:lnTo>
                <a:lnTo>
                  <a:pt x="245935" y="154482"/>
                </a:lnTo>
                <a:lnTo>
                  <a:pt x="270078" y="57416"/>
                </a:lnTo>
                <a:lnTo>
                  <a:pt x="293954" y="154482"/>
                </a:lnTo>
                <a:lnTo>
                  <a:pt x="339445" y="154482"/>
                </a:lnTo>
                <a:lnTo>
                  <a:pt x="379336" y="2032"/>
                </a:lnTo>
                <a:close/>
              </a:path>
              <a:path w="661669" h="156845">
                <a:moveTo>
                  <a:pt x="537362" y="2032"/>
                </a:moveTo>
                <a:lnTo>
                  <a:pt x="498475" y="2032"/>
                </a:lnTo>
                <a:lnTo>
                  <a:pt x="498475" y="95288"/>
                </a:lnTo>
                <a:lnTo>
                  <a:pt x="429615" y="2032"/>
                </a:lnTo>
                <a:lnTo>
                  <a:pt x="388962" y="2032"/>
                </a:lnTo>
                <a:lnTo>
                  <a:pt x="388962" y="154482"/>
                </a:lnTo>
                <a:lnTo>
                  <a:pt x="427837" y="154482"/>
                </a:lnTo>
                <a:lnTo>
                  <a:pt x="427837" y="60985"/>
                </a:lnTo>
                <a:lnTo>
                  <a:pt x="496443" y="154482"/>
                </a:lnTo>
                <a:lnTo>
                  <a:pt x="537362" y="154482"/>
                </a:lnTo>
                <a:lnTo>
                  <a:pt x="537362" y="2032"/>
                </a:lnTo>
                <a:close/>
              </a:path>
              <a:path w="661669" h="156845">
                <a:moveTo>
                  <a:pt x="661073" y="1536"/>
                </a:moveTo>
                <a:lnTo>
                  <a:pt x="566547" y="1536"/>
                </a:lnTo>
                <a:lnTo>
                  <a:pt x="566547" y="35826"/>
                </a:lnTo>
                <a:lnTo>
                  <a:pt x="566547" y="61226"/>
                </a:lnTo>
                <a:lnTo>
                  <a:pt x="566547" y="95516"/>
                </a:lnTo>
                <a:lnTo>
                  <a:pt x="566547" y="120916"/>
                </a:lnTo>
                <a:lnTo>
                  <a:pt x="566547" y="153936"/>
                </a:lnTo>
                <a:lnTo>
                  <a:pt x="661073" y="153936"/>
                </a:lnTo>
                <a:lnTo>
                  <a:pt x="661073" y="120916"/>
                </a:lnTo>
                <a:lnTo>
                  <a:pt x="605434" y="120916"/>
                </a:lnTo>
                <a:lnTo>
                  <a:pt x="605434" y="95516"/>
                </a:lnTo>
                <a:lnTo>
                  <a:pt x="652437" y="95516"/>
                </a:lnTo>
                <a:lnTo>
                  <a:pt x="652437" y="61226"/>
                </a:lnTo>
                <a:lnTo>
                  <a:pt x="605434" y="61226"/>
                </a:lnTo>
                <a:lnTo>
                  <a:pt x="605434" y="35826"/>
                </a:lnTo>
                <a:lnTo>
                  <a:pt x="661073" y="35826"/>
                </a:lnTo>
                <a:lnTo>
                  <a:pt x="661073" y="1536"/>
                </a:lnTo>
                <a:close/>
              </a:path>
            </a:pathLst>
          </a:custGeom>
          <a:solidFill>
            <a:srgbClr val="2A803F"/>
          </a:solidFill>
        </p:spPr>
        <p:txBody>
          <a:bodyPr wrap="square" lIns="0" tIns="0" rIns="0" bIns="0" rtlCol="0"/>
          <a:lstStyle/>
          <a:p>
            <a:endParaRPr/>
          </a:p>
        </p:txBody>
      </p:sp>
      <p:pic>
        <p:nvPicPr>
          <p:cNvPr id="127" name="bg object 127"/>
          <p:cNvPicPr/>
          <p:nvPr/>
        </p:nvPicPr>
        <p:blipFill>
          <a:blip r:embed="rId29" cstate="email">
            <a:extLst>
              <a:ext uri="{28A0092B-C50C-407E-A947-70E740481C1C}">
                <a14:useLocalDpi xmlns:a14="http://schemas.microsoft.com/office/drawing/2010/main"/>
              </a:ext>
            </a:extLst>
          </a:blip>
          <a:stretch>
            <a:fillRect/>
          </a:stretch>
        </p:blipFill>
        <p:spPr>
          <a:xfrm>
            <a:off x="3183377" y="8452304"/>
            <a:ext cx="242894" cy="156525"/>
          </a:xfrm>
          <a:prstGeom prst="rect">
            <a:avLst/>
          </a:prstGeom>
        </p:spPr>
      </p:pic>
      <p:pic>
        <p:nvPicPr>
          <p:cNvPr id="128" name="bg object 128"/>
          <p:cNvPicPr/>
          <p:nvPr/>
        </p:nvPicPr>
        <p:blipFill>
          <a:blip r:embed="rId30" cstate="email">
            <a:extLst>
              <a:ext uri="{28A0092B-C50C-407E-A947-70E740481C1C}">
                <a14:useLocalDpi xmlns:a14="http://schemas.microsoft.com/office/drawing/2010/main"/>
              </a:ext>
            </a:extLst>
          </a:blip>
          <a:stretch>
            <a:fillRect/>
          </a:stretch>
        </p:blipFill>
        <p:spPr>
          <a:xfrm>
            <a:off x="1489115" y="8765604"/>
            <a:ext cx="4023105" cy="714746"/>
          </a:xfrm>
          <a:prstGeom prst="rect">
            <a:avLst/>
          </a:prstGeom>
        </p:spPr>
      </p:pic>
      <p:pic>
        <p:nvPicPr>
          <p:cNvPr id="129" name="bg object 129"/>
          <p:cNvPicPr/>
          <p:nvPr/>
        </p:nvPicPr>
        <p:blipFill>
          <a:blip r:embed="rId31" cstate="email">
            <a:extLst>
              <a:ext uri="{28A0092B-C50C-407E-A947-70E740481C1C}">
                <a14:useLocalDpi xmlns:a14="http://schemas.microsoft.com/office/drawing/2010/main"/>
              </a:ext>
            </a:extLst>
          </a:blip>
          <a:stretch>
            <a:fillRect/>
          </a:stretch>
        </p:blipFill>
        <p:spPr>
          <a:xfrm>
            <a:off x="15548367" y="8649774"/>
            <a:ext cx="264245" cy="156525"/>
          </a:xfrm>
          <a:prstGeom prst="rect">
            <a:avLst/>
          </a:prstGeom>
        </p:spPr>
      </p:pic>
      <p:pic>
        <p:nvPicPr>
          <p:cNvPr id="130" name="bg object 130"/>
          <p:cNvPicPr/>
          <p:nvPr/>
        </p:nvPicPr>
        <p:blipFill>
          <a:blip r:embed="rId32" cstate="email">
            <a:extLst>
              <a:ext uri="{28A0092B-C50C-407E-A947-70E740481C1C}">
                <a14:useLocalDpi xmlns:a14="http://schemas.microsoft.com/office/drawing/2010/main"/>
              </a:ext>
            </a:extLst>
          </a:blip>
          <a:stretch>
            <a:fillRect/>
          </a:stretch>
        </p:blipFill>
        <p:spPr>
          <a:xfrm>
            <a:off x="15839781" y="8651805"/>
            <a:ext cx="398116" cy="152957"/>
          </a:xfrm>
          <a:prstGeom prst="rect">
            <a:avLst/>
          </a:prstGeom>
        </p:spPr>
      </p:pic>
      <p:sp>
        <p:nvSpPr>
          <p:cNvPr id="131" name="bg object 131"/>
          <p:cNvSpPr/>
          <p:nvPr/>
        </p:nvSpPr>
        <p:spPr>
          <a:xfrm>
            <a:off x="16268117" y="8651318"/>
            <a:ext cx="94615" cy="152400"/>
          </a:xfrm>
          <a:custGeom>
            <a:avLst/>
            <a:gdLst/>
            <a:ahLst/>
            <a:cxnLst/>
            <a:rect l="l" t="t" r="r" b="b"/>
            <a:pathLst>
              <a:path w="94615" h="152400">
                <a:moveTo>
                  <a:pt x="94513" y="0"/>
                </a:moveTo>
                <a:lnTo>
                  <a:pt x="0" y="0"/>
                </a:lnTo>
                <a:lnTo>
                  <a:pt x="0" y="34290"/>
                </a:lnTo>
                <a:lnTo>
                  <a:pt x="0" y="59690"/>
                </a:lnTo>
                <a:lnTo>
                  <a:pt x="0" y="93980"/>
                </a:lnTo>
                <a:lnTo>
                  <a:pt x="0" y="119380"/>
                </a:lnTo>
                <a:lnTo>
                  <a:pt x="0" y="152400"/>
                </a:lnTo>
                <a:lnTo>
                  <a:pt x="94513" y="152400"/>
                </a:lnTo>
                <a:lnTo>
                  <a:pt x="94513" y="119380"/>
                </a:lnTo>
                <a:lnTo>
                  <a:pt x="38874" y="119380"/>
                </a:lnTo>
                <a:lnTo>
                  <a:pt x="38874" y="93980"/>
                </a:lnTo>
                <a:lnTo>
                  <a:pt x="85890" y="93980"/>
                </a:lnTo>
                <a:lnTo>
                  <a:pt x="85890" y="59690"/>
                </a:lnTo>
                <a:lnTo>
                  <a:pt x="38874" y="59690"/>
                </a:lnTo>
                <a:lnTo>
                  <a:pt x="38874" y="34290"/>
                </a:lnTo>
                <a:lnTo>
                  <a:pt x="94513" y="34290"/>
                </a:lnTo>
                <a:lnTo>
                  <a:pt x="94513" y="0"/>
                </a:lnTo>
                <a:close/>
              </a:path>
            </a:pathLst>
          </a:custGeom>
          <a:solidFill>
            <a:srgbClr val="2A803F"/>
          </a:solidFill>
        </p:spPr>
        <p:txBody>
          <a:bodyPr wrap="square" lIns="0" tIns="0" rIns="0" bIns="0" rtlCol="0"/>
          <a:lstStyle/>
          <a:p>
            <a:endParaRPr/>
          </a:p>
        </p:txBody>
      </p:sp>
      <p:pic>
        <p:nvPicPr>
          <p:cNvPr id="132" name="bg object 132"/>
          <p:cNvPicPr/>
          <p:nvPr/>
        </p:nvPicPr>
        <p:blipFill>
          <a:blip r:embed="rId33" cstate="email">
            <a:extLst>
              <a:ext uri="{28A0092B-C50C-407E-A947-70E740481C1C}">
                <a14:useLocalDpi xmlns:a14="http://schemas.microsoft.com/office/drawing/2010/main"/>
              </a:ext>
            </a:extLst>
          </a:blip>
          <a:stretch>
            <a:fillRect/>
          </a:stretch>
        </p:blipFill>
        <p:spPr>
          <a:xfrm>
            <a:off x="16385241" y="8649774"/>
            <a:ext cx="242901" cy="156525"/>
          </a:xfrm>
          <a:prstGeom prst="rect">
            <a:avLst/>
          </a:prstGeom>
        </p:spPr>
      </p:pic>
      <p:sp>
        <p:nvSpPr>
          <p:cNvPr id="133" name="bg object 133"/>
          <p:cNvSpPr/>
          <p:nvPr/>
        </p:nvSpPr>
        <p:spPr>
          <a:xfrm>
            <a:off x="19147986" y="8980070"/>
            <a:ext cx="13970" cy="13970"/>
          </a:xfrm>
          <a:custGeom>
            <a:avLst/>
            <a:gdLst/>
            <a:ahLst/>
            <a:cxnLst/>
            <a:rect l="l" t="t" r="r" b="b"/>
            <a:pathLst>
              <a:path w="13969" h="13970">
                <a:moveTo>
                  <a:pt x="13630" y="0"/>
                </a:moveTo>
                <a:lnTo>
                  <a:pt x="0" y="0"/>
                </a:lnTo>
                <a:lnTo>
                  <a:pt x="0" y="13637"/>
                </a:lnTo>
                <a:lnTo>
                  <a:pt x="13630" y="13637"/>
                </a:lnTo>
                <a:lnTo>
                  <a:pt x="13630" y="0"/>
                </a:lnTo>
                <a:close/>
              </a:path>
            </a:pathLst>
          </a:custGeom>
          <a:solidFill>
            <a:srgbClr val="2A803F"/>
          </a:solidFill>
        </p:spPr>
        <p:txBody>
          <a:bodyPr wrap="square" lIns="0" tIns="0" rIns="0" bIns="0" rtlCol="0"/>
          <a:lstStyle/>
          <a:p>
            <a:endParaRPr/>
          </a:p>
        </p:txBody>
      </p:sp>
      <p:pic>
        <p:nvPicPr>
          <p:cNvPr id="134" name="bg object 134"/>
          <p:cNvPicPr/>
          <p:nvPr/>
        </p:nvPicPr>
        <p:blipFill>
          <a:blip r:embed="rId34" cstate="email">
            <a:extLst>
              <a:ext uri="{28A0092B-C50C-407E-A947-70E740481C1C}">
                <a14:useLocalDpi xmlns:a14="http://schemas.microsoft.com/office/drawing/2010/main"/>
              </a:ext>
            </a:extLst>
          </a:blip>
          <a:stretch>
            <a:fillRect/>
          </a:stretch>
        </p:blipFill>
        <p:spPr>
          <a:xfrm>
            <a:off x="15547109" y="8900756"/>
            <a:ext cx="3739496" cy="567189"/>
          </a:xfrm>
          <a:prstGeom prst="rect">
            <a:avLst/>
          </a:prstGeom>
        </p:spPr>
      </p:pic>
      <p:sp>
        <p:nvSpPr>
          <p:cNvPr id="135" name="bg object 135"/>
          <p:cNvSpPr/>
          <p:nvPr/>
        </p:nvSpPr>
        <p:spPr>
          <a:xfrm>
            <a:off x="2446959" y="4859885"/>
            <a:ext cx="16872585" cy="4581525"/>
          </a:xfrm>
          <a:custGeom>
            <a:avLst/>
            <a:gdLst/>
            <a:ahLst/>
            <a:cxnLst/>
            <a:rect l="l" t="t" r="r" b="b"/>
            <a:pathLst>
              <a:path w="16872585" h="4581525">
                <a:moveTo>
                  <a:pt x="146227" y="428561"/>
                </a:moveTo>
                <a:lnTo>
                  <a:pt x="143916" y="417144"/>
                </a:lnTo>
                <a:lnTo>
                  <a:pt x="141465" y="413499"/>
                </a:lnTo>
                <a:lnTo>
                  <a:pt x="137629" y="407809"/>
                </a:lnTo>
                <a:lnTo>
                  <a:pt x="131927" y="403974"/>
                </a:lnTo>
                <a:lnTo>
                  <a:pt x="131927" y="419887"/>
                </a:lnTo>
                <a:lnTo>
                  <a:pt x="131927" y="437235"/>
                </a:lnTo>
                <a:lnTo>
                  <a:pt x="125450" y="443611"/>
                </a:lnTo>
                <a:lnTo>
                  <a:pt x="108204" y="443611"/>
                </a:lnTo>
                <a:lnTo>
                  <a:pt x="101727" y="437235"/>
                </a:lnTo>
                <a:lnTo>
                  <a:pt x="101727" y="419887"/>
                </a:lnTo>
                <a:lnTo>
                  <a:pt x="108204" y="413499"/>
                </a:lnTo>
                <a:lnTo>
                  <a:pt x="125450" y="413499"/>
                </a:lnTo>
                <a:lnTo>
                  <a:pt x="131927" y="419887"/>
                </a:lnTo>
                <a:lnTo>
                  <a:pt x="131927" y="403974"/>
                </a:lnTo>
                <a:lnTo>
                  <a:pt x="128295" y="401523"/>
                </a:lnTo>
                <a:lnTo>
                  <a:pt x="116878" y="399211"/>
                </a:lnTo>
                <a:lnTo>
                  <a:pt x="105410" y="401523"/>
                </a:lnTo>
                <a:lnTo>
                  <a:pt x="96088" y="407809"/>
                </a:lnTo>
                <a:lnTo>
                  <a:pt x="89814" y="417144"/>
                </a:lnTo>
                <a:lnTo>
                  <a:pt x="87515" y="428561"/>
                </a:lnTo>
                <a:lnTo>
                  <a:pt x="89814" y="439978"/>
                </a:lnTo>
                <a:lnTo>
                  <a:pt x="96088" y="449313"/>
                </a:lnTo>
                <a:lnTo>
                  <a:pt x="105410" y="455599"/>
                </a:lnTo>
                <a:lnTo>
                  <a:pt x="116878" y="457911"/>
                </a:lnTo>
                <a:lnTo>
                  <a:pt x="128295" y="455599"/>
                </a:lnTo>
                <a:lnTo>
                  <a:pt x="137629" y="449313"/>
                </a:lnTo>
                <a:lnTo>
                  <a:pt x="141465" y="443611"/>
                </a:lnTo>
                <a:lnTo>
                  <a:pt x="143916" y="439978"/>
                </a:lnTo>
                <a:lnTo>
                  <a:pt x="146227" y="428561"/>
                </a:lnTo>
                <a:close/>
              </a:path>
              <a:path w="16872585" h="4581525">
                <a:moveTo>
                  <a:pt x="190525" y="399973"/>
                </a:moveTo>
                <a:lnTo>
                  <a:pt x="155067" y="399973"/>
                </a:lnTo>
                <a:lnTo>
                  <a:pt x="155067" y="457149"/>
                </a:lnTo>
                <a:lnTo>
                  <a:pt x="169646" y="457149"/>
                </a:lnTo>
                <a:lnTo>
                  <a:pt x="169646" y="434848"/>
                </a:lnTo>
                <a:lnTo>
                  <a:pt x="187274" y="434848"/>
                </a:lnTo>
                <a:lnTo>
                  <a:pt x="187274" y="422275"/>
                </a:lnTo>
                <a:lnTo>
                  <a:pt x="169646" y="422275"/>
                </a:lnTo>
                <a:lnTo>
                  <a:pt x="169646" y="412648"/>
                </a:lnTo>
                <a:lnTo>
                  <a:pt x="190525" y="412648"/>
                </a:lnTo>
                <a:lnTo>
                  <a:pt x="190525" y="399973"/>
                </a:lnTo>
                <a:close/>
              </a:path>
              <a:path w="16872585" h="4581525">
                <a:moveTo>
                  <a:pt x="201434" y="323761"/>
                </a:moveTo>
                <a:lnTo>
                  <a:pt x="196900" y="317246"/>
                </a:lnTo>
                <a:lnTo>
                  <a:pt x="190804" y="312178"/>
                </a:lnTo>
                <a:lnTo>
                  <a:pt x="183502" y="308914"/>
                </a:lnTo>
                <a:lnTo>
                  <a:pt x="175323" y="307759"/>
                </a:lnTo>
                <a:lnTo>
                  <a:pt x="163855" y="310057"/>
                </a:lnTo>
                <a:lnTo>
                  <a:pt x="154533" y="316357"/>
                </a:lnTo>
                <a:lnTo>
                  <a:pt x="148259" y="325691"/>
                </a:lnTo>
                <a:lnTo>
                  <a:pt x="145961" y="337108"/>
                </a:lnTo>
                <a:lnTo>
                  <a:pt x="148259" y="348526"/>
                </a:lnTo>
                <a:lnTo>
                  <a:pt x="154533" y="357860"/>
                </a:lnTo>
                <a:lnTo>
                  <a:pt x="163855" y="364147"/>
                </a:lnTo>
                <a:lnTo>
                  <a:pt x="175323" y="366458"/>
                </a:lnTo>
                <a:lnTo>
                  <a:pt x="183502" y="365290"/>
                </a:lnTo>
                <a:lnTo>
                  <a:pt x="190804" y="362026"/>
                </a:lnTo>
                <a:lnTo>
                  <a:pt x="196900" y="356971"/>
                </a:lnTo>
                <a:lnTo>
                  <a:pt x="201434" y="350443"/>
                </a:lnTo>
                <a:lnTo>
                  <a:pt x="188849" y="344068"/>
                </a:lnTo>
                <a:lnTo>
                  <a:pt x="186372" y="349021"/>
                </a:lnTo>
                <a:lnTo>
                  <a:pt x="181419" y="352171"/>
                </a:lnTo>
                <a:lnTo>
                  <a:pt x="166649" y="352171"/>
                </a:lnTo>
                <a:lnTo>
                  <a:pt x="160159" y="345782"/>
                </a:lnTo>
                <a:lnTo>
                  <a:pt x="160159" y="328434"/>
                </a:lnTo>
                <a:lnTo>
                  <a:pt x="166649" y="322046"/>
                </a:lnTo>
                <a:lnTo>
                  <a:pt x="181419" y="322046"/>
                </a:lnTo>
                <a:lnTo>
                  <a:pt x="186372" y="325196"/>
                </a:lnTo>
                <a:lnTo>
                  <a:pt x="188849" y="330149"/>
                </a:lnTo>
                <a:lnTo>
                  <a:pt x="201434" y="323761"/>
                </a:lnTo>
                <a:close/>
              </a:path>
              <a:path w="16872585" h="4581525">
                <a:moveTo>
                  <a:pt x="232333" y="399973"/>
                </a:moveTo>
                <a:lnTo>
                  <a:pt x="196888" y="399973"/>
                </a:lnTo>
                <a:lnTo>
                  <a:pt x="196888" y="457149"/>
                </a:lnTo>
                <a:lnTo>
                  <a:pt x="211467" y="457149"/>
                </a:lnTo>
                <a:lnTo>
                  <a:pt x="211467" y="434848"/>
                </a:lnTo>
                <a:lnTo>
                  <a:pt x="229095" y="434848"/>
                </a:lnTo>
                <a:lnTo>
                  <a:pt x="229095" y="422275"/>
                </a:lnTo>
                <a:lnTo>
                  <a:pt x="211467" y="422275"/>
                </a:lnTo>
                <a:lnTo>
                  <a:pt x="211467" y="412648"/>
                </a:lnTo>
                <a:lnTo>
                  <a:pt x="232333" y="412648"/>
                </a:lnTo>
                <a:lnTo>
                  <a:pt x="232333" y="399973"/>
                </a:lnTo>
                <a:close/>
              </a:path>
              <a:path w="16872585" h="4581525">
                <a:moveTo>
                  <a:pt x="258114" y="365696"/>
                </a:moveTo>
                <a:lnTo>
                  <a:pt x="254495" y="355688"/>
                </a:lnTo>
                <a:lnTo>
                  <a:pt x="250215" y="343877"/>
                </a:lnTo>
                <a:lnTo>
                  <a:pt x="242912" y="323672"/>
                </a:lnTo>
                <a:lnTo>
                  <a:pt x="237426" y="308521"/>
                </a:lnTo>
                <a:lnTo>
                  <a:pt x="235712" y="308521"/>
                </a:lnTo>
                <a:lnTo>
                  <a:pt x="235712" y="343877"/>
                </a:lnTo>
                <a:lnTo>
                  <a:pt x="223037" y="343877"/>
                </a:lnTo>
                <a:lnTo>
                  <a:pt x="229336" y="323672"/>
                </a:lnTo>
                <a:lnTo>
                  <a:pt x="235712" y="343877"/>
                </a:lnTo>
                <a:lnTo>
                  <a:pt x="235712" y="308521"/>
                </a:lnTo>
                <a:lnTo>
                  <a:pt x="221132" y="308521"/>
                </a:lnTo>
                <a:lnTo>
                  <a:pt x="200456" y="365696"/>
                </a:lnTo>
                <a:lnTo>
                  <a:pt x="216179" y="365696"/>
                </a:lnTo>
                <a:lnTo>
                  <a:pt x="219329" y="355688"/>
                </a:lnTo>
                <a:lnTo>
                  <a:pt x="239344" y="355688"/>
                </a:lnTo>
                <a:lnTo>
                  <a:pt x="242481" y="365696"/>
                </a:lnTo>
                <a:lnTo>
                  <a:pt x="258114" y="365696"/>
                </a:lnTo>
                <a:close/>
              </a:path>
              <a:path w="16872585" h="4581525">
                <a:moveTo>
                  <a:pt x="277304" y="440563"/>
                </a:moveTo>
                <a:lnTo>
                  <a:pt x="273253" y="428713"/>
                </a:lnTo>
                <a:lnTo>
                  <a:pt x="264337" y="423189"/>
                </a:lnTo>
                <a:lnTo>
                  <a:pt x="255435" y="420103"/>
                </a:lnTo>
                <a:lnTo>
                  <a:pt x="251383" y="415594"/>
                </a:lnTo>
                <a:lnTo>
                  <a:pt x="251383" y="413118"/>
                </a:lnTo>
                <a:lnTo>
                  <a:pt x="253288" y="411975"/>
                </a:lnTo>
                <a:lnTo>
                  <a:pt x="258432" y="411975"/>
                </a:lnTo>
                <a:lnTo>
                  <a:pt x="261581" y="413689"/>
                </a:lnTo>
                <a:lnTo>
                  <a:pt x="264629" y="416928"/>
                </a:lnTo>
                <a:lnTo>
                  <a:pt x="274154" y="407695"/>
                </a:lnTo>
                <a:lnTo>
                  <a:pt x="269684" y="402450"/>
                </a:lnTo>
                <a:lnTo>
                  <a:pt x="262915" y="399211"/>
                </a:lnTo>
                <a:lnTo>
                  <a:pt x="255765" y="399211"/>
                </a:lnTo>
                <a:lnTo>
                  <a:pt x="248970" y="400215"/>
                </a:lnTo>
                <a:lnTo>
                  <a:pt x="242836" y="403352"/>
                </a:lnTo>
                <a:lnTo>
                  <a:pt x="238417" y="408774"/>
                </a:lnTo>
                <a:lnTo>
                  <a:pt x="236702" y="416648"/>
                </a:lnTo>
                <a:lnTo>
                  <a:pt x="240766" y="427494"/>
                </a:lnTo>
                <a:lnTo>
                  <a:pt x="249720" y="432689"/>
                </a:lnTo>
                <a:lnTo>
                  <a:pt x="258660" y="435800"/>
                </a:lnTo>
                <a:lnTo>
                  <a:pt x="262724" y="440372"/>
                </a:lnTo>
                <a:lnTo>
                  <a:pt x="262724" y="442671"/>
                </a:lnTo>
                <a:lnTo>
                  <a:pt x="260819" y="444284"/>
                </a:lnTo>
                <a:lnTo>
                  <a:pt x="252145" y="444284"/>
                </a:lnTo>
                <a:lnTo>
                  <a:pt x="248145" y="441617"/>
                </a:lnTo>
                <a:lnTo>
                  <a:pt x="246138" y="437337"/>
                </a:lnTo>
                <a:lnTo>
                  <a:pt x="234226" y="444754"/>
                </a:lnTo>
                <a:lnTo>
                  <a:pt x="237909" y="449872"/>
                </a:lnTo>
                <a:lnTo>
                  <a:pt x="243065" y="454050"/>
                </a:lnTo>
                <a:lnTo>
                  <a:pt x="249478" y="456869"/>
                </a:lnTo>
                <a:lnTo>
                  <a:pt x="256908" y="457911"/>
                </a:lnTo>
                <a:lnTo>
                  <a:pt x="264718" y="456742"/>
                </a:lnTo>
                <a:lnTo>
                  <a:pt x="271221" y="453351"/>
                </a:lnTo>
                <a:lnTo>
                  <a:pt x="275666" y="447903"/>
                </a:lnTo>
                <a:lnTo>
                  <a:pt x="277304" y="440563"/>
                </a:lnTo>
                <a:close/>
              </a:path>
              <a:path w="16872585" h="4581525">
                <a:moveTo>
                  <a:pt x="309359" y="365696"/>
                </a:moveTo>
                <a:lnTo>
                  <a:pt x="294741" y="344728"/>
                </a:lnTo>
                <a:lnTo>
                  <a:pt x="293547" y="343014"/>
                </a:lnTo>
                <a:lnTo>
                  <a:pt x="300113" y="340728"/>
                </a:lnTo>
                <a:lnTo>
                  <a:pt x="304698" y="334340"/>
                </a:lnTo>
                <a:lnTo>
                  <a:pt x="304698" y="333006"/>
                </a:lnTo>
                <a:lnTo>
                  <a:pt x="304698" y="321195"/>
                </a:lnTo>
                <a:lnTo>
                  <a:pt x="304698" y="316611"/>
                </a:lnTo>
                <a:lnTo>
                  <a:pt x="297357" y="308521"/>
                </a:lnTo>
                <a:lnTo>
                  <a:pt x="290690" y="308521"/>
                </a:lnTo>
                <a:lnTo>
                  <a:pt x="290690" y="323672"/>
                </a:lnTo>
                <a:lnTo>
                  <a:pt x="290690" y="330530"/>
                </a:lnTo>
                <a:lnTo>
                  <a:pt x="288213" y="333006"/>
                </a:lnTo>
                <a:lnTo>
                  <a:pt x="276301" y="333006"/>
                </a:lnTo>
                <a:lnTo>
                  <a:pt x="276301" y="321195"/>
                </a:lnTo>
                <a:lnTo>
                  <a:pt x="288213" y="321195"/>
                </a:lnTo>
                <a:lnTo>
                  <a:pt x="290690" y="323672"/>
                </a:lnTo>
                <a:lnTo>
                  <a:pt x="290690" y="308521"/>
                </a:lnTo>
                <a:lnTo>
                  <a:pt x="261721" y="308521"/>
                </a:lnTo>
                <a:lnTo>
                  <a:pt x="261721" y="365696"/>
                </a:lnTo>
                <a:lnTo>
                  <a:pt x="276301" y="365696"/>
                </a:lnTo>
                <a:lnTo>
                  <a:pt x="276301" y="344728"/>
                </a:lnTo>
                <a:lnTo>
                  <a:pt x="279628" y="344728"/>
                </a:lnTo>
                <a:lnTo>
                  <a:pt x="292976" y="365696"/>
                </a:lnTo>
                <a:lnTo>
                  <a:pt x="309359" y="365696"/>
                </a:lnTo>
                <a:close/>
              </a:path>
              <a:path w="16872585" h="4581525">
                <a:moveTo>
                  <a:pt x="320560" y="399973"/>
                </a:moveTo>
                <a:lnTo>
                  <a:pt x="285102" y="399973"/>
                </a:lnTo>
                <a:lnTo>
                  <a:pt x="285102" y="457149"/>
                </a:lnTo>
                <a:lnTo>
                  <a:pt x="320560" y="457149"/>
                </a:lnTo>
                <a:lnTo>
                  <a:pt x="320560" y="444474"/>
                </a:lnTo>
                <a:lnTo>
                  <a:pt x="299681" y="444474"/>
                </a:lnTo>
                <a:lnTo>
                  <a:pt x="299681" y="434848"/>
                </a:lnTo>
                <a:lnTo>
                  <a:pt x="317322" y="434848"/>
                </a:lnTo>
                <a:lnTo>
                  <a:pt x="317322" y="422275"/>
                </a:lnTo>
                <a:lnTo>
                  <a:pt x="299681" y="422275"/>
                </a:lnTo>
                <a:lnTo>
                  <a:pt x="299681" y="412648"/>
                </a:lnTo>
                <a:lnTo>
                  <a:pt x="320560" y="412648"/>
                </a:lnTo>
                <a:lnTo>
                  <a:pt x="320560" y="399973"/>
                </a:lnTo>
                <a:close/>
              </a:path>
              <a:path w="16872585" h="4581525">
                <a:moveTo>
                  <a:pt x="358622" y="353021"/>
                </a:moveTo>
                <a:lnTo>
                  <a:pt x="358546" y="342925"/>
                </a:lnTo>
                <a:lnTo>
                  <a:pt x="355282" y="338823"/>
                </a:lnTo>
                <a:lnTo>
                  <a:pt x="350227" y="336626"/>
                </a:lnTo>
                <a:lnTo>
                  <a:pt x="354228" y="334441"/>
                </a:lnTo>
                <a:lnTo>
                  <a:pt x="356273" y="331292"/>
                </a:lnTo>
                <a:lnTo>
                  <a:pt x="356717" y="330619"/>
                </a:lnTo>
                <a:lnTo>
                  <a:pt x="356717" y="321195"/>
                </a:lnTo>
                <a:lnTo>
                  <a:pt x="356717" y="314236"/>
                </a:lnTo>
                <a:lnTo>
                  <a:pt x="348894" y="308521"/>
                </a:lnTo>
                <a:lnTo>
                  <a:pt x="344043" y="308521"/>
                </a:lnTo>
                <a:lnTo>
                  <a:pt x="344043" y="345401"/>
                </a:lnTo>
                <a:lnTo>
                  <a:pt x="344043" y="350634"/>
                </a:lnTo>
                <a:lnTo>
                  <a:pt x="341934" y="353021"/>
                </a:lnTo>
                <a:lnTo>
                  <a:pt x="328307" y="353021"/>
                </a:lnTo>
                <a:lnTo>
                  <a:pt x="328307" y="342925"/>
                </a:lnTo>
                <a:lnTo>
                  <a:pt x="341934" y="342925"/>
                </a:lnTo>
                <a:lnTo>
                  <a:pt x="344043" y="345401"/>
                </a:lnTo>
                <a:lnTo>
                  <a:pt x="344043" y="308521"/>
                </a:lnTo>
                <a:lnTo>
                  <a:pt x="342138" y="308521"/>
                </a:lnTo>
                <a:lnTo>
                  <a:pt x="342138" y="323570"/>
                </a:lnTo>
                <a:lnTo>
                  <a:pt x="342138" y="328815"/>
                </a:lnTo>
                <a:lnTo>
                  <a:pt x="339940" y="331292"/>
                </a:lnTo>
                <a:lnTo>
                  <a:pt x="328307" y="331292"/>
                </a:lnTo>
                <a:lnTo>
                  <a:pt x="328307" y="321195"/>
                </a:lnTo>
                <a:lnTo>
                  <a:pt x="339940" y="321195"/>
                </a:lnTo>
                <a:lnTo>
                  <a:pt x="342138" y="323570"/>
                </a:lnTo>
                <a:lnTo>
                  <a:pt x="342138" y="308521"/>
                </a:lnTo>
                <a:lnTo>
                  <a:pt x="313728" y="308521"/>
                </a:lnTo>
                <a:lnTo>
                  <a:pt x="313728" y="365696"/>
                </a:lnTo>
                <a:lnTo>
                  <a:pt x="350989" y="365696"/>
                </a:lnTo>
                <a:lnTo>
                  <a:pt x="358622" y="360362"/>
                </a:lnTo>
                <a:lnTo>
                  <a:pt x="358622" y="353021"/>
                </a:lnTo>
                <a:close/>
              </a:path>
              <a:path w="16872585" h="4581525">
                <a:moveTo>
                  <a:pt x="365429" y="399973"/>
                </a:moveTo>
                <a:lnTo>
                  <a:pt x="322922" y="399973"/>
                </a:lnTo>
                <a:lnTo>
                  <a:pt x="322922" y="412648"/>
                </a:lnTo>
                <a:lnTo>
                  <a:pt x="336931" y="412648"/>
                </a:lnTo>
                <a:lnTo>
                  <a:pt x="336931" y="457149"/>
                </a:lnTo>
                <a:lnTo>
                  <a:pt x="351421" y="457149"/>
                </a:lnTo>
                <a:lnTo>
                  <a:pt x="351421" y="412648"/>
                </a:lnTo>
                <a:lnTo>
                  <a:pt x="365429" y="412648"/>
                </a:lnTo>
                <a:lnTo>
                  <a:pt x="365429" y="399973"/>
                </a:lnTo>
                <a:close/>
              </a:path>
              <a:path w="16872585" h="4581525">
                <a:moveTo>
                  <a:pt x="408482" y="399973"/>
                </a:moveTo>
                <a:lnTo>
                  <a:pt x="365975" y="399973"/>
                </a:lnTo>
                <a:lnTo>
                  <a:pt x="365975" y="412648"/>
                </a:lnTo>
                <a:lnTo>
                  <a:pt x="379984" y="412648"/>
                </a:lnTo>
                <a:lnTo>
                  <a:pt x="379984" y="457149"/>
                </a:lnTo>
                <a:lnTo>
                  <a:pt x="394474" y="457149"/>
                </a:lnTo>
                <a:lnTo>
                  <a:pt x="394474" y="412648"/>
                </a:lnTo>
                <a:lnTo>
                  <a:pt x="408482" y="412648"/>
                </a:lnTo>
                <a:lnTo>
                  <a:pt x="408482" y="399973"/>
                </a:lnTo>
                <a:close/>
              </a:path>
              <a:path w="16872585" h="4581525">
                <a:moveTo>
                  <a:pt x="422732" y="337108"/>
                </a:moveTo>
                <a:lnTo>
                  <a:pt x="420433" y="325691"/>
                </a:lnTo>
                <a:lnTo>
                  <a:pt x="417969" y="322046"/>
                </a:lnTo>
                <a:lnTo>
                  <a:pt x="414134" y="316357"/>
                </a:lnTo>
                <a:lnTo>
                  <a:pt x="408444" y="312521"/>
                </a:lnTo>
                <a:lnTo>
                  <a:pt x="408444" y="328434"/>
                </a:lnTo>
                <a:lnTo>
                  <a:pt x="408444" y="345782"/>
                </a:lnTo>
                <a:lnTo>
                  <a:pt x="401955" y="352171"/>
                </a:lnTo>
                <a:lnTo>
                  <a:pt x="384708" y="352171"/>
                </a:lnTo>
                <a:lnTo>
                  <a:pt x="378231" y="345782"/>
                </a:lnTo>
                <a:lnTo>
                  <a:pt x="378231" y="328434"/>
                </a:lnTo>
                <a:lnTo>
                  <a:pt x="384708" y="322046"/>
                </a:lnTo>
                <a:lnTo>
                  <a:pt x="401955" y="322046"/>
                </a:lnTo>
                <a:lnTo>
                  <a:pt x="408444" y="328434"/>
                </a:lnTo>
                <a:lnTo>
                  <a:pt x="408444" y="312521"/>
                </a:lnTo>
                <a:lnTo>
                  <a:pt x="404799" y="310057"/>
                </a:lnTo>
                <a:lnTo>
                  <a:pt x="393382" y="307759"/>
                </a:lnTo>
                <a:lnTo>
                  <a:pt x="381927" y="310057"/>
                </a:lnTo>
                <a:lnTo>
                  <a:pt x="372592" y="316357"/>
                </a:lnTo>
                <a:lnTo>
                  <a:pt x="366331" y="325691"/>
                </a:lnTo>
                <a:lnTo>
                  <a:pt x="364032" y="337108"/>
                </a:lnTo>
                <a:lnTo>
                  <a:pt x="366331" y="348526"/>
                </a:lnTo>
                <a:lnTo>
                  <a:pt x="372592" y="357860"/>
                </a:lnTo>
                <a:lnTo>
                  <a:pt x="381927" y="364147"/>
                </a:lnTo>
                <a:lnTo>
                  <a:pt x="393382" y="366458"/>
                </a:lnTo>
                <a:lnTo>
                  <a:pt x="404799" y="364147"/>
                </a:lnTo>
                <a:lnTo>
                  <a:pt x="414134" y="357860"/>
                </a:lnTo>
                <a:lnTo>
                  <a:pt x="417969" y="352171"/>
                </a:lnTo>
                <a:lnTo>
                  <a:pt x="420433" y="348526"/>
                </a:lnTo>
                <a:lnTo>
                  <a:pt x="422732" y="337108"/>
                </a:lnTo>
                <a:close/>
              </a:path>
              <a:path w="16872585" h="4581525">
                <a:moveTo>
                  <a:pt x="448779" y="399973"/>
                </a:moveTo>
                <a:lnTo>
                  <a:pt x="413334" y="399973"/>
                </a:lnTo>
                <a:lnTo>
                  <a:pt x="413334" y="457149"/>
                </a:lnTo>
                <a:lnTo>
                  <a:pt x="448779" y="457149"/>
                </a:lnTo>
                <a:lnTo>
                  <a:pt x="448779" y="444474"/>
                </a:lnTo>
                <a:lnTo>
                  <a:pt x="427913" y="444474"/>
                </a:lnTo>
                <a:lnTo>
                  <a:pt x="427913" y="434848"/>
                </a:lnTo>
                <a:lnTo>
                  <a:pt x="445541" y="434848"/>
                </a:lnTo>
                <a:lnTo>
                  <a:pt x="445541" y="422275"/>
                </a:lnTo>
                <a:lnTo>
                  <a:pt x="427913" y="422275"/>
                </a:lnTo>
                <a:lnTo>
                  <a:pt x="427913" y="412648"/>
                </a:lnTo>
                <a:lnTo>
                  <a:pt x="448779" y="412648"/>
                </a:lnTo>
                <a:lnTo>
                  <a:pt x="448779" y="399973"/>
                </a:lnTo>
                <a:close/>
              </a:path>
              <a:path w="16872585" h="4581525">
                <a:moveTo>
                  <a:pt x="466013" y="515315"/>
                </a:moveTo>
                <a:lnTo>
                  <a:pt x="458876" y="508088"/>
                </a:lnTo>
                <a:lnTo>
                  <a:pt x="453618" y="508254"/>
                </a:lnTo>
                <a:lnTo>
                  <a:pt x="447738" y="513664"/>
                </a:lnTo>
                <a:lnTo>
                  <a:pt x="446252" y="515327"/>
                </a:lnTo>
                <a:lnTo>
                  <a:pt x="444627" y="516826"/>
                </a:lnTo>
                <a:lnTo>
                  <a:pt x="402704" y="547255"/>
                </a:lnTo>
                <a:lnTo>
                  <a:pt x="357759" y="564324"/>
                </a:lnTo>
                <a:lnTo>
                  <a:pt x="309841" y="568121"/>
                </a:lnTo>
                <a:lnTo>
                  <a:pt x="259041" y="558761"/>
                </a:lnTo>
                <a:lnTo>
                  <a:pt x="219735" y="540486"/>
                </a:lnTo>
                <a:lnTo>
                  <a:pt x="186131" y="512864"/>
                </a:lnTo>
                <a:lnTo>
                  <a:pt x="181610" y="508241"/>
                </a:lnTo>
                <a:lnTo>
                  <a:pt x="176199" y="507873"/>
                </a:lnTo>
                <a:lnTo>
                  <a:pt x="168567" y="515416"/>
                </a:lnTo>
                <a:lnTo>
                  <a:pt x="168910" y="520725"/>
                </a:lnTo>
                <a:lnTo>
                  <a:pt x="173456" y="525297"/>
                </a:lnTo>
                <a:lnTo>
                  <a:pt x="204711" y="551573"/>
                </a:lnTo>
                <a:lnTo>
                  <a:pt x="238506" y="570433"/>
                </a:lnTo>
                <a:lnTo>
                  <a:pt x="274243" y="581952"/>
                </a:lnTo>
                <a:lnTo>
                  <a:pt x="311302" y="586206"/>
                </a:lnTo>
                <a:lnTo>
                  <a:pt x="343154" y="584174"/>
                </a:lnTo>
                <a:lnTo>
                  <a:pt x="398945" y="568858"/>
                </a:lnTo>
                <a:lnTo>
                  <a:pt x="434213" y="548728"/>
                </a:lnTo>
                <a:lnTo>
                  <a:pt x="465874" y="520598"/>
                </a:lnTo>
                <a:lnTo>
                  <a:pt x="466013" y="515315"/>
                </a:lnTo>
                <a:close/>
              </a:path>
              <a:path w="16872585" h="4581525">
                <a:moveTo>
                  <a:pt x="466217" y="255270"/>
                </a:moveTo>
                <a:lnTo>
                  <a:pt x="421449" y="213601"/>
                </a:lnTo>
                <a:lnTo>
                  <a:pt x="414997" y="210248"/>
                </a:lnTo>
                <a:lnTo>
                  <a:pt x="399021" y="201942"/>
                </a:lnTo>
                <a:lnTo>
                  <a:pt x="374853" y="193192"/>
                </a:lnTo>
                <a:lnTo>
                  <a:pt x="367690" y="191122"/>
                </a:lnTo>
                <a:lnTo>
                  <a:pt x="361607" y="188925"/>
                </a:lnTo>
                <a:lnTo>
                  <a:pt x="358406" y="180035"/>
                </a:lnTo>
                <a:lnTo>
                  <a:pt x="357251" y="178917"/>
                </a:lnTo>
                <a:lnTo>
                  <a:pt x="356336" y="177749"/>
                </a:lnTo>
                <a:lnTo>
                  <a:pt x="351091" y="172974"/>
                </a:lnTo>
                <a:lnTo>
                  <a:pt x="351091" y="212331"/>
                </a:lnTo>
                <a:lnTo>
                  <a:pt x="350227" y="217055"/>
                </a:lnTo>
                <a:lnTo>
                  <a:pt x="349910" y="222935"/>
                </a:lnTo>
                <a:lnTo>
                  <a:pt x="347789" y="221195"/>
                </a:lnTo>
                <a:lnTo>
                  <a:pt x="346837" y="220370"/>
                </a:lnTo>
                <a:lnTo>
                  <a:pt x="327342" y="205066"/>
                </a:lnTo>
                <a:lnTo>
                  <a:pt x="321246" y="200329"/>
                </a:lnTo>
                <a:lnTo>
                  <a:pt x="312953" y="194030"/>
                </a:lnTo>
                <a:lnTo>
                  <a:pt x="307568" y="190004"/>
                </a:lnTo>
                <a:lnTo>
                  <a:pt x="301967" y="190919"/>
                </a:lnTo>
                <a:lnTo>
                  <a:pt x="296125" y="199999"/>
                </a:lnTo>
                <a:lnTo>
                  <a:pt x="297599" y="205143"/>
                </a:lnTo>
                <a:lnTo>
                  <a:pt x="303085" y="208686"/>
                </a:lnTo>
                <a:lnTo>
                  <a:pt x="312280" y="214922"/>
                </a:lnTo>
                <a:lnTo>
                  <a:pt x="316966" y="243332"/>
                </a:lnTo>
                <a:lnTo>
                  <a:pt x="309511" y="241884"/>
                </a:lnTo>
                <a:lnTo>
                  <a:pt x="277152" y="216852"/>
                </a:lnTo>
                <a:lnTo>
                  <a:pt x="262661" y="179578"/>
                </a:lnTo>
                <a:lnTo>
                  <a:pt x="262064" y="165887"/>
                </a:lnTo>
                <a:lnTo>
                  <a:pt x="262191" y="162001"/>
                </a:lnTo>
                <a:lnTo>
                  <a:pt x="265125" y="161544"/>
                </a:lnTo>
                <a:lnTo>
                  <a:pt x="285318" y="160375"/>
                </a:lnTo>
                <a:lnTo>
                  <a:pt x="304228" y="163461"/>
                </a:lnTo>
                <a:lnTo>
                  <a:pt x="337794" y="183489"/>
                </a:lnTo>
                <a:lnTo>
                  <a:pt x="351091" y="212331"/>
                </a:lnTo>
                <a:lnTo>
                  <a:pt x="351091" y="172974"/>
                </a:lnTo>
                <a:lnTo>
                  <a:pt x="337273" y="160375"/>
                </a:lnTo>
                <a:lnTo>
                  <a:pt x="334987" y="158280"/>
                </a:lnTo>
                <a:lnTo>
                  <a:pt x="308698" y="146380"/>
                </a:lnTo>
                <a:lnTo>
                  <a:pt x="251256" y="146913"/>
                </a:lnTo>
                <a:lnTo>
                  <a:pt x="244081" y="165887"/>
                </a:lnTo>
                <a:lnTo>
                  <a:pt x="244919" y="180060"/>
                </a:lnTo>
                <a:lnTo>
                  <a:pt x="246291" y="188493"/>
                </a:lnTo>
                <a:lnTo>
                  <a:pt x="247154" y="195719"/>
                </a:lnTo>
                <a:lnTo>
                  <a:pt x="204152" y="220040"/>
                </a:lnTo>
                <a:lnTo>
                  <a:pt x="172961" y="246049"/>
                </a:lnTo>
                <a:lnTo>
                  <a:pt x="170053" y="248539"/>
                </a:lnTo>
                <a:lnTo>
                  <a:pt x="168948" y="251904"/>
                </a:lnTo>
                <a:lnTo>
                  <a:pt x="171462" y="259257"/>
                </a:lnTo>
                <a:lnTo>
                  <a:pt x="174205" y="261924"/>
                </a:lnTo>
                <a:lnTo>
                  <a:pt x="180822" y="261200"/>
                </a:lnTo>
                <a:lnTo>
                  <a:pt x="184302" y="259537"/>
                </a:lnTo>
                <a:lnTo>
                  <a:pt x="186499" y="257340"/>
                </a:lnTo>
                <a:lnTo>
                  <a:pt x="200723" y="244462"/>
                </a:lnTo>
                <a:lnTo>
                  <a:pt x="249682" y="215404"/>
                </a:lnTo>
                <a:lnTo>
                  <a:pt x="252907" y="214287"/>
                </a:lnTo>
                <a:lnTo>
                  <a:pt x="254596" y="213715"/>
                </a:lnTo>
                <a:lnTo>
                  <a:pt x="286575" y="250520"/>
                </a:lnTo>
                <a:lnTo>
                  <a:pt x="317436" y="261264"/>
                </a:lnTo>
                <a:lnTo>
                  <a:pt x="328663" y="260057"/>
                </a:lnTo>
                <a:lnTo>
                  <a:pt x="336118" y="258305"/>
                </a:lnTo>
                <a:lnTo>
                  <a:pt x="343052" y="254419"/>
                </a:lnTo>
                <a:lnTo>
                  <a:pt x="351015" y="251167"/>
                </a:lnTo>
                <a:lnTo>
                  <a:pt x="359587" y="262737"/>
                </a:lnTo>
                <a:lnTo>
                  <a:pt x="366852" y="272694"/>
                </a:lnTo>
                <a:lnTo>
                  <a:pt x="371729" y="274066"/>
                </a:lnTo>
                <a:lnTo>
                  <a:pt x="380619" y="268249"/>
                </a:lnTo>
                <a:lnTo>
                  <a:pt x="381393" y="263144"/>
                </a:lnTo>
                <a:lnTo>
                  <a:pt x="381444" y="262712"/>
                </a:lnTo>
                <a:lnTo>
                  <a:pt x="373176" y="251167"/>
                </a:lnTo>
                <a:lnTo>
                  <a:pt x="368350" y="245097"/>
                </a:lnTo>
                <a:lnTo>
                  <a:pt x="367068" y="243332"/>
                </a:lnTo>
                <a:lnTo>
                  <a:pt x="362991" y="237667"/>
                </a:lnTo>
                <a:lnTo>
                  <a:pt x="362305" y="235610"/>
                </a:lnTo>
                <a:lnTo>
                  <a:pt x="366877" y="227076"/>
                </a:lnTo>
                <a:lnTo>
                  <a:pt x="367817" y="222935"/>
                </a:lnTo>
                <a:lnTo>
                  <a:pt x="368731" y="218960"/>
                </a:lnTo>
                <a:lnTo>
                  <a:pt x="368947" y="210337"/>
                </a:lnTo>
                <a:lnTo>
                  <a:pt x="369582" y="210337"/>
                </a:lnTo>
                <a:lnTo>
                  <a:pt x="414731" y="230428"/>
                </a:lnTo>
                <a:lnTo>
                  <a:pt x="448475" y="257721"/>
                </a:lnTo>
                <a:lnTo>
                  <a:pt x="453364" y="262712"/>
                </a:lnTo>
                <a:lnTo>
                  <a:pt x="458470" y="263144"/>
                </a:lnTo>
                <a:lnTo>
                  <a:pt x="466217" y="255270"/>
                </a:lnTo>
                <a:close/>
              </a:path>
              <a:path w="16872585" h="4581525">
                <a:moveTo>
                  <a:pt x="486752" y="308521"/>
                </a:moveTo>
                <a:lnTo>
                  <a:pt x="472173" y="308521"/>
                </a:lnTo>
                <a:lnTo>
                  <a:pt x="472173" y="343484"/>
                </a:lnTo>
                <a:lnTo>
                  <a:pt x="446354" y="308521"/>
                </a:lnTo>
                <a:lnTo>
                  <a:pt x="431101" y="308521"/>
                </a:lnTo>
                <a:lnTo>
                  <a:pt x="431101" y="365696"/>
                </a:lnTo>
                <a:lnTo>
                  <a:pt x="445681" y="365696"/>
                </a:lnTo>
                <a:lnTo>
                  <a:pt x="445681" y="330619"/>
                </a:lnTo>
                <a:lnTo>
                  <a:pt x="471411" y="365696"/>
                </a:lnTo>
                <a:lnTo>
                  <a:pt x="486752" y="365696"/>
                </a:lnTo>
                <a:lnTo>
                  <a:pt x="486752" y="308521"/>
                </a:lnTo>
                <a:close/>
              </a:path>
              <a:path w="16872585" h="4581525">
                <a:moveTo>
                  <a:pt x="504901" y="457149"/>
                </a:moveTo>
                <a:lnTo>
                  <a:pt x="490270" y="436181"/>
                </a:lnTo>
                <a:lnTo>
                  <a:pt x="489077" y="434467"/>
                </a:lnTo>
                <a:lnTo>
                  <a:pt x="495655" y="432181"/>
                </a:lnTo>
                <a:lnTo>
                  <a:pt x="500227" y="425792"/>
                </a:lnTo>
                <a:lnTo>
                  <a:pt x="500227" y="424472"/>
                </a:lnTo>
                <a:lnTo>
                  <a:pt x="500227" y="412648"/>
                </a:lnTo>
                <a:lnTo>
                  <a:pt x="500227" y="408076"/>
                </a:lnTo>
                <a:lnTo>
                  <a:pt x="492887" y="399973"/>
                </a:lnTo>
                <a:lnTo>
                  <a:pt x="486219" y="399973"/>
                </a:lnTo>
                <a:lnTo>
                  <a:pt x="486219" y="415124"/>
                </a:lnTo>
                <a:lnTo>
                  <a:pt x="486219" y="421982"/>
                </a:lnTo>
                <a:lnTo>
                  <a:pt x="483743" y="424472"/>
                </a:lnTo>
                <a:lnTo>
                  <a:pt x="471830" y="424472"/>
                </a:lnTo>
                <a:lnTo>
                  <a:pt x="471830" y="412648"/>
                </a:lnTo>
                <a:lnTo>
                  <a:pt x="483743" y="412648"/>
                </a:lnTo>
                <a:lnTo>
                  <a:pt x="486219" y="415124"/>
                </a:lnTo>
                <a:lnTo>
                  <a:pt x="486219" y="399973"/>
                </a:lnTo>
                <a:lnTo>
                  <a:pt x="457250" y="399973"/>
                </a:lnTo>
                <a:lnTo>
                  <a:pt x="457250" y="457149"/>
                </a:lnTo>
                <a:lnTo>
                  <a:pt x="471830" y="457149"/>
                </a:lnTo>
                <a:lnTo>
                  <a:pt x="471830" y="436181"/>
                </a:lnTo>
                <a:lnTo>
                  <a:pt x="475157" y="436181"/>
                </a:lnTo>
                <a:lnTo>
                  <a:pt x="488505" y="457149"/>
                </a:lnTo>
                <a:lnTo>
                  <a:pt x="504901" y="457149"/>
                </a:lnTo>
                <a:close/>
              </a:path>
              <a:path w="16872585" h="4581525">
                <a:moveTo>
                  <a:pt x="548335" y="440563"/>
                </a:moveTo>
                <a:lnTo>
                  <a:pt x="544283" y="428713"/>
                </a:lnTo>
                <a:lnTo>
                  <a:pt x="535381" y="423189"/>
                </a:lnTo>
                <a:lnTo>
                  <a:pt x="526465" y="420103"/>
                </a:lnTo>
                <a:lnTo>
                  <a:pt x="522414" y="415594"/>
                </a:lnTo>
                <a:lnTo>
                  <a:pt x="522414" y="413118"/>
                </a:lnTo>
                <a:lnTo>
                  <a:pt x="524319" y="411975"/>
                </a:lnTo>
                <a:lnTo>
                  <a:pt x="529463" y="411975"/>
                </a:lnTo>
                <a:lnTo>
                  <a:pt x="532612" y="413689"/>
                </a:lnTo>
                <a:lnTo>
                  <a:pt x="535660" y="416928"/>
                </a:lnTo>
                <a:lnTo>
                  <a:pt x="545185" y="407695"/>
                </a:lnTo>
                <a:lnTo>
                  <a:pt x="540715" y="402450"/>
                </a:lnTo>
                <a:lnTo>
                  <a:pt x="533946" y="399211"/>
                </a:lnTo>
                <a:lnTo>
                  <a:pt x="526796" y="399211"/>
                </a:lnTo>
                <a:lnTo>
                  <a:pt x="520001" y="400215"/>
                </a:lnTo>
                <a:lnTo>
                  <a:pt x="513867" y="403352"/>
                </a:lnTo>
                <a:lnTo>
                  <a:pt x="509447" y="408774"/>
                </a:lnTo>
                <a:lnTo>
                  <a:pt x="507733" y="416648"/>
                </a:lnTo>
                <a:lnTo>
                  <a:pt x="511797" y="427494"/>
                </a:lnTo>
                <a:lnTo>
                  <a:pt x="520750" y="432689"/>
                </a:lnTo>
                <a:lnTo>
                  <a:pt x="529691" y="435800"/>
                </a:lnTo>
                <a:lnTo>
                  <a:pt x="533755" y="440372"/>
                </a:lnTo>
                <a:lnTo>
                  <a:pt x="533755" y="442671"/>
                </a:lnTo>
                <a:lnTo>
                  <a:pt x="531850" y="444284"/>
                </a:lnTo>
                <a:lnTo>
                  <a:pt x="523176" y="444284"/>
                </a:lnTo>
                <a:lnTo>
                  <a:pt x="519176" y="441617"/>
                </a:lnTo>
                <a:lnTo>
                  <a:pt x="517169" y="437337"/>
                </a:lnTo>
                <a:lnTo>
                  <a:pt x="505256" y="444754"/>
                </a:lnTo>
                <a:lnTo>
                  <a:pt x="508939" y="449872"/>
                </a:lnTo>
                <a:lnTo>
                  <a:pt x="514096" y="454050"/>
                </a:lnTo>
                <a:lnTo>
                  <a:pt x="520509" y="456869"/>
                </a:lnTo>
                <a:lnTo>
                  <a:pt x="527939" y="457911"/>
                </a:lnTo>
                <a:lnTo>
                  <a:pt x="535749" y="456742"/>
                </a:lnTo>
                <a:lnTo>
                  <a:pt x="542251" y="453351"/>
                </a:lnTo>
                <a:lnTo>
                  <a:pt x="546696" y="447903"/>
                </a:lnTo>
                <a:lnTo>
                  <a:pt x="548335" y="440563"/>
                </a:lnTo>
                <a:close/>
              </a:path>
              <a:path w="16872585" h="4581525">
                <a:moveTo>
                  <a:pt x="634707" y="183235"/>
                </a:moveTo>
                <a:lnTo>
                  <a:pt x="629208" y="180073"/>
                </a:lnTo>
                <a:lnTo>
                  <a:pt x="629208" y="186410"/>
                </a:lnTo>
                <a:lnTo>
                  <a:pt x="629208" y="546506"/>
                </a:lnTo>
                <a:lnTo>
                  <a:pt x="317347" y="726554"/>
                </a:lnTo>
                <a:lnTo>
                  <a:pt x="5486" y="546506"/>
                </a:lnTo>
                <a:lnTo>
                  <a:pt x="5486" y="186410"/>
                </a:lnTo>
                <a:lnTo>
                  <a:pt x="317347" y="6362"/>
                </a:lnTo>
                <a:lnTo>
                  <a:pt x="629208" y="186410"/>
                </a:lnTo>
                <a:lnTo>
                  <a:pt x="629208" y="180073"/>
                </a:lnTo>
                <a:lnTo>
                  <a:pt x="328358" y="6362"/>
                </a:lnTo>
                <a:lnTo>
                  <a:pt x="317347" y="0"/>
                </a:lnTo>
                <a:lnTo>
                  <a:pt x="0" y="183235"/>
                </a:lnTo>
                <a:lnTo>
                  <a:pt x="0" y="549681"/>
                </a:lnTo>
                <a:lnTo>
                  <a:pt x="317347" y="732904"/>
                </a:lnTo>
                <a:lnTo>
                  <a:pt x="328345" y="726554"/>
                </a:lnTo>
                <a:lnTo>
                  <a:pt x="634707" y="549681"/>
                </a:lnTo>
                <a:lnTo>
                  <a:pt x="634707" y="548093"/>
                </a:lnTo>
                <a:lnTo>
                  <a:pt x="634707" y="545706"/>
                </a:lnTo>
                <a:lnTo>
                  <a:pt x="634707" y="183235"/>
                </a:lnTo>
                <a:close/>
              </a:path>
              <a:path w="16872585" h="4581525">
                <a:moveTo>
                  <a:pt x="8739568" y="860221"/>
                </a:moveTo>
                <a:lnTo>
                  <a:pt x="8734692" y="857415"/>
                </a:lnTo>
                <a:lnTo>
                  <a:pt x="8734692" y="863041"/>
                </a:lnTo>
                <a:lnTo>
                  <a:pt x="8734692" y="1182966"/>
                </a:lnTo>
                <a:lnTo>
                  <a:pt x="8457616" y="1342936"/>
                </a:lnTo>
                <a:lnTo>
                  <a:pt x="8180552" y="1182966"/>
                </a:lnTo>
                <a:lnTo>
                  <a:pt x="8180552" y="863041"/>
                </a:lnTo>
                <a:lnTo>
                  <a:pt x="8457616" y="703072"/>
                </a:lnTo>
                <a:lnTo>
                  <a:pt x="8734692" y="863041"/>
                </a:lnTo>
                <a:lnTo>
                  <a:pt x="8734692" y="857415"/>
                </a:lnTo>
                <a:lnTo>
                  <a:pt x="8467395" y="703072"/>
                </a:lnTo>
                <a:lnTo>
                  <a:pt x="8457616" y="697433"/>
                </a:lnTo>
                <a:lnTo>
                  <a:pt x="8175663" y="860221"/>
                </a:lnTo>
                <a:lnTo>
                  <a:pt x="8175663" y="1185799"/>
                </a:lnTo>
                <a:lnTo>
                  <a:pt x="8457616" y="1348574"/>
                </a:lnTo>
                <a:lnTo>
                  <a:pt x="8467395" y="1342936"/>
                </a:lnTo>
                <a:lnTo>
                  <a:pt x="8739568" y="1185799"/>
                </a:lnTo>
                <a:lnTo>
                  <a:pt x="8739568" y="1184389"/>
                </a:lnTo>
                <a:lnTo>
                  <a:pt x="8739568" y="1182268"/>
                </a:lnTo>
                <a:lnTo>
                  <a:pt x="8739568" y="860221"/>
                </a:lnTo>
                <a:close/>
              </a:path>
              <a:path w="16872585" h="4581525">
                <a:moveTo>
                  <a:pt x="12859131" y="4002811"/>
                </a:moveTo>
                <a:lnTo>
                  <a:pt x="12853746" y="3999712"/>
                </a:lnTo>
                <a:lnTo>
                  <a:pt x="12853746" y="4005923"/>
                </a:lnTo>
                <a:lnTo>
                  <a:pt x="12853746" y="4358500"/>
                </a:lnTo>
                <a:lnTo>
                  <a:pt x="12548400" y="4534801"/>
                </a:lnTo>
                <a:lnTo>
                  <a:pt x="12243054" y="4358513"/>
                </a:lnTo>
                <a:lnTo>
                  <a:pt x="12243054" y="4005923"/>
                </a:lnTo>
                <a:lnTo>
                  <a:pt x="12548400" y="3829634"/>
                </a:lnTo>
                <a:lnTo>
                  <a:pt x="12853746" y="4005923"/>
                </a:lnTo>
                <a:lnTo>
                  <a:pt x="12853746" y="3999712"/>
                </a:lnTo>
                <a:lnTo>
                  <a:pt x="12559170" y="3829634"/>
                </a:lnTo>
                <a:lnTo>
                  <a:pt x="12548400" y="3823411"/>
                </a:lnTo>
                <a:lnTo>
                  <a:pt x="12237669" y="4002811"/>
                </a:lnTo>
                <a:lnTo>
                  <a:pt x="12237669" y="4361624"/>
                </a:lnTo>
                <a:lnTo>
                  <a:pt x="12548400" y="4541024"/>
                </a:lnTo>
                <a:lnTo>
                  <a:pt x="12559182" y="4534801"/>
                </a:lnTo>
                <a:lnTo>
                  <a:pt x="12859131" y="4361624"/>
                </a:lnTo>
                <a:lnTo>
                  <a:pt x="12859131" y="4360062"/>
                </a:lnTo>
                <a:lnTo>
                  <a:pt x="12859131" y="4357725"/>
                </a:lnTo>
                <a:lnTo>
                  <a:pt x="12859131" y="4002811"/>
                </a:lnTo>
                <a:close/>
              </a:path>
              <a:path w="16872585" h="4581525">
                <a:moveTo>
                  <a:pt x="16872039" y="4567339"/>
                </a:moveTo>
                <a:lnTo>
                  <a:pt x="16858387" y="4567339"/>
                </a:lnTo>
                <a:lnTo>
                  <a:pt x="16858387" y="4580979"/>
                </a:lnTo>
                <a:lnTo>
                  <a:pt x="16872039" y="4580979"/>
                </a:lnTo>
                <a:lnTo>
                  <a:pt x="16872039" y="4567339"/>
                </a:lnTo>
                <a:close/>
              </a:path>
            </a:pathLst>
          </a:custGeom>
          <a:solidFill>
            <a:srgbClr val="2A803F"/>
          </a:solidFill>
        </p:spPr>
        <p:txBody>
          <a:bodyPr wrap="square" lIns="0" tIns="0" rIns="0" bIns="0" rtlCol="0"/>
          <a:lstStyle/>
          <a:p>
            <a:endParaRPr/>
          </a:p>
        </p:txBody>
      </p:sp>
      <p:pic>
        <p:nvPicPr>
          <p:cNvPr id="136" name="bg object 136"/>
          <p:cNvPicPr/>
          <p:nvPr/>
        </p:nvPicPr>
        <p:blipFill>
          <a:blip r:embed="rId35" cstate="email">
            <a:extLst>
              <a:ext uri="{28A0092B-C50C-407E-A947-70E740481C1C}">
                <a14:useLocalDpi xmlns:a14="http://schemas.microsoft.com/office/drawing/2010/main"/>
              </a:ext>
            </a:extLst>
          </a:blip>
          <a:stretch>
            <a:fillRect/>
          </a:stretch>
        </p:blipFill>
        <p:spPr>
          <a:xfrm>
            <a:off x="15018027" y="9046849"/>
            <a:ext cx="152785" cy="81339"/>
          </a:xfrm>
          <a:prstGeom prst="rect">
            <a:avLst/>
          </a:prstGeom>
        </p:spPr>
      </p:pic>
      <p:pic>
        <p:nvPicPr>
          <p:cNvPr id="137" name="bg object 137"/>
          <p:cNvPicPr/>
          <p:nvPr/>
        </p:nvPicPr>
        <p:blipFill>
          <a:blip r:embed="rId36" cstate="email">
            <a:extLst>
              <a:ext uri="{28A0092B-C50C-407E-A947-70E740481C1C}">
                <a14:useLocalDpi xmlns:a14="http://schemas.microsoft.com/office/drawing/2010/main"/>
              </a:ext>
            </a:extLst>
          </a:blip>
          <a:stretch>
            <a:fillRect/>
          </a:stretch>
        </p:blipFill>
        <p:spPr>
          <a:xfrm>
            <a:off x="14789294" y="8949375"/>
            <a:ext cx="148832" cy="240379"/>
          </a:xfrm>
          <a:prstGeom prst="rect">
            <a:avLst/>
          </a:prstGeom>
        </p:spPr>
      </p:pic>
      <p:pic>
        <p:nvPicPr>
          <p:cNvPr id="138" name="bg object 138"/>
          <p:cNvPicPr/>
          <p:nvPr/>
        </p:nvPicPr>
        <p:blipFill>
          <a:blip r:embed="rId37" cstate="email">
            <a:extLst>
              <a:ext uri="{28A0092B-C50C-407E-A947-70E740481C1C}">
                <a14:useLocalDpi xmlns:a14="http://schemas.microsoft.com/office/drawing/2010/main"/>
              </a:ext>
            </a:extLst>
          </a:blip>
          <a:stretch>
            <a:fillRect/>
          </a:stretch>
        </p:blipFill>
        <p:spPr>
          <a:xfrm>
            <a:off x="699361" y="8715660"/>
            <a:ext cx="616943" cy="712386"/>
          </a:xfrm>
          <a:prstGeom prst="rect">
            <a:avLst/>
          </a:prstGeom>
        </p:spPr>
      </p:pic>
      <p:sp>
        <p:nvSpPr>
          <p:cNvPr id="139" name="bg object 139"/>
          <p:cNvSpPr/>
          <p:nvPr/>
        </p:nvSpPr>
        <p:spPr>
          <a:xfrm>
            <a:off x="14849923" y="8928426"/>
            <a:ext cx="304165" cy="260350"/>
          </a:xfrm>
          <a:custGeom>
            <a:avLst/>
            <a:gdLst/>
            <a:ahLst/>
            <a:cxnLst/>
            <a:rect l="l" t="t" r="r" b="b"/>
            <a:pathLst>
              <a:path w="304165" h="260350">
                <a:moveTo>
                  <a:pt x="19856" y="0"/>
                </a:moveTo>
                <a:lnTo>
                  <a:pt x="10126" y="2208"/>
                </a:lnTo>
                <a:lnTo>
                  <a:pt x="4987" y="6022"/>
                </a:lnTo>
                <a:lnTo>
                  <a:pt x="1610" y="11297"/>
                </a:lnTo>
                <a:lnTo>
                  <a:pt x="0" y="17908"/>
                </a:lnTo>
                <a:lnTo>
                  <a:pt x="156" y="25731"/>
                </a:lnTo>
                <a:lnTo>
                  <a:pt x="1487" y="36871"/>
                </a:lnTo>
                <a:lnTo>
                  <a:pt x="5538" y="73271"/>
                </a:lnTo>
                <a:lnTo>
                  <a:pt x="24334" y="95665"/>
                </a:lnTo>
                <a:lnTo>
                  <a:pt x="33582" y="93997"/>
                </a:lnTo>
                <a:lnTo>
                  <a:pt x="72660" y="78524"/>
                </a:lnTo>
                <a:lnTo>
                  <a:pt x="74773" y="78527"/>
                </a:lnTo>
                <a:lnTo>
                  <a:pt x="78567" y="82077"/>
                </a:lnTo>
                <a:lnTo>
                  <a:pt x="81925" y="83307"/>
                </a:lnTo>
                <a:lnTo>
                  <a:pt x="92670" y="83137"/>
                </a:lnTo>
                <a:lnTo>
                  <a:pt x="99356" y="83215"/>
                </a:lnTo>
                <a:lnTo>
                  <a:pt x="115136" y="83215"/>
                </a:lnTo>
                <a:lnTo>
                  <a:pt x="115136" y="226627"/>
                </a:lnTo>
                <a:lnTo>
                  <a:pt x="115092" y="229353"/>
                </a:lnTo>
                <a:lnTo>
                  <a:pt x="115613" y="237516"/>
                </a:lnTo>
                <a:lnTo>
                  <a:pt x="120437" y="242551"/>
                </a:lnTo>
                <a:lnTo>
                  <a:pt x="131689" y="243249"/>
                </a:lnTo>
                <a:lnTo>
                  <a:pt x="142719" y="243068"/>
                </a:lnTo>
                <a:lnTo>
                  <a:pt x="143827" y="243567"/>
                </a:lnTo>
                <a:lnTo>
                  <a:pt x="147827" y="254841"/>
                </a:lnTo>
                <a:lnTo>
                  <a:pt x="155385" y="260097"/>
                </a:lnTo>
                <a:lnTo>
                  <a:pt x="173744" y="260108"/>
                </a:lnTo>
                <a:lnTo>
                  <a:pt x="181638" y="254641"/>
                </a:lnTo>
                <a:lnTo>
                  <a:pt x="185409" y="243870"/>
                </a:lnTo>
                <a:lnTo>
                  <a:pt x="186192" y="243094"/>
                </a:lnTo>
                <a:lnTo>
                  <a:pt x="198985" y="243148"/>
                </a:lnTo>
                <a:lnTo>
                  <a:pt x="232905" y="243102"/>
                </a:lnTo>
                <a:lnTo>
                  <a:pt x="233788" y="243656"/>
                </a:lnTo>
                <a:lnTo>
                  <a:pt x="237951" y="254915"/>
                </a:lnTo>
                <a:lnTo>
                  <a:pt x="245283" y="260116"/>
                </a:lnTo>
                <a:lnTo>
                  <a:pt x="263986" y="260082"/>
                </a:lnTo>
                <a:lnTo>
                  <a:pt x="271163" y="254785"/>
                </a:lnTo>
                <a:lnTo>
                  <a:pt x="275352" y="244428"/>
                </a:lnTo>
                <a:lnTo>
                  <a:pt x="277106" y="243356"/>
                </a:lnTo>
                <a:lnTo>
                  <a:pt x="282267" y="242909"/>
                </a:lnTo>
                <a:lnTo>
                  <a:pt x="286260" y="243257"/>
                </a:lnTo>
                <a:lnTo>
                  <a:pt x="298446" y="242185"/>
                </a:lnTo>
                <a:lnTo>
                  <a:pt x="303599" y="233933"/>
                </a:lnTo>
                <a:lnTo>
                  <a:pt x="298778" y="220055"/>
                </a:lnTo>
                <a:lnTo>
                  <a:pt x="294323" y="217377"/>
                </a:lnTo>
                <a:lnTo>
                  <a:pt x="141038" y="217366"/>
                </a:lnTo>
                <a:lnTo>
                  <a:pt x="141034" y="62285"/>
                </a:lnTo>
                <a:lnTo>
                  <a:pt x="136155" y="57398"/>
                </a:lnTo>
                <a:lnTo>
                  <a:pt x="109078" y="57372"/>
                </a:lnTo>
                <a:lnTo>
                  <a:pt x="109684" y="54772"/>
                </a:lnTo>
                <a:lnTo>
                  <a:pt x="90912" y="30444"/>
                </a:lnTo>
                <a:lnTo>
                  <a:pt x="86483" y="31290"/>
                </a:lnTo>
                <a:lnTo>
                  <a:pt x="41838" y="49076"/>
                </a:lnTo>
                <a:lnTo>
                  <a:pt x="38920" y="24382"/>
                </a:lnTo>
                <a:lnTo>
                  <a:pt x="38506" y="19455"/>
                </a:lnTo>
                <a:lnTo>
                  <a:pt x="35363" y="9431"/>
                </a:lnTo>
                <a:lnTo>
                  <a:pt x="28707" y="2676"/>
                </a:lnTo>
                <a:lnTo>
                  <a:pt x="19856" y="0"/>
                </a:lnTo>
                <a:close/>
              </a:path>
            </a:pathLst>
          </a:custGeom>
          <a:solidFill>
            <a:srgbClr val="2A803F"/>
          </a:solidFill>
        </p:spPr>
        <p:txBody>
          <a:bodyPr wrap="square" lIns="0" tIns="0" rIns="0" bIns="0" rtlCol="0"/>
          <a:lstStyle/>
          <a:p>
            <a:endParaRPr/>
          </a:p>
        </p:txBody>
      </p:sp>
      <p:pic>
        <p:nvPicPr>
          <p:cNvPr id="140" name="bg object 140"/>
          <p:cNvPicPr/>
          <p:nvPr/>
        </p:nvPicPr>
        <p:blipFill>
          <a:blip r:embed="rId38" cstate="email">
            <a:extLst>
              <a:ext uri="{28A0092B-C50C-407E-A947-70E740481C1C}">
                <a14:useLocalDpi xmlns:a14="http://schemas.microsoft.com/office/drawing/2010/main"/>
              </a:ext>
            </a:extLst>
          </a:blip>
          <a:stretch>
            <a:fillRect/>
          </a:stretch>
        </p:blipFill>
        <p:spPr>
          <a:xfrm>
            <a:off x="14847921" y="8814014"/>
            <a:ext cx="92978" cy="145442"/>
          </a:xfrm>
          <a:prstGeom prst="rect">
            <a:avLst/>
          </a:prstGeom>
        </p:spPr>
      </p:pic>
      <p:pic>
        <p:nvPicPr>
          <p:cNvPr id="141" name="bg object 141"/>
          <p:cNvPicPr/>
          <p:nvPr/>
        </p:nvPicPr>
        <p:blipFill>
          <a:blip r:embed="rId39" cstate="email">
            <a:extLst>
              <a:ext uri="{28A0092B-C50C-407E-A947-70E740481C1C}">
                <a14:useLocalDpi xmlns:a14="http://schemas.microsoft.com/office/drawing/2010/main"/>
              </a:ext>
            </a:extLst>
          </a:blip>
          <a:stretch>
            <a:fillRect/>
          </a:stretch>
        </p:blipFill>
        <p:spPr>
          <a:xfrm>
            <a:off x="15017864" y="8875874"/>
            <a:ext cx="128861" cy="161774"/>
          </a:xfrm>
          <a:prstGeom prst="rect">
            <a:avLst/>
          </a:prstGeom>
        </p:spPr>
      </p:pic>
      <p:sp>
        <p:nvSpPr>
          <p:cNvPr id="142" name="bg object 142"/>
          <p:cNvSpPr/>
          <p:nvPr/>
        </p:nvSpPr>
        <p:spPr>
          <a:xfrm>
            <a:off x="8991099" y="6562533"/>
            <a:ext cx="2512060" cy="1576070"/>
          </a:xfrm>
          <a:custGeom>
            <a:avLst/>
            <a:gdLst/>
            <a:ahLst/>
            <a:cxnLst/>
            <a:rect l="l" t="t" r="r" b="b"/>
            <a:pathLst>
              <a:path w="2512059" h="1576070">
                <a:moveTo>
                  <a:pt x="2477990" y="786578"/>
                </a:moveTo>
                <a:lnTo>
                  <a:pt x="2477990" y="797260"/>
                </a:lnTo>
                <a:lnTo>
                  <a:pt x="2485574" y="804848"/>
                </a:lnTo>
                <a:lnTo>
                  <a:pt x="2504280" y="804848"/>
                </a:lnTo>
                <a:lnTo>
                  <a:pt x="2505635" y="803492"/>
                </a:lnTo>
                <a:lnTo>
                  <a:pt x="2485618" y="803492"/>
                </a:lnTo>
                <a:lnTo>
                  <a:pt x="2478016" y="795931"/>
                </a:lnTo>
                <a:lnTo>
                  <a:pt x="2477990" y="786578"/>
                </a:lnTo>
                <a:close/>
              </a:path>
              <a:path w="2512059" h="1576070">
                <a:moveTo>
                  <a:pt x="2504280" y="770971"/>
                </a:moveTo>
                <a:lnTo>
                  <a:pt x="2485574" y="770971"/>
                </a:lnTo>
                <a:lnTo>
                  <a:pt x="2478012" y="778532"/>
                </a:lnTo>
                <a:lnTo>
                  <a:pt x="2478016" y="795931"/>
                </a:lnTo>
                <a:lnTo>
                  <a:pt x="2485618" y="803492"/>
                </a:lnTo>
                <a:lnTo>
                  <a:pt x="2504328" y="803440"/>
                </a:lnTo>
                <a:lnTo>
                  <a:pt x="2511794" y="795931"/>
                </a:lnTo>
                <a:lnTo>
                  <a:pt x="2511841" y="778532"/>
                </a:lnTo>
                <a:lnTo>
                  <a:pt x="2504280" y="770971"/>
                </a:lnTo>
                <a:close/>
              </a:path>
              <a:path w="2512059" h="1576070">
                <a:moveTo>
                  <a:pt x="2511863" y="795861"/>
                </a:moveTo>
                <a:lnTo>
                  <a:pt x="2504328" y="803440"/>
                </a:lnTo>
                <a:lnTo>
                  <a:pt x="2485618" y="803492"/>
                </a:lnTo>
                <a:lnTo>
                  <a:pt x="2505635" y="803492"/>
                </a:lnTo>
                <a:lnTo>
                  <a:pt x="2511863" y="797260"/>
                </a:lnTo>
                <a:lnTo>
                  <a:pt x="2511863" y="795861"/>
                </a:lnTo>
                <a:close/>
              </a:path>
              <a:path w="2512059" h="1576070">
                <a:moveTo>
                  <a:pt x="2504232" y="769564"/>
                </a:moveTo>
                <a:lnTo>
                  <a:pt x="2485526" y="769619"/>
                </a:lnTo>
                <a:lnTo>
                  <a:pt x="2478056" y="777125"/>
                </a:lnTo>
                <a:lnTo>
                  <a:pt x="2477990" y="786578"/>
                </a:lnTo>
                <a:lnTo>
                  <a:pt x="2478012" y="778532"/>
                </a:lnTo>
                <a:lnTo>
                  <a:pt x="2485574" y="770971"/>
                </a:lnTo>
                <a:lnTo>
                  <a:pt x="2505647" y="770971"/>
                </a:lnTo>
                <a:lnTo>
                  <a:pt x="2504232" y="769564"/>
                </a:lnTo>
                <a:close/>
              </a:path>
              <a:path w="2512059" h="1576070">
                <a:moveTo>
                  <a:pt x="2505647" y="770971"/>
                </a:moveTo>
                <a:lnTo>
                  <a:pt x="2504280" y="770971"/>
                </a:lnTo>
                <a:lnTo>
                  <a:pt x="2511841" y="778532"/>
                </a:lnTo>
                <a:lnTo>
                  <a:pt x="2511837" y="777125"/>
                </a:lnTo>
                <a:lnTo>
                  <a:pt x="2505647" y="770971"/>
                </a:lnTo>
                <a:close/>
              </a:path>
              <a:path w="2512059" h="1576070">
                <a:moveTo>
                  <a:pt x="2488810" y="708991"/>
                </a:moveTo>
                <a:lnTo>
                  <a:pt x="2482439" y="711148"/>
                </a:lnTo>
                <a:lnTo>
                  <a:pt x="2477561" y="715432"/>
                </a:lnTo>
                <a:lnTo>
                  <a:pt x="2474645" y="721234"/>
                </a:lnTo>
                <a:lnTo>
                  <a:pt x="2474163" y="727941"/>
                </a:lnTo>
                <a:lnTo>
                  <a:pt x="2476322" y="734312"/>
                </a:lnTo>
                <a:lnTo>
                  <a:pt x="2480606" y="739191"/>
                </a:lnTo>
                <a:lnTo>
                  <a:pt x="2486406" y="742108"/>
                </a:lnTo>
                <a:lnTo>
                  <a:pt x="2493113" y="742591"/>
                </a:lnTo>
                <a:lnTo>
                  <a:pt x="2499484" y="740432"/>
                </a:lnTo>
                <a:lnTo>
                  <a:pt x="2504364" y="736148"/>
                </a:lnTo>
                <a:lnTo>
                  <a:pt x="2507281" y="730346"/>
                </a:lnTo>
                <a:lnTo>
                  <a:pt x="2507763" y="723637"/>
                </a:lnTo>
                <a:lnTo>
                  <a:pt x="2505606" y="717267"/>
                </a:lnTo>
                <a:lnTo>
                  <a:pt x="2501321" y="712388"/>
                </a:lnTo>
                <a:lnTo>
                  <a:pt x="2495519" y="709473"/>
                </a:lnTo>
                <a:lnTo>
                  <a:pt x="2488810" y="708991"/>
                </a:lnTo>
                <a:close/>
              </a:path>
              <a:path w="2512059" h="1576070">
                <a:moveTo>
                  <a:pt x="2482066" y="649309"/>
                </a:moveTo>
                <a:lnTo>
                  <a:pt x="2475349" y="649649"/>
                </a:lnTo>
                <a:lnTo>
                  <a:pt x="2469291" y="652568"/>
                </a:lnTo>
                <a:lnTo>
                  <a:pt x="2464971" y="657417"/>
                </a:lnTo>
                <a:lnTo>
                  <a:pt x="2462784" y="663532"/>
                </a:lnTo>
                <a:lnTo>
                  <a:pt x="2463126" y="670249"/>
                </a:lnTo>
                <a:lnTo>
                  <a:pt x="2466046" y="676307"/>
                </a:lnTo>
                <a:lnTo>
                  <a:pt x="2470894" y="680626"/>
                </a:lnTo>
                <a:lnTo>
                  <a:pt x="2477009" y="682812"/>
                </a:lnTo>
                <a:lnTo>
                  <a:pt x="2483727" y="682473"/>
                </a:lnTo>
                <a:lnTo>
                  <a:pt x="2489784" y="679551"/>
                </a:lnTo>
                <a:lnTo>
                  <a:pt x="2494103" y="674703"/>
                </a:lnTo>
                <a:lnTo>
                  <a:pt x="2496290" y="668589"/>
                </a:lnTo>
                <a:lnTo>
                  <a:pt x="2495950" y="661872"/>
                </a:lnTo>
                <a:lnTo>
                  <a:pt x="2493029" y="655814"/>
                </a:lnTo>
                <a:lnTo>
                  <a:pt x="2488180" y="651495"/>
                </a:lnTo>
                <a:lnTo>
                  <a:pt x="2482066" y="649309"/>
                </a:lnTo>
                <a:close/>
              </a:path>
              <a:path w="2512059" h="1576070">
                <a:moveTo>
                  <a:pt x="2461603" y="591161"/>
                </a:moveTo>
                <a:lnTo>
                  <a:pt x="2454970" y="592282"/>
                </a:lnTo>
                <a:lnTo>
                  <a:pt x="2449293" y="595889"/>
                </a:lnTo>
                <a:lnTo>
                  <a:pt x="2445568" y="601207"/>
                </a:lnTo>
                <a:lnTo>
                  <a:pt x="2444110" y="607534"/>
                </a:lnTo>
                <a:lnTo>
                  <a:pt x="2445229" y="614165"/>
                </a:lnTo>
                <a:lnTo>
                  <a:pt x="2448837" y="619842"/>
                </a:lnTo>
                <a:lnTo>
                  <a:pt x="2454156" y="623566"/>
                </a:lnTo>
                <a:lnTo>
                  <a:pt x="2460482" y="625025"/>
                </a:lnTo>
                <a:lnTo>
                  <a:pt x="2467112" y="623906"/>
                </a:lnTo>
                <a:lnTo>
                  <a:pt x="2472791" y="620300"/>
                </a:lnTo>
                <a:lnTo>
                  <a:pt x="2476516" y="614981"/>
                </a:lnTo>
                <a:lnTo>
                  <a:pt x="2477974" y="608653"/>
                </a:lnTo>
                <a:lnTo>
                  <a:pt x="2476852" y="602020"/>
                </a:lnTo>
                <a:lnTo>
                  <a:pt x="2473248" y="596344"/>
                </a:lnTo>
                <a:lnTo>
                  <a:pt x="2467931" y="592620"/>
                </a:lnTo>
                <a:lnTo>
                  <a:pt x="2461603" y="591161"/>
                </a:lnTo>
                <a:close/>
              </a:path>
              <a:path w="2512059" h="1576070">
                <a:moveTo>
                  <a:pt x="2434846" y="535664"/>
                </a:moveTo>
                <a:lnTo>
                  <a:pt x="2428374" y="537498"/>
                </a:lnTo>
                <a:lnTo>
                  <a:pt x="2423122" y="541699"/>
                </a:lnTo>
                <a:lnTo>
                  <a:pt x="2419996" y="547389"/>
                </a:lnTo>
                <a:lnTo>
                  <a:pt x="2419232" y="553837"/>
                </a:lnTo>
                <a:lnTo>
                  <a:pt x="2421067" y="560308"/>
                </a:lnTo>
                <a:lnTo>
                  <a:pt x="2425268" y="565562"/>
                </a:lnTo>
                <a:lnTo>
                  <a:pt x="2430959" y="568688"/>
                </a:lnTo>
                <a:lnTo>
                  <a:pt x="2437407" y="569452"/>
                </a:lnTo>
                <a:lnTo>
                  <a:pt x="2443877" y="567618"/>
                </a:lnTo>
                <a:lnTo>
                  <a:pt x="2449130" y="563418"/>
                </a:lnTo>
                <a:lnTo>
                  <a:pt x="2452256" y="557727"/>
                </a:lnTo>
                <a:lnTo>
                  <a:pt x="2453019" y="551280"/>
                </a:lnTo>
                <a:lnTo>
                  <a:pt x="2451187" y="544808"/>
                </a:lnTo>
                <a:lnTo>
                  <a:pt x="2446986" y="539555"/>
                </a:lnTo>
                <a:lnTo>
                  <a:pt x="2441295" y="536428"/>
                </a:lnTo>
                <a:lnTo>
                  <a:pt x="2434846" y="535664"/>
                </a:lnTo>
                <a:close/>
              </a:path>
              <a:path w="2512059" h="1576070">
                <a:moveTo>
                  <a:pt x="2402613" y="483213"/>
                </a:moveTo>
                <a:lnTo>
                  <a:pt x="2396355" y="485680"/>
                </a:lnTo>
                <a:lnTo>
                  <a:pt x="2391546" y="490382"/>
                </a:lnTo>
                <a:lnTo>
                  <a:pt x="2389000" y="496356"/>
                </a:lnTo>
                <a:lnTo>
                  <a:pt x="2388881" y="502847"/>
                </a:lnTo>
                <a:lnTo>
                  <a:pt x="2391350" y="509103"/>
                </a:lnTo>
                <a:lnTo>
                  <a:pt x="2396050" y="513912"/>
                </a:lnTo>
                <a:lnTo>
                  <a:pt x="2402022" y="516457"/>
                </a:lnTo>
                <a:lnTo>
                  <a:pt x="2408513" y="516578"/>
                </a:lnTo>
                <a:lnTo>
                  <a:pt x="2414769" y="514112"/>
                </a:lnTo>
                <a:lnTo>
                  <a:pt x="2419580" y="509410"/>
                </a:lnTo>
                <a:lnTo>
                  <a:pt x="2422125" y="503437"/>
                </a:lnTo>
                <a:lnTo>
                  <a:pt x="2422244" y="496945"/>
                </a:lnTo>
                <a:lnTo>
                  <a:pt x="2419778" y="490689"/>
                </a:lnTo>
                <a:lnTo>
                  <a:pt x="2415077" y="485878"/>
                </a:lnTo>
                <a:lnTo>
                  <a:pt x="2409104" y="483332"/>
                </a:lnTo>
                <a:lnTo>
                  <a:pt x="2402613" y="483213"/>
                </a:lnTo>
                <a:close/>
              </a:path>
              <a:path w="2512059" h="1576070">
                <a:moveTo>
                  <a:pt x="2372176" y="433531"/>
                </a:moveTo>
                <a:lnTo>
                  <a:pt x="2365701" y="433996"/>
                </a:lnTo>
                <a:lnTo>
                  <a:pt x="2359693" y="437017"/>
                </a:lnTo>
                <a:lnTo>
                  <a:pt x="2355326" y="442133"/>
                </a:lnTo>
                <a:lnTo>
                  <a:pt x="2353329" y="448311"/>
                </a:lnTo>
                <a:lnTo>
                  <a:pt x="2353794" y="454787"/>
                </a:lnTo>
                <a:lnTo>
                  <a:pt x="2356816" y="460794"/>
                </a:lnTo>
                <a:lnTo>
                  <a:pt x="2361930" y="465162"/>
                </a:lnTo>
                <a:lnTo>
                  <a:pt x="2368107" y="467159"/>
                </a:lnTo>
                <a:lnTo>
                  <a:pt x="2374584" y="466693"/>
                </a:lnTo>
                <a:lnTo>
                  <a:pt x="2380593" y="463672"/>
                </a:lnTo>
                <a:lnTo>
                  <a:pt x="2384959" y="458558"/>
                </a:lnTo>
                <a:lnTo>
                  <a:pt x="2386956" y="452380"/>
                </a:lnTo>
                <a:lnTo>
                  <a:pt x="2386492" y="445904"/>
                </a:lnTo>
                <a:lnTo>
                  <a:pt x="2383471" y="439894"/>
                </a:lnTo>
                <a:lnTo>
                  <a:pt x="2378355" y="435529"/>
                </a:lnTo>
                <a:lnTo>
                  <a:pt x="2372176" y="433531"/>
                </a:lnTo>
                <a:close/>
              </a:path>
              <a:path w="2512059" h="1576070">
                <a:moveTo>
                  <a:pt x="2331260" y="387073"/>
                </a:moveTo>
                <a:lnTo>
                  <a:pt x="2324843" y="388062"/>
                </a:lnTo>
                <a:lnTo>
                  <a:pt x="2319101" y="391560"/>
                </a:lnTo>
                <a:lnTo>
                  <a:pt x="2315163" y="397014"/>
                </a:lnTo>
                <a:lnTo>
                  <a:pt x="2313674" y="403334"/>
                </a:lnTo>
                <a:lnTo>
                  <a:pt x="2314664" y="409751"/>
                </a:lnTo>
                <a:lnTo>
                  <a:pt x="2318163" y="415496"/>
                </a:lnTo>
                <a:lnTo>
                  <a:pt x="2323617" y="419433"/>
                </a:lnTo>
                <a:lnTo>
                  <a:pt x="2329937" y="420921"/>
                </a:lnTo>
                <a:lnTo>
                  <a:pt x="2336354" y="419931"/>
                </a:lnTo>
                <a:lnTo>
                  <a:pt x="2342099" y="416431"/>
                </a:lnTo>
                <a:lnTo>
                  <a:pt x="2346037" y="410978"/>
                </a:lnTo>
                <a:lnTo>
                  <a:pt x="2347525" y="404658"/>
                </a:lnTo>
                <a:lnTo>
                  <a:pt x="2346534" y="398242"/>
                </a:lnTo>
                <a:lnTo>
                  <a:pt x="2343034" y="392498"/>
                </a:lnTo>
                <a:lnTo>
                  <a:pt x="2337581" y="388562"/>
                </a:lnTo>
                <a:lnTo>
                  <a:pt x="2331260" y="387073"/>
                </a:lnTo>
                <a:close/>
              </a:path>
              <a:path w="2512059" h="1576070">
                <a:moveTo>
                  <a:pt x="2286997" y="343906"/>
                </a:moveTo>
                <a:lnTo>
                  <a:pt x="2280670" y="345365"/>
                </a:lnTo>
                <a:lnTo>
                  <a:pt x="2275199" y="349276"/>
                </a:lnTo>
                <a:lnTo>
                  <a:pt x="2271673" y="355005"/>
                </a:lnTo>
                <a:lnTo>
                  <a:pt x="2270653" y="361418"/>
                </a:lnTo>
                <a:lnTo>
                  <a:pt x="2272112" y="367744"/>
                </a:lnTo>
                <a:lnTo>
                  <a:pt x="2276023" y="373216"/>
                </a:lnTo>
                <a:lnTo>
                  <a:pt x="2281752" y="376742"/>
                </a:lnTo>
                <a:lnTo>
                  <a:pt x="2288165" y="377761"/>
                </a:lnTo>
                <a:lnTo>
                  <a:pt x="2294491" y="376301"/>
                </a:lnTo>
                <a:lnTo>
                  <a:pt x="2299963" y="372388"/>
                </a:lnTo>
                <a:lnTo>
                  <a:pt x="2303489" y="366662"/>
                </a:lnTo>
                <a:lnTo>
                  <a:pt x="2304509" y="360250"/>
                </a:lnTo>
                <a:lnTo>
                  <a:pt x="2303050" y="353923"/>
                </a:lnTo>
                <a:lnTo>
                  <a:pt x="2299139" y="348452"/>
                </a:lnTo>
                <a:lnTo>
                  <a:pt x="2293410" y="344926"/>
                </a:lnTo>
                <a:lnTo>
                  <a:pt x="2286997" y="343906"/>
                </a:lnTo>
                <a:close/>
              </a:path>
              <a:path w="2512059" h="1576070">
                <a:moveTo>
                  <a:pt x="2239931" y="303929"/>
                </a:moveTo>
                <a:lnTo>
                  <a:pt x="2233716" y="305806"/>
                </a:lnTo>
                <a:lnTo>
                  <a:pt x="2228519" y="310072"/>
                </a:lnTo>
                <a:lnTo>
                  <a:pt x="2225383" y="316024"/>
                </a:lnTo>
                <a:lnTo>
                  <a:pt x="2224792" y="322490"/>
                </a:lnTo>
                <a:lnTo>
                  <a:pt x="2226668" y="328706"/>
                </a:lnTo>
                <a:lnTo>
                  <a:pt x="2230935" y="333905"/>
                </a:lnTo>
                <a:lnTo>
                  <a:pt x="2236886" y="337040"/>
                </a:lnTo>
                <a:lnTo>
                  <a:pt x="2243353" y="337630"/>
                </a:lnTo>
                <a:lnTo>
                  <a:pt x="2249569" y="335753"/>
                </a:lnTo>
                <a:lnTo>
                  <a:pt x="2254768" y="331486"/>
                </a:lnTo>
                <a:lnTo>
                  <a:pt x="2257903" y="325536"/>
                </a:lnTo>
                <a:lnTo>
                  <a:pt x="2258492" y="319069"/>
                </a:lnTo>
                <a:lnTo>
                  <a:pt x="2256614" y="312853"/>
                </a:lnTo>
                <a:lnTo>
                  <a:pt x="2252345" y="307653"/>
                </a:lnTo>
                <a:lnTo>
                  <a:pt x="2246396" y="304518"/>
                </a:lnTo>
                <a:lnTo>
                  <a:pt x="2239931" y="303929"/>
                </a:lnTo>
                <a:close/>
              </a:path>
              <a:path w="2512059" h="1576070">
                <a:moveTo>
                  <a:pt x="2190508" y="267010"/>
                </a:moveTo>
                <a:lnTo>
                  <a:pt x="2184417" y="269262"/>
                </a:lnTo>
                <a:lnTo>
                  <a:pt x="2179486" y="273839"/>
                </a:lnTo>
                <a:lnTo>
                  <a:pt x="2176719" y="279969"/>
                </a:lnTo>
                <a:lnTo>
                  <a:pt x="2176523" y="286458"/>
                </a:lnTo>
                <a:lnTo>
                  <a:pt x="2178775" y="292548"/>
                </a:lnTo>
                <a:lnTo>
                  <a:pt x="2183350" y="297476"/>
                </a:lnTo>
                <a:lnTo>
                  <a:pt x="2189480" y="300244"/>
                </a:lnTo>
                <a:lnTo>
                  <a:pt x="2195970" y="300442"/>
                </a:lnTo>
                <a:lnTo>
                  <a:pt x="2202061" y="298191"/>
                </a:lnTo>
                <a:lnTo>
                  <a:pt x="2206991" y="293616"/>
                </a:lnTo>
                <a:lnTo>
                  <a:pt x="2209759" y="287484"/>
                </a:lnTo>
                <a:lnTo>
                  <a:pt x="2209955" y="280994"/>
                </a:lnTo>
                <a:lnTo>
                  <a:pt x="2207703" y="274904"/>
                </a:lnTo>
                <a:lnTo>
                  <a:pt x="2203127" y="269975"/>
                </a:lnTo>
                <a:lnTo>
                  <a:pt x="2196998" y="267207"/>
                </a:lnTo>
                <a:lnTo>
                  <a:pt x="2190508" y="267010"/>
                </a:lnTo>
                <a:close/>
              </a:path>
              <a:path w="2512059" h="1576070">
                <a:moveTo>
                  <a:pt x="2145589" y="232846"/>
                </a:moveTo>
                <a:lnTo>
                  <a:pt x="2139098" y="233011"/>
                </a:lnTo>
                <a:lnTo>
                  <a:pt x="2133143" y="235598"/>
                </a:lnTo>
                <a:lnTo>
                  <a:pt x="2128477" y="240443"/>
                </a:lnTo>
                <a:lnTo>
                  <a:pt x="2126054" y="246716"/>
                </a:lnTo>
                <a:lnTo>
                  <a:pt x="2126219" y="253206"/>
                </a:lnTo>
                <a:lnTo>
                  <a:pt x="2128806" y="259161"/>
                </a:lnTo>
                <a:lnTo>
                  <a:pt x="2133649" y="263829"/>
                </a:lnTo>
                <a:lnTo>
                  <a:pt x="2139925" y="266252"/>
                </a:lnTo>
                <a:lnTo>
                  <a:pt x="2146417" y="266086"/>
                </a:lnTo>
                <a:lnTo>
                  <a:pt x="2152373" y="263498"/>
                </a:lnTo>
                <a:lnTo>
                  <a:pt x="2157039" y="258653"/>
                </a:lnTo>
                <a:lnTo>
                  <a:pt x="2159462" y="252380"/>
                </a:lnTo>
                <a:lnTo>
                  <a:pt x="2159295" y="245890"/>
                </a:lnTo>
                <a:lnTo>
                  <a:pt x="2156707" y="239935"/>
                </a:lnTo>
                <a:lnTo>
                  <a:pt x="2151864" y="235267"/>
                </a:lnTo>
                <a:lnTo>
                  <a:pt x="2145589" y="232846"/>
                </a:lnTo>
                <a:close/>
              </a:path>
              <a:path w="2512059" h="1576070">
                <a:moveTo>
                  <a:pt x="2092481" y="201294"/>
                </a:moveTo>
                <a:lnTo>
                  <a:pt x="2086007" y="201794"/>
                </a:lnTo>
                <a:lnTo>
                  <a:pt x="2080194" y="204685"/>
                </a:lnTo>
                <a:lnTo>
                  <a:pt x="2075784" y="209761"/>
                </a:lnTo>
                <a:lnTo>
                  <a:pt x="2073687" y="216153"/>
                </a:lnTo>
                <a:lnTo>
                  <a:pt x="2074187" y="222628"/>
                </a:lnTo>
                <a:lnTo>
                  <a:pt x="2077078" y="228442"/>
                </a:lnTo>
                <a:lnTo>
                  <a:pt x="2082156" y="232852"/>
                </a:lnTo>
                <a:lnTo>
                  <a:pt x="2088546" y="234948"/>
                </a:lnTo>
                <a:lnTo>
                  <a:pt x="2095020" y="234449"/>
                </a:lnTo>
                <a:lnTo>
                  <a:pt x="2100835" y="231558"/>
                </a:lnTo>
                <a:lnTo>
                  <a:pt x="2105247" y="226480"/>
                </a:lnTo>
                <a:lnTo>
                  <a:pt x="2107341" y="220088"/>
                </a:lnTo>
                <a:lnTo>
                  <a:pt x="2106840" y="213615"/>
                </a:lnTo>
                <a:lnTo>
                  <a:pt x="2103949" y="207802"/>
                </a:lnTo>
                <a:lnTo>
                  <a:pt x="2098871" y="203393"/>
                </a:lnTo>
                <a:lnTo>
                  <a:pt x="2092481" y="201294"/>
                </a:lnTo>
                <a:close/>
              </a:path>
              <a:path w="2512059" h="1576070">
                <a:moveTo>
                  <a:pt x="2037929" y="172425"/>
                </a:moveTo>
                <a:lnTo>
                  <a:pt x="2031487" y="173235"/>
                </a:lnTo>
                <a:lnTo>
                  <a:pt x="2025817" y="176401"/>
                </a:lnTo>
                <a:lnTo>
                  <a:pt x="2021654" y="181684"/>
                </a:lnTo>
                <a:lnTo>
                  <a:pt x="2019868" y="188168"/>
                </a:lnTo>
                <a:lnTo>
                  <a:pt x="2020678" y="194610"/>
                </a:lnTo>
                <a:lnTo>
                  <a:pt x="2023844" y="200279"/>
                </a:lnTo>
                <a:lnTo>
                  <a:pt x="2029126" y="204442"/>
                </a:lnTo>
                <a:lnTo>
                  <a:pt x="2035611" y="206229"/>
                </a:lnTo>
                <a:lnTo>
                  <a:pt x="2042053" y="205419"/>
                </a:lnTo>
                <a:lnTo>
                  <a:pt x="2047721" y="202252"/>
                </a:lnTo>
                <a:lnTo>
                  <a:pt x="2051885" y="196969"/>
                </a:lnTo>
                <a:lnTo>
                  <a:pt x="2053672" y="190485"/>
                </a:lnTo>
                <a:lnTo>
                  <a:pt x="2052862" y="184043"/>
                </a:lnTo>
                <a:lnTo>
                  <a:pt x="2049695" y="178374"/>
                </a:lnTo>
                <a:lnTo>
                  <a:pt x="2044412" y="174211"/>
                </a:lnTo>
                <a:lnTo>
                  <a:pt x="2037929" y="172425"/>
                </a:lnTo>
                <a:close/>
              </a:path>
              <a:path w="2512059" h="1576070">
                <a:moveTo>
                  <a:pt x="1982146" y="146117"/>
                </a:moveTo>
                <a:lnTo>
                  <a:pt x="1975746" y="147215"/>
                </a:lnTo>
                <a:lnTo>
                  <a:pt x="1970226" y="150632"/>
                </a:lnTo>
                <a:lnTo>
                  <a:pt x="1966304" y="156096"/>
                </a:lnTo>
                <a:lnTo>
                  <a:pt x="1964810" y="162654"/>
                </a:lnTo>
                <a:lnTo>
                  <a:pt x="1965908" y="169054"/>
                </a:lnTo>
                <a:lnTo>
                  <a:pt x="1969325" y="174575"/>
                </a:lnTo>
                <a:lnTo>
                  <a:pt x="1974789" y="178496"/>
                </a:lnTo>
                <a:lnTo>
                  <a:pt x="1981347" y="179990"/>
                </a:lnTo>
                <a:lnTo>
                  <a:pt x="1987747" y="178893"/>
                </a:lnTo>
                <a:lnTo>
                  <a:pt x="1993268" y="175475"/>
                </a:lnTo>
                <a:lnTo>
                  <a:pt x="1997189" y="170011"/>
                </a:lnTo>
                <a:lnTo>
                  <a:pt x="1998683" y="163453"/>
                </a:lnTo>
                <a:lnTo>
                  <a:pt x="1997586" y="157053"/>
                </a:lnTo>
                <a:lnTo>
                  <a:pt x="1994168" y="151533"/>
                </a:lnTo>
                <a:lnTo>
                  <a:pt x="1988704" y="147611"/>
                </a:lnTo>
                <a:lnTo>
                  <a:pt x="1982146" y="146117"/>
                </a:lnTo>
                <a:close/>
              </a:path>
              <a:path w="2512059" h="1576070">
                <a:moveTo>
                  <a:pt x="1925312" y="122261"/>
                </a:moveTo>
                <a:lnTo>
                  <a:pt x="1918965" y="123630"/>
                </a:lnTo>
                <a:lnTo>
                  <a:pt x="1913594" y="127278"/>
                </a:lnTo>
                <a:lnTo>
                  <a:pt x="1909906" y="132902"/>
                </a:lnTo>
                <a:lnTo>
                  <a:pt x="1908690" y="139518"/>
                </a:lnTo>
                <a:lnTo>
                  <a:pt x="1910058" y="145865"/>
                </a:lnTo>
                <a:lnTo>
                  <a:pt x="1913707" y="151237"/>
                </a:lnTo>
                <a:lnTo>
                  <a:pt x="1919333" y="154925"/>
                </a:lnTo>
                <a:lnTo>
                  <a:pt x="1925948" y="156139"/>
                </a:lnTo>
                <a:lnTo>
                  <a:pt x="1932294" y="154770"/>
                </a:lnTo>
                <a:lnTo>
                  <a:pt x="1937665" y="151121"/>
                </a:lnTo>
                <a:lnTo>
                  <a:pt x="1941352" y="145495"/>
                </a:lnTo>
                <a:lnTo>
                  <a:pt x="1942568" y="138881"/>
                </a:lnTo>
                <a:lnTo>
                  <a:pt x="1941200" y="132535"/>
                </a:lnTo>
                <a:lnTo>
                  <a:pt x="1937551" y="127163"/>
                </a:lnTo>
                <a:lnTo>
                  <a:pt x="1931925" y="123475"/>
                </a:lnTo>
                <a:lnTo>
                  <a:pt x="1925312" y="122261"/>
                </a:lnTo>
                <a:close/>
              </a:path>
              <a:path w="2512059" h="1576070">
                <a:moveTo>
                  <a:pt x="1867581" y="100766"/>
                </a:moveTo>
                <a:lnTo>
                  <a:pt x="1861294" y="102387"/>
                </a:lnTo>
                <a:lnTo>
                  <a:pt x="1856073" y="106248"/>
                </a:lnTo>
                <a:lnTo>
                  <a:pt x="1852614" y="112017"/>
                </a:lnTo>
                <a:lnTo>
                  <a:pt x="1851665" y="118674"/>
                </a:lnTo>
                <a:lnTo>
                  <a:pt x="1853286" y="124961"/>
                </a:lnTo>
                <a:lnTo>
                  <a:pt x="1857147" y="130182"/>
                </a:lnTo>
                <a:lnTo>
                  <a:pt x="1862916" y="133641"/>
                </a:lnTo>
                <a:lnTo>
                  <a:pt x="1869573" y="134590"/>
                </a:lnTo>
                <a:lnTo>
                  <a:pt x="1875861" y="132968"/>
                </a:lnTo>
                <a:lnTo>
                  <a:pt x="1881082" y="129108"/>
                </a:lnTo>
                <a:lnTo>
                  <a:pt x="1884540" y="123339"/>
                </a:lnTo>
                <a:lnTo>
                  <a:pt x="1885490" y="116680"/>
                </a:lnTo>
                <a:lnTo>
                  <a:pt x="1883869" y="110392"/>
                </a:lnTo>
                <a:lnTo>
                  <a:pt x="1880007" y="105172"/>
                </a:lnTo>
                <a:lnTo>
                  <a:pt x="1874238" y="101715"/>
                </a:lnTo>
                <a:lnTo>
                  <a:pt x="1867581" y="100766"/>
                </a:lnTo>
                <a:close/>
              </a:path>
              <a:path w="2512059" h="1576070">
                <a:moveTo>
                  <a:pt x="1809083" y="81544"/>
                </a:moveTo>
                <a:lnTo>
                  <a:pt x="1802862" y="83405"/>
                </a:lnTo>
                <a:lnTo>
                  <a:pt x="1797793" y="87463"/>
                </a:lnTo>
                <a:lnTo>
                  <a:pt x="1794557" y="93359"/>
                </a:lnTo>
                <a:lnTo>
                  <a:pt x="1793864" y="100049"/>
                </a:lnTo>
                <a:lnTo>
                  <a:pt x="1795724" y="106270"/>
                </a:lnTo>
                <a:lnTo>
                  <a:pt x="1799781" y="111339"/>
                </a:lnTo>
                <a:lnTo>
                  <a:pt x="1805679" y="114573"/>
                </a:lnTo>
                <a:lnTo>
                  <a:pt x="1812367" y="115268"/>
                </a:lnTo>
                <a:lnTo>
                  <a:pt x="1818587" y="113407"/>
                </a:lnTo>
                <a:lnTo>
                  <a:pt x="1823657" y="109349"/>
                </a:lnTo>
                <a:lnTo>
                  <a:pt x="1826893" y="103451"/>
                </a:lnTo>
                <a:lnTo>
                  <a:pt x="1827588" y="96762"/>
                </a:lnTo>
                <a:lnTo>
                  <a:pt x="1825728" y="90541"/>
                </a:lnTo>
                <a:lnTo>
                  <a:pt x="1821670" y="85472"/>
                </a:lnTo>
                <a:lnTo>
                  <a:pt x="1815774" y="82237"/>
                </a:lnTo>
                <a:lnTo>
                  <a:pt x="1809083" y="81544"/>
                </a:lnTo>
                <a:close/>
              </a:path>
              <a:path w="2512059" h="1576070">
                <a:moveTo>
                  <a:pt x="1749930" y="64523"/>
                </a:moveTo>
                <a:lnTo>
                  <a:pt x="1743781" y="66610"/>
                </a:lnTo>
                <a:lnTo>
                  <a:pt x="1738864" y="70850"/>
                </a:lnTo>
                <a:lnTo>
                  <a:pt x="1735846" y="76862"/>
                </a:lnTo>
                <a:lnTo>
                  <a:pt x="1735400" y="83574"/>
                </a:lnTo>
                <a:lnTo>
                  <a:pt x="1737488" y="89721"/>
                </a:lnTo>
                <a:lnTo>
                  <a:pt x="1741728" y="94638"/>
                </a:lnTo>
                <a:lnTo>
                  <a:pt x="1747740" y="97655"/>
                </a:lnTo>
                <a:lnTo>
                  <a:pt x="1754450" y="98102"/>
                </a:lnTo>
                <a:lnTo>
                  <a:pt x="1760598" y="96015"/>
                </a:lnTo>
                <a:lnTo>
                  <a:pt x="1765515" y="91775"/>
                </a:lnTo>
                <a:lnTo>
                  <a:pt x="1768533" y="85764"/>
                </a:lnTo>
                <a:lnTo>
                  <a:pt x="1768980" y="79052"/>
                </a:lnTo>
                <a:lnTo>
                  <a:pt x="1766892" y="72904"/>
                </a:lnTo>
                <a:lnTo>
                  <a:pt x="1762651" y="67987"/>
                </a:lnTo>
                <a:lnTo>
                  <a:pt x="1756643" y="64971"/>
                </a:lnTo>
                <a:lnTo>
                  <a:pt x="1749930" y="64523"/>
                </a:lnTo>
                <a:close/>
              </a:path>
              <a:path w="2512059" h="1576070">
                <a:moveTo>
                  <a:pt x="1690225" y="49637"/>
                </a:moveTo>
                <a:lnTo>
                  <a:pt x="1684154" y="51941"/>
                </a:lnTo>
                <a:lnTo>
                  <a:pt x="1679390" y="56353"/>
                </a:lnTo>
                <a:lnTo>
                  <a:pt x="1676588" y="62467"/>
                </a:lnTo>
                <a:lnTo>
                  <a:pt x="1676377" y="69189"/>
                </a:lnTo>
                <a:lnTo>
                  <a:pt x="1678680" y="75260"/>
                </a:lnTo>
                <a:lnTo>
                  <a:pt x="1683093" y="80025"/>
                </a:lnTo>
                <a:lnTo>
                  <a:pt x="1689211" y="82828"/>
                </a:lnTo>
                <a:lnTo>
                  <a:pt x="1709777" y="63486"/>
                </a:lnTo>
                <a:lnTo>
                  <a:pt x="1707474" y="57415"/>
                </a:lnTo>
                <a:lnTo>
                  <a:pt x="1703062" y="52651"/>
                </a:lnTo>
                <a:lnTo>
                  <a:pt x="1696949" y="49849"/>
                </a:lnTo>
                <a:lnTo>
                  <a:pt x="1690225" y="49637"/>
                </a:lnTo>
                <a:close/>
              </a:path>
              <a:path w="2512059" h="1576070">
                <a:moveTo>
                  <a:pt x="1636787" y="36813"/>
                </a:moveTo>
                <a:lnTo>
                  <a:pt x="1616889" y="56847"/>
                </a:lnTo>
                <a:lnTo>
                  <a:pt x="1619398" y="62837"/>
                </a:lnTo>
                <a:lnTo>
                  <a:pt x="1623970" y="67448"/>
                </a:lnTo>
                <a:lnTo>
                  <a:pt x="1630175" y="70039"/>
                </a:lnTo>
                <a:lnTo>
                  <a:pt x="1636901" y="70018"/>
                </a:lnTo>
                <a:lnTo>
                  <a:pt x="1642890" y="67507"/>
                </a:lnTo>
                <a:lnTo>
                  <a:pt x="1647501" y="62935"/>
                </a:lnTo>
                <a:lnTo>
                  <a:pt x="1650043" y="56847"/>
                </a:lnTo>
                <a:lnTo>
                  <a:pt x="1650073" y="50004"/>
                </a:lnTo>
                <a:lnTo>
                  <a:pt x="1647563" y="44015"/>
                </a:lnTo>
                <a:lnTo>
                  <a:pt x="1642992" y="39404"/>
                </a:lnTo>
                <a:lnTo>
                  <a:pt x="1636787" y="36813"/>
                </a:lnTo>
                <a:close/>
              </a:path>
              <a:path w="2512059" h="1576070">
                <a:moveTo>
                  <a:pt x="1576233" y="25816"/>
                </a:moveTo>
                <a:lnTo>
                  <a:pt x="1569512" y="26061"/>
                </a:lnTo>
                <a:lnTo>
                  <a:pt x="1563610" y="28768"/>
                </a:lnTo>
                <a:lnTo>
                  <a:pt x="1559154" y="33491"/>
                </a:lnTo>
                <a:lnTo>
                  <a:pt x="1556770" y="39779"/>
                </a:lnTo>
                <a:lnTo>
                  <a:pt x="1557013" y="46501"/>
                </a:lnTo>
                <a:lnTo>
                  <a:pt x="1559721" y="52403"/>
                </a:lnTo>
                <a:lnTo>
                  <a:pt x="1564445" y="56859"/>
                </a:lnTo>
                <a:lnTo>
                  <a:pt x="1570736" y="59242"/>
                </a:lnTo>
                <a:lnTo>
                  <a:pt x="1577456" y="58999"/>
                </a:lnTo>
                <a:lnTo>
                  <a:pt x="1583357" y="56292"/>
                </a:lnTo>
                <a:lnTo>
                  <a:pt x="1587812" y="51569"/>
                </a:lnTo>
                <a:lnTo>
                  <a:pt x="1590196" y="45279"/>
                </a:lnTo>
                <a:lnTo>
                  <a:pt x="1589953" y="38558"/>
                </a:lnTo>
                <a:lnTo>
                  <a:pt x="1587245" y="32657"/>
                </a:lnTo>
                <a:lnTo>
                  <a:pt x="1582522" y="28201"/>
                </a:lnTo>
                <a:lnTo>
                  <a:pt x="1576233" y="25816"/>
                </a:lnTo>
                <a:close/>
              </a:path>
              <a:path w="2512059" h="1576070">
                <a:moveTo>
                  <a:pt x="1515368" y="16818"/>
                </a:moveTo>
                <a:lnTo>
                  <a:pt x="1508658" y="17278"/>
                </a:lnTo>
                <a:lnTo>
                  <a:pt x="1502847" y="20174"/>
                </a:lnTo>
                <a:lnTo>
                  <a:pt x="1498547" y="25038"/>
                </a:lnTo>
                <a:lnTo>
                  <a:pt x="1496371" y="31401"/>
                </a:lnTo>
                <a:lnTo>
                  <a:pt x="1496829" y="38112"/>
                </a:lnTo>
                <a:lnTo>
                  <a:pt x="1499726" y="43923"/>
                </a:lnTo>
                <a:lnTo>
                  <a:pt x="1504591" y="48222"/>
                </a:lnTo>
                <a:lnTo>
                  <a:pt x="1510954" y="50399"/>
                </a:lnTo>
                <a:lnTo>
                  <a:pt x="1517663" y="49939"/>
                </a:lnTo>
                <a:lnTo>
                  <a:pt x="1523473" y="47043"/>
                </a:lnTo>
                <a:lnTo>
                  <a:pt x="1527773" y="42179"/>
                </a:lnTo>
                <a:lnTo>
                  <a:pt x="1529952" y="35816"/>
                </a:lnTo>
                <a:lnTo>
                  <a:pt x="1529491" y="29107"/>
                </a:lnTo>
                <a:lnTo>
                  <a:pt x="1526594" y="23296"/>
                </a:lnTo>
                <a:lnTo>
                  <a:pt x="1521730" y="18995"/>
                </a:lnTo>
                <a:lnTo>
                  <a:pt x="1515368" y="16818"/>
                </a:lnTo>
                <a:close/>
              </a:path>
              <a:path w="2512059" h="1576070">
                <a:moveTo>
                  <a:pt x="1444948" y="8846"/>
                </a:moveTo>
                <a:lnTo>
                  <a:pt x="1436655" y="15643"/>
                </a:lnTo>
                <a:lnTo>
                  <a:pt x="1434805" y="34257"/>
                </a:lnTo>
                <a:lnTo>
                  <a:pt x="1441601" y="42553"/>
                </a:lnTo>
                <a:lnTo>
                  <a:pt x="1460219" y="44404"/>
                </a:lnTo>
                <a:lnTo>
                  <a:pt x="1468515" y="37607"/>
                </a:lnTo>
                <a:lnTo>
                  <a:pt x="1470366" y="18990"/>
                </a:lnTo>
                <a:lnTo>
                  <a:pt x="1463565" y="10693"/>
                </a:lnTo>
                <a:lnTo>
                  <a:pt x="1444948" y="8846"/>
                </a:lnTo>
                <a:close/>
              </a:path>
              <a:path w="2512059" h="1576070">
                <a:moveTo>
                  <a:pt x="1383633" y="4015"/>
                </a:moveTo>
                <a:lnTo>
                  <a:pt x="1375554" y="11066"/>
                </a:lnTo>
                <a:lnTo>
                  <a:pt x="1374284" y="29732"/>
                </a:lnTo>
                <a:lnTo>
                  <a:pt x="1381335" y="37810"/>
                </a:lnTo>
                <a:lnTo>
                  <a:pt x="1400001" y="39081"/>
                </a:lnTo>
                <a:lnTo>
                  <a:pt x="1408079" y="32026"/>
                </a:lnTo>
                <a:lnTo>
                  <a:pt x="1409350" y="13364"/>
                </a:lnTo>
                <a:lnTo>
                  <a:pt x="1402298" y="5282"/>
                </a:lnTo>
                <a:lnTo>
                  <a:pt x="1383633" y="4015"/>
                </a:lnTo>
                <a:close/>
              </a:path>
              <a:path w="2512059" h="1576070">
                <a:moveTo>
                  <a:pt x="1322204" y="1074"/>
                </a:moveTo>
                <a:lnTo>
                  <a:pt x="1314343" y="8370"/>
                </a:lnTo>
                <a:lnTo>
                  <a:pt x="1313648" y="27065"/>
                </a:lnTo>
                <a:lnTo>
                  <a:pt x="1320948" y="34925"/>
                </a:lnTo>
                <a:lnTo>
                  <a:pt x="1339639" y="35623"/>
                </a:lnTo>
                <a:lnTo>
                  <a:pt x="1347499" y="28324"/>
                </a:lnTo>
                <a:lnTo>
                  <a:pt x="1348197" y="9629"/>
                </a:lnTo>
                <a:lnTo>
                  <a:pt x="1340902" y="1769"/>
                </a:lnTo>
                <a:lnTo>
                  <a:pt x="1322204" y="1074"/>
                </a:lnTo>
                <a:close/>
              </a:path>
              <a:path w="2512059" h="1576070">
                <a:moveTo>
                  <a:pt x="1260726" y="0"/>
                </a:moveTo>
                <a:lnTo>
                  <a:pt x="1253091" y="7531"/>
                </a:lnTo>
                <a:lnTo>
                  <a:pt x="1252958" y="26237"/>
                </a:lnTo>
                <a:lnTo>
                  <a:pt x="1260486" y="33876"/>
                </a:lnTo>
                <a:lnTo>
                  <a:pt x="1279196" y="34006"/>
                </a:lnTo>
                <a:lnTo>
                  <a:pt x="1286831" y="26474"/>
                </a:lnTo>
                <a:lnTo>
                  <a:pt x="1286964" y="7768"/>
                </a:lnTo>
                <a:lnTo>
                  <a:pt x="1279432" y="129"/>
                </a:lnTo>
                <a:lnTo>
                  <a:pt x="1260726" y="0"/>
                </a:lnTo>
                <a:close/>
              </a:path>
              <a:path w="2512059" h="1576070">
                <a:moveTo>
                  <a:pt x="1217951" y="343"/>
                </a:moveTo>
                <a:lnTo>
                  <a:pt x="1199245" y="775"/>
                </a:lnTo>
                <a:lnTo>
                  <a:pt x="1191839" y="8532"/>
                </a:lnTo>
                <a:lnTo>
                  <a:pt x="1192274" y="27235"/>
                </a:lnTo>
                <a:lnTo>
                  <a:pt x="1200032" y="34641"/>
                </a:lnTo>
                <a:lnTo>
                  <a:pt x="1218734" y="34209"/>
                </a:lnTo>
                <a:lnTo>
                  <a:pt x="1226140" y="26451"/>
                </a:lnTo>
                <a:lnTo>
                  <a:pt x="1225708" y="7749"/>
                </a:lnTo>
                <a:lnTo>
                  <a:pt x="1217951" y="343"/>
                </a:lnTo>
                <a:close/>
              </a:path>
              <a:path w="2512059" h="1576070">
                <a:moveTo>
                  <a:pt x="1156492" y="2412"/>
                </a:moveTo>
                <a:lnTo>
                  <a:pt x="1137812" y="3409"/>
                </a:lnTo>
                <a:lnTo>
                  <a:pt x="1130645" y="11388"/>
                </a:lnTo>
                <a:lnTo>
                  <a:pt x="1131647" y="30068"/>
                </a:lnTo>
                <a:lnTo>
                  <a:pt x="1139625" y="37238"/>
                </a:lnTo>
                <a:lnTo>
                  <a:pt x="1158305" y="36237"/>
                </a:lnTo>
                <a:lnTo>
                  <a:pt x="1165472" y="28258"/>
                </a:lnTo>
                <a:lnTo>
                  <a:pt x="1164470" y="9574"/>
                </a:lnTo>
                <a:lnTo>
                  <a:pt x="1156492" y="2412"/>
                </a:lnTo>
                <a:close/>
              </a:path>
              <a:path w="2512059" h="1576070">
                <a:moveTo>
                  <a:pt x="1095121" y="6357"/>
                </a:moveTo>
                <a:lnTo>
                  <a:pt x="1076478" y="7934"/>
                </a:lnTo>
                <a:lnTo>
                  <a:pt x="1069563" y="16127"/>
                </a:lnTo>
                <a:lnTo>
                  <a:pt x="1071137" y="34770"/>
                </a:lnTo>
                <a:lnTo>
                  <a:pt x="1079334" y="41685"/>
                </a:lnTo>
                <a:lnTo>
                  <a:pt x="1097973" y="40112"/>
                </a:lnTo>
                <a:lnTo>
                  <a:pt x="1104892" y="31915"/>
                </a:lnTo>
                <a:lnTo>
                  <a:pt x="1103314" y="13275"/>
                </a:lnTo>
                <a:lnTo>
                  <a:pt x="1095121" y="6357"/>
                </a:lnTo>
                <a:close/>
              </a:path>
              <a:path w="2512059" h="1576070">
                <a:moveTo>
                  <a:pt x="1033888" y="12208"/>
                </a:moveTo>
                <a:lnTo>
                  <a:pt x="1015307" y="14369"/>
                </a:lnTo>
                <a:lnTo>
                  <a:pt x="1008647" y="22780"/>
                </a:lnTo>
                <a:lnTo>
                  <a:pt x="1010812" y="41364"/>
                </a:lnTo>
                <a:lnTo>
                  <a:pt x="1019219" y="48016"/>
                </a:lnTo>
                <a:lnTo>
                  <a:pt x="1037803" y="45856"/>
                </a:lnTo>
                <a:lnTo>
                  <a:pt x="1044460" y="37448"/>
                </a:lnTo>
                <a:lnTo>
                  <a:pt x="1042295" y="18864"/>
                </a:lnTo>
                <a:lnTo>
                  <a:pt x="1033888" y="12208"/>
                </a:lnTo>
                <a:close/>
              </a:path>
              <a:path w="2512059" h="1576070">
                <a:moveTo>
                  <a:pt x="963608" y="21372"/>
                </a:moveTo>
                <a:lnTo>
                  <a:pt x="957282" y="23660"/>
                </a:lnTo>
                <a:lnTo>
                  <a:pt x="952492" y="28044"/>
                </a:lnTo>
                <a:lnTo>
                  <a:pt x="949696" y="33904"/>
                </a:lnTo>
                <a:lnTo>
                  <a:pt x="949353" y="40621"/>
                </a:lnTo>
                <a:lnTo>
                  <a:pt x="951640" y="46947"/>
                </a:lnTo>
                <a:lnTo>
                  <a:pt x="956024" y="51737"/>
                </a:lnTo>
                <a:lnTo>
                  <a:pt x="961884" y="54534"/>
                </a:lnTo>
                <a:lnTo>
                  <a:pt x="968602" y="54880"/>
                </a:lnTo>
                <a:lnTo>
                  <a:pt x="974925" y="52590"/>
                </a:lnTo>
                <a:lnTo>
                  <a:pt x="979714" y="48207"/>
                </a:lnTo>
                <a:lnTo>
                  <a:pt x="982511" y="42348"/>
                </a:lnTo>
                <a:lnTo>
                  <a:pt x="982856" y="35631"/>
                </a:lnTo>
                <a:lnTo>
                  <a:pt x="980568" y="29306"/>
                </a:lnTo>
                <a:lnTo>
                  <a:pt x="976184" y="24515"/>
                </a:lnTo>
                <a:lnTo>
                  <a:pt x="970324" y="21719"/>
                </a:lnTo>
                <a:lnTo>
                  <a:pt x="963608" y="21376"/>
                </a:lnTo>
                <a:close/>
              </a:path>
              <a:path w="2512059" h="1576070">
                <a:moveTo>
                  <a:pt x="902902" y="31435"/>
                </a:moveTo>
                <a:lnTo>
                  <a:pt x="896654" y="33929"/>
                </a:lnTo>
                <a:lnTo>
                  <a:pt x="892010" y="38468"/>
                </a:lnTo>
                <a:lnTo>
                  <a:pt x="889407" y="44417"/>
                </a:lnTo>
                <a:lnTo>
                  <a:pt x="889283" y="51141"/>
                </a:lnTo>
                <a:lnTo>
                  <a:pt x="891777" y="57388"/>
                </a:lnTo>
                <a:lnTo>
                  <a:pt x="896316" y="62032"/>
                </a:lnTo>
                <a:lnTo>
                  <a:pt x="902265" y="64634"/>
                </a:lnTo>
                <a:lnTo>
                  <a:pt x="908990" y="64757"/>
                </a:lnTo>
                <a:lnTo>
                  <a:pt x="915236" y="62263"/>
                </a:lnTo>
                <a:lnTo>
                  <a:pt x="919880" y="57725"/>
                </a:lnTo>
                <a:lnTo>
                  <a:pt x="922482" y="51777"/>
                </a:lnTo>
                <a:lnTo>
                  <a:pt x="922605" y="45050"/>
                </a:lnTo>
                <a:lnTo>
                  <a:pt x="920112" y="38805"/>
                </a:lnTo>
                <a:lnTo>
                  <a:pt x="915574" y="34162"/>
                </a:lnTo>
                <a:lnTo>
                  <a:pt x="909626" y="31559"/>
                </a:lnTo>
                <a:lnTo>
                  <a:pt x="902902" y="31435"/>
                </a:lnTo>
                <a:close/>
              </a:path>
              <a:path w="2512059" h="1576070">
                <a:moveTo>
                  <a:pt x="849270" y="43411"/>
                </a:moveTo>
                <a:lnTo>
                  <a:pt x="829604" y="63667"/>
                </a:lnTo>
                <a:lnTo>
                  <a:pt x="832306" y="69827"/>
                </a:lnTo>
                <a:lnTo>
                  <a:pt x="836999" y="74316"/>
                </a:lnTo>
                <a:lnTo>
                  <a:pt x="843031" y="76716"/>
                </a:lnTo>
                <a:lnTo>
                  <a:pt x="849754" y="76611"/>
                </a:lnTo>
                <a:lnTo>
                  <a:pt x="855916" y="73908"/>
                </a:lnTo>
                <a:lnTo>
                  <a:pt x="860404" y="69216"/>
                </a:lnTo>
                <a:lnTo>
                  <a:pt x="862805" y="63183"/>
                </a:lnTo>
                <a:lnTo>
                  <a:pt x="862701" y="56457"/>
                </a:lnTo>
                <a:lnTo>
                  <a:pt x="859997" y="50299"/>
                </a:lnTo>
                <a:lnTo>
                  <a:pt x="855304" y="45812"/>
                </a:lnTo>
                <a:lnTo>
                  <a:pt x="849270" y="43411"/>
                </a:lnTo>
                <a:close/>
              </a:path>
              <a:path w="2512059" h="1576070">
                <a:moveTo>
                  <a:pt x="789342" y="57319"/>
                </a:moveTo>
                <a:lnTo>
                  <a:pt x="782625" y="57658"/>
                </a:lnTo>
                <a:lnTo>
                  <a:pt x="776565" y="60572"/>
                </a:lnTo>
                <a:lnTo>
                  <a:pt x="772243" y="65417"/>
                </a:lnTo>
                <a:lnTo>
                  <a:pt x="770052" y="71530"/>
                </a:lnTo>
                <a:lnTo>
                  <a:pt x="770387" y="78247"/>
                </a:lnTo>
                <a:lnTo>
                  <a:pt x="773304" y="84308"/>
                </a:lnTo>
                <a:lnTo>
                  <a:pt x="778150" y="88629"/>
                </a:lnTo>
                <a:lnTo>
                  <a:pt x="784263" y="90819"/>
                </a:lnTo>
                <a:lnTo>
                  <a:pt x="790981" y="90481"/>
                </a:lnTo>
                <a:lnTo>
                  <a:pt x="797042" y="87567"/>
                </a:lnTo>
                <a:lnTo>
                  <a:pt x="801365" y="82722"/>
                </a:lnTo>
                <a:lnTo>
                  <a:pt x="803555" y="76609"/>
                </a:lnTo>
                <a:lnTo>
                  <a:pt x="803219" y="69892"/>
                </a:lnTo>
                <a:lnTo>
                  <a:pt x="800302" y="63831"/>
                </a:lnTo>
                <a:lnTo>
                  <a:pt x="795455" y="59508"/>
                </a:lnTo>
                <a:lnTo>
                  <a:pt x="789342" y="57319"/>
                </a:lnTo>
                <a:close/>
              </a:path>
              <a:path w="2512059" h="1576070">
                <a:moveTo>
                  <a:pt x="729921" y="73336"/>
                </a:moveTo>
                <a:lnTo>
                  <a:pt x="723220" y="73914"/>
                </a:lnTo>
                <a:lnTo>
                  <a:pt x="717268" y="77047"/>
                </a:lnTo>
                <a:lnTo>
                  <a:pt x="713124" y="82045"/>
                </a:lnTo>
                <a:lnTo>
                  <a:pt x="711155" y="88232"/>
                </a:lnTo>
                <a:lnTo>
                  <a:pt x="711732" y="94933"/>
                </a:lnTo>
                <a:lnTo>
                  <a:pt x="714865" y="100884"/>
                </a:lnTo>
                <a:lnTo>
                  <a:pt x="719864" y="105029"/>
                </a:lnTo>
                <a:lnTo>
                  <a:pt x="726053" y="106997"/>
                </a:lnTo>
                <a:lnTo>
                  <a:pt x="732754" y="106421"/>
                </a:lnTo>
                <a:lnTo>
                  <a:pt x="738705" y="103287"/>
                </a:lnTo>
                <a:lnTo>
                  <a:pt x="742850" y="98288"/>
                </a:lnTo>
                <a:lnTo>
                  <a:pt x="744817" y="92100"/>
                </a:lnTo>
                <a:lnTo>
                  <a:pt x="744238" y="85399"/>
                </a:lnTo>
                <a:lnTo>
                  <a:pt x="741107" y="79449"/>
                </a:lnTo>
                <a:lnTo>
                  <a:pt x="736109" y="75304"/>
                </a:lnTo>
                <a:lnTo>
                  <a:pt x="729921" y="73336"/>
                </a:lnTo>
                <a:close/>
              </a:path>
              <a:path w="2512059" h="1576070">
                <a:moveTo>
                  <a:pt x="671105" y="91524"/>
                </a:moveTo>
                <a:lnTo>
                  <a:pt x="664432" y="92351"/>
                </a:lnTo>
                <a:lnTo>
                  <a:pt x="658600" y="95706"/>
                </a:lnTo>
                <a:lnTo>
                  <a:pt x="654646" y="100857"/>
                </a:lnTo>
                <a:lnTo>
                  <a:pt x="652911" y="107115"/>
                </a:lnTo>
                <a:lnTo>
                  <a:pt x="653741" y="113790"/>
                </a:lnTo>
                <a:lnTo>
                  <a:pt x="657094" y="119619"/>
                </a:lnTo>
                <a:lnTo>
                  <a:pt x="662244" y="123573"/>
                </a:lnTo>
                <a:lnTo>
                  <a:pt x="668500" y="125307"/>
                </a:lnTo>
                <a:lnTo>
                  <a:pt x="675173" y="124476"/>
                </a:lnTo>
                <a:lnTo>
                  <a:pt x="681005" y="121123"/>
                </a:lnTo>
                <a:lnTo>
                  <a:pt x="684959" y="115974"/>
                </a:lnTo>
                <a:lnTo>
                  <a:pt x="686694" y="109716"/>
                </a:lnTo>
                <a:lnTo>
                  <a:pt x="685864" y="103041"/>
                </a:lnTo>
                <a:lnTo>
                  <a:pt x="682512" y="97212"/>
                </a:lnTo>
                <a:lnTo>
                  <a:pt x="677363" y="93259"/>
                </a:lnTo>
                <a:lnTo>
                  <a:pt x="671105" y="91524"/>
                </a:lnTo>
                <a:close/>
              </a:path>
              <a:path w="2512059" h="1576070">
                <a:moveTo>
                  <a:pt x="612998" y="111950"/>
                </a:moveTo>
                <a:lnTo>
                  <a:pt x="606360" y="113040"/>
                </a:lnTo>
                <a:lnTo>
                  <a:pt x="600668" y="116619"/>
                </a:lnTo>
                <a:lnTo>
                  <a:pt x="596920" y="121920"/>
                </a:lnTo>
                <a:lnTo>
                  <a:pt x="595431" y="128241"/>
                </a:lnTo>
                <a:lnTo>
                  <a:pt x="596519" y="134878"/>
                </a:lnTo>
                <a:lnTo>
                  <a:pt x="600101" y="140572"/>
                </a:lnTo>
                <a:lnTo>
                  <a:pt x="605402" y="144321"/>
                </a:lnTo>
                <a:lnTo>
                  <a:pt x="611722" y="145809"/>
                </a:lnTo>
                <a:lnTo>
                  <a:pt x="618358" y="144719"/>
                </a:lnTo>
                <a:lnTo>
                  <a:pt x="624053" y="141139"/>
                </a:lnTo>
                <a:lnTo>
                  <a:pt x="627802" y="135837"/>
                </a:lnTo>
                <a:lnTo>
                  <a:pt x="629291" y="129517"/>
                </a:lnTo>
                <a:lnTo>
                  <a:pt x="628202" y="122881"/>
                </a:lnTo>
                <a:lnTo>
                  <a:pt x="624620" y="117187"/>
                </a:lnTo>
                <a:lnTo>
                  <a:pt x="619318" y="113438"/>
                </a:lnTo>
                <a:lnTo>
                  <a:pt x="612998" y="111950"/>
                </a:lnTo>
                <a:close/>
              </a:path>
              <a:path w="2512059" h="1576070">
                <a:moveTo>
                  <a:pt x="555729" y="134694"/>
                </a:moveTo>
                <a:lnTo>
                  <a:pt x="549141" y="136057"/>
                </a:lnTo>
                <a:lnTo>
                  <a:pt x="543601" y="139869"/>
                </a:lnTo>
                <a:lnTo>
                  <a:pt x="540074" y="145320"/>
                </a:lnTo>
                <a:lnTo>
                  <a:pt x="538848" y="151695"/>
                </a:lnTo>
                <a:lnTo>
                  <a:pt x="540210" y="158279"/>
                </a:lnTo>
                <a:lnTo>
                  <a:pt x="544022" y="163823"/>
                </a:lnTo>
                <a:lnTo>
                  <a:pt x="549473" y="167351"/>
                </a:lnTo>
                <a:lnTo>
                  <a:pt x="555850" y="168576"/>
                </a:lnTo>
                <a:lnTo>
                  <a:pt x="562436" y="167211"/>
                </a:lnTo>
                <a:lnTo>
                  <a:pt x="567977" y="163401"/>
                </a:lnTo>
                <a:lnTo>
                  <a:pt x="571503" y="157950"/>
                </a:lnTo>
                <a:lnTo>
                  <a:pt x="572729" y="151574"/>
                </a:lnTo>
                <a:lnTo>
                  <a:pt x="571368" y="144989"/>
                </a:lnTo>
                <a:lnTo>
                  <a:pt x="567556" y="139447"/>
                </a:lnTo>
                <a:lnTo>
                  <a:pt x="562105" y="135920"/>
                </a:lnTo>
                <a:lnTo>
                  <a:pt x="555729" y="134694"/>
                </a:lnTo>
                <a:close/>
              </a:path>
              <a:path w="2512059" h="1576070">
                <a:moveTo>
                  <a:pt x="499434" y="159847"/>
                </a:moveTo>
                <a:lnTo>
                  <a:pt x="492913" y="161493"/>
                </a:lnTo>
                <a:lnTo>
                  <a:pt x="487544" y="165544"/>
                </a:lnTo>
                <a:lnTo>
                  <a:pt x="484257" y="171145"/>
                </a:lnTo>
                <a:lnTo>
                  <a:pt x="483310" y="177569"/>
                </a:lnTo>
                <a:lnTo>
                  <a:pt x="484960" y="184088"/>
                </a:lnTo>
                <a:lnTo>
                  <a:pt x="489009" y="189459"/>
                </a:lnTo>
                <a:lnTo>
                  <a:pt x="494609" y="192746"/>
                </a:lnTo>
                <a:lnTo>
                  <a:pt x="501032" y="193692"/>
                </a:lnTo>
                <a:lnTo>
                  <a:pt x="507552" y="192041"/>
                </a:lnTo>
                <a:lnTo>
                  <a:pt x="512923" y="187993"/>
                </a:lnTo>
                <a:lnTo>
                  <a:pt x="516209" y="182393"/>
                </a:lnTo>
                <a:lnTo>
                  <a:pt x="517157" y="175969"/>
                </a:lnTo>
                <a:lnTo>
                  <a:pt x="515508" y="169450"/>
                </a:lnTo>
                <a:lnTo>
                  <a:pt x="511458" y="164081"/>
                </a:lnTo>
                <a:lnTo>
                  <a:pt x="505858" y="160795"/>
                </a:lnTo>
                <a:lnTo>
                  <a:pt x="499434" y="159847"/>
                </a:lnTo>
                <a:close/>
              </a:path>
              <a:path w="2512059" h="1576070">
                <a:moveTo>
                  <a:pt x="444284" y="187510"/>
                </a:moveTo>
                <a:lnTo>
                  <a:pt x="437848" y="189459"/>
                </a:lnTo>
                <a:lnTo>
                  <a:pt x="432670" y="193753"/>
                </a:lnTo>
                <a:lnTo>
                  <a:pt x="429647" y="199499"/>
                </a:lnTo>
                <a:lnTo>
                  <a:pt x="428999" y="205959"/>
                </a:lnTo>
                <a:lnTo>
                  <a:pt x="430948" y="212395"/>
                </a:lnTo>
                <a:lnTo>
                  <a:pt x="435244" y="217572"/>
                </a:lnTo>
                <a:lnTo>
                  <a:pt x="440991" y="220596"/>
                </a:lnTo>
                <a:lnTo>
                  <a:pt x="447451" y="221244"/>
                </a:lnTo>
                <a:lnTo>
                  <a:pt x="453887" y="219295"/>
                </a:lnTo>
                <a:lnTo>
                  <a:pt x="459065" y="215001"/>
                </a:lnTo>
                <a:lnTo>
                  <a:pt x="462088" y="209254"/>
                </a:lnTo>
                <a:lnTo>
                  <a:pt x="462735" y="202792"/>
                </a:lnTo>
                <a:lnTo>
                  <a:pt x="460783" y="196356"/>
                </a:lnTo>
                <a:lnTo>
                  <a:pt x="456490" y="191179"/>
                </a:lnTo>
                <a:lnTo>
                  <a:pt x="450744" y="188156"/>
                </a:lnTo>
                <a:lnTo>
                  <a:pt x="444284" y="187510"/>
                </a:lnTo>
                <a:close/>
              </a:path>
              <a:path w="2512059" h="1576070">
                <a:moveTo>
                  <a:pt x="390470" y="217793"/>
                </a:moveTo>
                <a:lnTo>
                  <a:pt x="384139" y="220060"/>
                </a:lnTo>
                <a:lnTo>
                  <a:pt x="379183" y="224607"/>
                </a:lnTo>
                <a:lnTo>
                  <a:pt x="376450" y="230498"/>
                </a:lnTo>
                <a:lnTo>
                  <a:pt x="376126" y="236984"/>
                </a:lnTo>
                <a:lnTo>
                  <a:pt x="378395" y="243316"/>
                </a:lnTo>
                <a:lnTo>
                  <a:pt x="382940" y="248271"/>
                </a:lnTo>
                <a:lnTo>
                  <a:pt x="388829" y="251003"/>
                </a:lnTo>
                <a:lnTo>
                  <a:pt x="395314" y="251328"/>
                </a:lnTo>
                <a:lnTo>
                  <a:pt x="401648" y="249060"/>
                </a:lnTo>
                <a:lnTo>
                  <a:pt x="406602" y="244513"/>
                </a:lnTo>
                <a:lnTo>
                  <a:pt x="409335" y="238624"/>
                </a:lnTo>
                <a:lnTo>
                  <a:pt x="409660" y="232141"/>
                </a:lnTo>
                <a:lnTo>
                  <a:pt x="407392" y="225811"/>
                </a:lnTo>
                <a:lnTo>
                  <a:pt x="402846" y="220853"/>
                </a:lnTo>
                <a:lnTo>
                  <a:pt x="396955" y="218119"/>
                </a:lnTo>
                <a:lnTo>
                  <a:pt x="390470" y="217793"/>
                </a:lnTo>
                <a:close/>
              </a:path>
              <a:path w="2512059" h="1576070">
                <a:moveTo>
                  <a:pt x="344727" y="250806"/>
                </a:moveTo>
                <a:lnTo>
                  <a:pt x="324937" y="270762"/>
                </a:lnTo>
                <a:lnTo>
                  <a:pt x="327541" y="276964"/>
                </a:lnTo>
                <a:lnTo>
                  <a:pt x="332349" y="281668"/>
                </a:lnTo>
                <a:lnTo>
                  <a:pt x="338378" y="284080"/>
                </a:lnTo>
                <a:lnTo>
                  <a:pt x="344871" y="284056"/>
                </a:lnTo>
                <a:lnTo>
                  <a:pt x="351071" y="281452"/>
                </a:lnTo>
                <a:lnTo>
                  <a:pt x="355777" y="276646"/>
                </a:lnTo>
                <a:lnTo>
                  <a:pt x="358132" y="270762"/>
                </a:lnTo>
                <a:lnTo>
                  <a:pt x="358165" y="264124"/>
                </a:lnTo>
                <a:lnTo>
                  <a:pt x="355559" y="257922"/>
                </a:lnTo>
                <a:lnTo>
                  <a:pt x="350755" y="253218"/>
                </a:lnTo>
                <a:lnTo>
                  <a:pt x="344727" y="250806"/>
                </a:lnTo>
                <a:close/>
              </a:path>
              <a:path w="2512059" h="1576070">
                <a:moveTo>
                  <a:pt x="294336" y="286348"/>
                </a:moveTo>
                <a:lnTo>
                  <a:pt x="287855" y="286750"/>
                </a:lnTo>
                <a:lnTo>
                  <a:pt x="281814" y="289712"/>
                </a:lnTo>
                <a:lnTo>
                  <a:pt x="277398" y="294784"/>
                </a:lnTo>
                <a:lnTo>
                  <a:pt x="275342" y="300943"/>
                </a:lnTo>
                <a:lnTo>
                  <a:pt x="275744" y="307423"/>
                </a:lnTo>
                <a:lnTo>
                  <a:pt x="278704" y="313460"/>
                </a:lnTo>
                <a:lnTo>
                  <a:pt x="283777" y="317876"/>
                </a:lnTo>
                <a:lnTo>
                  <a:pt x="289937" y="319934"/>
                </a:lnTo>
                <a:lnTo>
                  <a:pt x="296418" y="319532"/>
                </a:lnTo>
                <a:lnTo>
                  <a:pt x="302456" y="316570"/>
                </a:lnTo>
                <a:lnTo>
                  <a:pt x="306872" y="311498"/>
                </a:lnTo>
                <a:lnTo>
                  <a:pt x="308930" y="305340"/>
                </a:lnTo>
                <a:lnTo>
                  <a:pt x="308528" y="298860"/>
                </a:lnTo>
                <a:lnTo>
                  <a:pt x="305566" y="292822"/>
                </a:lnTo>
                <a:lnTo>
                  <a:pt x="300494" y="288405"/>
                </a:lnTo>
                <a:lnTo>
                  <a:pt x="294336" y="286348"/>
                </a:lnTo>
                <a:close/>
              </a:path>
              <a:path w="2512059" h="1576070">
                <a:moveTo>
                  <a:pt x="246116" y="324884"/>
                </a:moveTo>
                <a:lnTo>
                  <a:pt x="239674" y="325699"/>
                </a:lnTo>
                <a:lnTo>
                  <a:pt x="233838" y="329041"/>
                </a:lnTo>
                <a:lnTo>
                  <a:pt x="229753" y="334383"/>
                </a:lnTo>
                <a:lnTo>
                  <a:pt x="228093" y="340659"/>
                </a:lnTo>
                <a:lnTo>
                  <a:pt x="228908" y="347102"/>
                </a:lnTo>
                <a:lnTo>
                  <a:pt x="232249" y="352940"/>
                </a:lnTo>
                <a:lnTo>
                  <a:pt x="237594" y="357023"/>
                </a:lnTo>
                <a:lnTo>
                  <a:pt x="243871" y="358684"/>
                </a:lnTo>
                <a:lnTo>
                  <a:pt x="250312" y="357869"/>
                </a:lnTo>
                <a:lnTo>
                  <a:pt x="256149" y="354529"/>
                </a:lnTo>
                <a:lnTo>
                  <a:pt x="260234" y="349184"/>
                </a:lnTo>
                <a:lnTo>
                  <a:pt x="261894" y="342907"/>
                </a:lnTo>
                <a:lnTo>
                  <a:pt x="261079" y="336464"/>
                </a:lnTo>
                <a:lnTo>
                  <a:pt x="257737" y="330625"/>
                </a:lnTo>
                <a:lnTo>
                  <a:pt x="252393" y="326543"/>
                </a:lnTo>
                <a:lnTo>
                  <a:pt x="246116" y="324884"/>
                </a:lnTo>
                <a:close/>
              </a:path>
              <a:path w="2512059" h="1576070">
                <a:moveTo>
                  <a:pt x="200483" y="366549"/>
                </a:moveTo>
                <a:lnTo>
                  <a:pt x="194114" y="367814"/>
                </a:lnTo>
                <a:lnTo>
                  <a:pt x="188525" y="371557"/>
                </a:lnTo>
                <a:lnTo>
                  <a:pt x="184827" y="377174"/>
                </a:lnTo>
                <a:lnTo>
                  <a:pt x="183612" y="383552"/>
                </a:lnTo>
                <a:lnTo>
                  <a:pt x="184876" y="389921"/>
                </a:lnTo>
                <a:lnTo>
                  <a:pt x="188617" y="395509"/>
                </a:lnTo>
                <a:lnTo>
                  <a:pt x="194235" y="399208"/>
                </a:lnTo>
                <a:lnTo>
                  <a:pt x="200614" y="400424"/>
                </a:lnTo>
                <a:lnTo>
                  <a:pt x="206983" y="399159"/>
                </a:lnTo>
                <a:lnTo>
                  <a:pt x="212572" y="395416"/>
                </a:lnTo>
                <a:lnTo>
                  <a:pt x="216271" y="389800"/>
                </a:lnTo>
                <a:lnTo>
                  <a:pt x="217486" y="383421"/>
                </a:lnTo>
                <a:lnTo>
                  <a:pt x="216221" y="377052"/>
                </a:lnTo>
                <a:lnTo>
                  <a:pt x="212480" y="371465"/>
                </a:lnTo>
                <a:lnTo>
                  <a:pt x="206862" y="367765"/>
                </a:lnTo>
                <a:lnTo>
                  <a:pt x="200483" y="366549"/>
                </a:lnTo>
                <a:close/>
              </a:path>
              <a:path w="2512059" h="1576070">
                <a:moveTo>
                  <a:pt x="157932" y="411467"/>
                </a:moveTo>
                <a:lnTo>
                  <a:pt x="151681" y="413221"/>
                </a:lnTo>
                <a:lnTo>
                  <a:pt x="146400" y="417384"/>
                </a:lnTo>
                <a:lnTo>
                  <a:pt x="143147" y="423272"/>
                </a:lnTo>
                <a:lnTo>
                  <a:pt x="142430" y="429725"/>
                </a:lnTo>
                <a:lnTo>
                  <a:pt x="144185" y="435976"/>
                </a:lnTo>
                <a:lnTo>
                  <a:pt x="148350" y="441257"/>
                </a:lnTo>
                <a:lnTo>
                  <a:pt x="154236" y="444509"/>
                </a:lnTo>
                <a:lnTo>
                  <a:pt x="160688" y="445227"/>
                </a:lnTo>
                <a:lnTo>
                  <a:pt x="166939" y="443472"/>
                </a:lnTo>
                <a:lnTo>
                  <a:pt x="172220" y="439311"/>
                </a:lnTo>
                <a:lnTo>
                  <a:pt x="175474" y="433422"/>
                </a:lnTo>
                <a:lnTo>
                  <a:pt x="176192" y="426968"/>
                </a:lnTo>
                <a:lnTo>
                  <a:pt x="174437" y="420717"/>
                </a:lnTo>
                <a:lnTo>
                  <a:pt x="170273" y="415437"/>
                </a:lnTo>
                <a:lnTo>
                  <a:pt x="164385" y="412185"/>
                </a:lnTo>
                <a:lnTo>
                  <a:pt x="157932" y="411467"/>
                </a:lnTo>
                <a:close/>
              </a:path>
              <a:path w="2512059" h="1576070">
                <a:moveTo>
                  <a:pt x="119058" y="459710"/>
                </a:moveTo>
                <a:lnTo>
                  <a:pt x="112980" y="461995"/>
                </a:lnTo>
                <a:lnTo>
                  <a:pt x="108075" y="466598"/>
                </a:lnTo>
                <a:lnTo>
                  <a:pt x="105339" y="472744"/>
                </a:lnTo>
                <a:lnTo>
                  <a:pt x="105178" y="479235"/>
                </a:lnTo>
                <a:lnTo>
                  <a:pt x="107463" y="485312"/>
                </a:lnTo>
                <a:lnTo>
                  <a:pt x="112065" y="490216"/>
                </a:lnTo>
                <a:lnTo>
                  <a:pt x="118211" y="492951"/>
                </a:lnTo>
                <a:lnTo>
                  <a:pt x="124703" y="493111"/>
                </a:lnTo>
                <a:lnTo>
                  <a:pt x="130780" y="490826"/>
                </a:lnTo>
                <a:lnTo>
                  <a:pt x="135684" y="486223"/>
                </a:lnTo>
                <a:lnTo>
                  <a:pt x="138418" y="480079"/>
                </a:lnTo>
                <a:lnTo>
                  <a:pt x="138579" y="473589"/>
                </a:lnTo>
                <a:lnTo>
                  <a:pt x="136295" y="467512"/>
                </a:lnTo>
                <a:lnTo>
                  <a:pt x="131694" y="462608"/>
                </a:lnTo>
                <a:lnTo>
                  <a:pt x="125549" y="459872"/>
                </a:lnTo>
                <a:lnTo>
                  <a:pt x="119058" y="459710"/>
                </a:lnTo>
                <a:close/>
              </a:path>
              <a:path w="2512059" h="1576070">
                <a:moveTo>
                  <a:pt x="91035" y="510834"/>
                </a:moveTo>
                <a:lnTo>
                  <a:pt x="84557" y="511290"/>
                </a:lnTo>
                <a:lnTo>
                  <a:pt x="78724" y="514142"/>
                </a:lnTo>
                <a:lnTo>
                  <a:pt x="74280" y="519191"/>
                </a:lnTo>
                <a:lnTo>
                  <a:pt x="72142" y="525567"/>
                </a:lnTo>
                <a:lnTo>
                  <a:pt x="72598" y="532044"/>
                </a:lnTo>
                <a:lnTo>
                  <a:pt x="75450" y="537877"/>
                </a:lnTo>
                <a:lnTo>
                  <a:pt x="80497" y="542322"/>
                </a:lnTo>
                <a:lnTo>
                  <a:pt x="86874" y="544461"/>
                </a:lnTo>
                <a:lnTo>
                  <a:pt x="93351" y="544004"/>
                </a:lnTo>
                <a:lnTo>
                  <a:pt x="99184" y="541153"/>
                </a:lnTo>
                <a:lnTo>
                  <a:pt x="103628" y="536106"/>
                </a:lnTo>
                <a:lnTo>
                  <a:pt x="105766" y="529729"/>
                </a:lnTo>
                <a:lnTo>
                  <a:pt x="105310" y="523252"/>
                </a:lnTo>
                <a:lnTo>
                  <a:pt x="102458" y="517419"/>
                </a:lnTo>
                <a:lnTo>
                  <a:pt x="97411" y="512974"/>
                </a:lnTo>
                <a:lnTo>
                  <a:pt x="91035" y="510834"/>
                </a:lnTo>
                <a:close/>
              </a:path>
              <a:path w="2512059" h="1576070">
                <a:moveTo>
                  <a:pt x="61624" y="564952"/>
                </a:moveTo>
                <a:lnTo>
                  <a:pt x="55229" y="566081"/>
                </a:lnTo>
                <a:lnTo>
                  <a:pt x="49725" y="569526"/>
                </a:lnTo>
                <a:lnTo>
                  <a:pt x="45830" y="575010"/>
                </a:lnTo>
                <a:lnTo>
                  <a:pt x="44367" y="581573"/>
                </a:lnTo>
                <a:lnTo>
                  <a:pt x="45497" y="587966"/>
                </a:lnTo>
                <a:lnTo>
                  <a:pt x="48942" y="593470"/>
                </a:lnTo>
                <a:lnTo>
                  <a:pt x="54425" y="597365"/>
                </a:lnTo>
                <a:lnTo>
                  <a:pt x="60990" y="598828"/>
                </a:lnTo>
                <a:lnTo>
                  <a:pt x="67384" y="597699"/>
                </a:lnTo>
                <a:lnTo>
                  <a:pt x="72888" y="594255"/>
                </a:lnTo>
                <a:lnTo>
                  <a:pt x="76781" y="588769"/>
                </a:lnTo>
                <a:lnTo>
                  <a:pt x="78244" y="582206"/>
                </a:lnTo>
                <a:lnTo>
                  <a:pt x="77116" y="575812"/>
                </a:lnTo>
                <a:lnTo>
                  <a:pt x="73672" y="570308"/>
                </a:lnTo>
                <a:lnTo>
                  <a:pt x="68189" y="566414"/>
                </a:lnTo>
                <a:lnTo>
                  <a:pt x="61624" y="564952"/>
                </a:lnTo>
                <a:close/>
              </a:path>
              <a:path w="2512059" h="1576070">
                <a:moveTo>
                  <a:pt x="38130" y="621931"/>
                </a:moveTo>
                <a:lnTo>
                  <a:pt x="31903" y="623775"/>
                </a:lnTo>
                <a:lnTo>
                  <a:pt x="26823" y="627818"/>
                </a:lnTo>
                <a:lnTo>
                  <a:pt x="23574" y="633706"/>
                </a:lnTo>
                <a:lnTo>
                  <a:pt x="22862" y="640397"/>
                </a:lnTo>
                <a:lnTo>
                  <a:pt x="24707" y="646622"/>
                </a:lnTo>
                <a:lnTo>
                  <a:pt x="28751" y="651702"/>
                </a:lnTo>
                <a:lnTo>
                  <a:pt x="34641" y="654953"/>
                </a:lnTo>
                <a:lnTo>
                  <a:pt x="41328" y="655663"/>
                </a:lnTo>
                <a:lnTo>
                  <a:pt x="47554" y="653818"/>
                </a:lnTo>
                <a:lnTo>
                  <a:pt x="52634" y="649774"/>
                </a:lnTo>
                <a:lnTo>
                  <a:pt x="55884" y="643886"/>
                </a:lnTo>
                <a:lnTo>
                  <a:pt x="56593" y="637199"/>
                </a:lnTo>
                <a:lnTo>
                  <a:pt x="54749" y="630973"/>
                </a:lnTo>
                <a:lnTo>
                  <a:pt x="50705" y="625893"/>
                </a:lnTo>
                <a:lnTo>
                  <a:pt x="44818" y="622643"/>
                </a:lnTo>
                <a:lnTo>
                  <a:pt x="38130" y="621931"/>
                </a:lnTo>
                <a:close/>
              </a:path>
              <a:path w="2512059" h="1576070">
                <a:moveTo>
                  <a:pt x="28066" y="681106"/>
                </a:moveTo>
                <a:lnTo>
                  <a:pt x="8398" y="701361"/>
                </a:lnTo>
                <a:lnTo>
                  <a:pt x="10975" y="707320"/>
                </a:lnTo>
                <a:lnTo>
                  <a:pt x="15599" y="711879"/>
                </a:lnTo>
                <a:lnTo>
                  <a:pt x="21834" y="714403"/>
                </a:lnTo>
                <a:lnTo>
                  <a:pt x="28559" y="714308"/>
                </a:lnTo>
                <a:lnTo>
                  <a:pt x="34519" y="711731"/>
                </a:lnTo>
                <a:lnTo>
                  <a:pt x="39078" y="707107"/>
                </a:lnTo>
                <a:lnTo>
                  <a:pt x="41600" y="700872"/>
                </a:lnTo>
                <a:lnTo>
                  <a:pt x="41503" y="694145"/>
                </a:lnTo>
                <a:lnTo>
                  <a:pt x="38926" y="688185"/>
                </a:lnTo>
                <a:lnTo>
                  <a:pt x="34302" y="683627"/>
                </a:lnTo>
                <a:lnTo>
                  <a:pt x="28066" y="681106"/>
                </a:lnTo>
                <a:close/>
              </a:path>
              <a:path w="2512059" h="1576070">
                <a:moveTo>
                  <a:pt x="9168" y="740677"/>
                </a:moveTo>
                <a:lnTo>
                  <a:pt x="1137" y="747788"/>
                </a:lnTo>
                <a:lnTo>
                  <a:pt x="0" y="766461"/>
                </a:lnTo>
                <a:lnTo>
                  <a:pt x="7107" y="774491"/>
                </a:lnTo>
                <a:lnTo>
                  <a:pt x="25779" y="775629"/>
                </a:lnTo>
                <a:lnTo>
                  <a:pt x="33810" y="768522"/>
                </a:lnTo>
                <a:lnTo>
                  <a:pt x="34951" y="749849"/>
                </a:lnTo>
                <a:lnTo>
                  <a:pt x="27840" y="741819"/>
                </a:lnTo>
                <a:lnTo>
                  <a:pt x="9168" y="740677"/>
                </a:lnTo>
                <a:close/>
              </a:path>
              <a:path w="2512059" h="1576070">
                <a:moveTo>
                  <a:pt x="25816" y="801538"/>
                </a:moveTo>
                <a:lnTo>
                  <a:pt x="7143" y="802731"/>
                </a:lnTo>
                <a:lnTo>
                  <a:pt x="62" y="810780"/>
                </a:lnTo>
                <a:lnTo>
                  <a:pt x="1255" y="829449"/>
                </a:lnTo>
                <a:lnTo>
                  <a:pt x="9304" y="836534"/>
                </a:lnTo>
                <a:lnTo>
                  <a:pt x="27977" y="835344"/>
                </a:lnTo>
                <a:lnTo>
                  <a:pt x="35058" y="827292"/>
                </a:lnTo>
                <a:lnTo>
                  <a:pt x="33869" y="808623"/>
                </a:lnTo>
                <a:lnTo>
                  <a:pt x="25816" y="801538"/>
                </a:lnTo>
                <a:close/>
              </a:path>
              <a:path w="2512059" h="1576070">
                <a:moveTo>
                  <a:pt x="22037" y="862735"/>
                </a:moveTo>
                <a:lnTo>
                  <a:pt x="15808" y="865272"/>
                </a:lnTo>
                <a:lnTo>
                  <a:pt x="11196" y="869843"/>
                </a:lnTo>
                <a:lnTo>
                  <a:pt x="8635" y="875810"/>
                </a:lnTo>
                <a:lnTo>
                  <a:pt x="8558" y="882534"/>
                </a:lnTo>
                <a:lnTo>
                  <a:pt x="11096" y="888763"/>
                </a:lnTo>
                <a:lnTo>
                  <a:pt x="15667" y="893375"/>
                </a:lnTo>
                <a:lnTo>
                  <a:pt x="21633" y="895936"/>
                </a:lnTo>
                <a:lnTo>
                  <a:pt x="28358" y="896013"/>
                </a:lnTo>
                <a:lnTo>
                  <a:pt x="34587" y="893476"/>
                </a:lnTo>
                <a:lnTo>
                  <a:pt x="39199" y="888906"/>
                </a:lnTo>
                <a:lnTo>
                  <a:pt x="41760" y="882939"/>
                </a:lnTo>
                <a:lnTo>
                  <a:pt x="41837" y="876210"/>
                </a:lnTo>
                <a:lnTo>
                  <a:pt x="39300" y="869983"/>
                </a:lnTo>
                <a:lnTo>
                  <a:pt x="34730" y="865372"/>
                </a:lnTo>
                <a:lnTo>
                  <a:pt x="28763" y="862811"/>
                </a:lnTo>
                <a:lnTo>
                  <a:pt x="22037" y="862735"/>
                </a:lnTo>
                <a:close/>
              </a:path>
              <a:path w="2512059" h="1576070">
                <a:moveTo>
                  <a:pt x="41712" y="921506"/>
                </a:moveTo>
                <a:lnTo>
                  <a:pt x="35025" y="922236"/>
                </a:lnTo>
                <a:lnTo>
                  <a:pt x="29146" y="925501"/>
                </a:lnTo>
                <a:lnTo>
                  <a:pt x="25115" y="930591"/>
                </a:lnTo>
                <a:lnTo>
                  <a:pt x="23287" y="936822"/>
                </a:lnTo>
                <a:lnTo>
                  <a:pt x="24017" y="943509"/>
                </a:lnTo>
                <a:lnTo>
                  <a:pt x="27283" y="949388"/>
                </a:lnTo>
                <a:lnTo>
                  <a:pt x="32374" y="953418"/>
                </a:lnTo>
                <a:lnTo>
                  <a:pt x="38605" y="955246"/>
                </a:lnTo>
                <a:lnTo>
                  <a:pt x="45290" y="954517"/>
                </a:lnTo>
                <a:lnTo>
                  <a:pt x="51171" y="951251"/>
                </a:lnTo>
                <a:lnTo>
                  <a:pt x="55201" y="946160"/>
                </a:lnTo>
                <a:lnTo>
                  <a:pt x="57027" y="939930"/>
                </a:lnTo>
                <a:lnTo>
                  <a:pt x="56298" y="933244"/>
                </a:lnTo>
                <a:lnTo>
                  <a:pt x="53031" y="927364"/>
                </a:lnTo>
                <a:lnTo>
                  <a:pt x="47942" y="923333"/>
                </a:lnTo>
                <a:lnTo>
                  <a:pt x="41712" y="921506"/>
                </a:lnTo>
                <a:close/>
              </a:path>
              <a:path w="2512059" h="1576070">
                <a:moveTo>
                  <a:pt x="61525" y="978285"/>
                </a:moveTo>
                <a:lnTo>
                  <a:pt x="54965" y="979765"/>
                </a:lnTo>
                <a:lnTo>
                  <a:pt x="49492" y="983672"/>
                </a:lnTo>
                <a:lnTo>
                  <a:pt x="46061" y="989185"/>
                </a:lnTo>
                <a:lnTo>
                  <a:pt x="44949" y="995583"/>
                </a:lnTo>
                <a:lnTo>
                  <a:pt x="46428" y="1002146"/>
                </a:lnTo>
                <a:lnTo>
                  <a:pt x="50335" y="1007619"/>
                </a:lnTo>
                <a:lnTo>
                  <a:pt x="55847" y="1011049"/>
                </a:lnTo>
                <a:lnTo>
                  <a:pt x="62243" y="1012162"/>
                </a:lnTo>
                <a:lnTo>
                  <a:pt x="68806" y="1010683"/>
                </a:lnTo>
                <a:lnTo>
                  <a:pt x="74279" y="1006773"/>
                </a:lnTo>
                <a:lnTo>
                  <a:pt x="77709" y="1001259"/>
                </a:lnTo>
                <a:lnTo>
                  <a:pt x="78822" y="994862"/>
                </a:lnTo>
                <a:lnTo>
                  <a:pt x="77342" y="988301"/>
                </a:lnTo>
                <a:lnTo>
                  <a:pt x="73433" y="982828"/>
                </a:lnTo>
                <a:lnTo>
                  <a:pt x="67921" y="979398"/>
                </a:lnTo>
                <a:lnTo>
                  <a:pt x="61525" y="978285"/>
                </a:lnTo>
                <a:close/>
              </a:path>
              <a:path w="2512059" h="1576070">
                <a:moveTo>
                  <a:pt x="87544" y="1032585"/>
                </a:moveTo>
                <a:lnTo>
                  <a:pt x="81173" y="1034737"/>
                </a:lnTo>
                <a:lnTo>
                  <a:pt x="76134" y="1039195"/>
                </a:lnTo>
                <a:lnTo>
                  <a:pt x="73295" y="1045036"/>
                </a:lnTo>
                <a:lnTo>
                  <a:pt x="72853" y="1051515"/>
                </a:lnTo>
                <a:lnTo>
                  <a:pt x="75008" y="1057887"/>
                </a:lnTo>
                <a:lnTo>
                  <a:pt x="79464" y="1062922"/>
                </a:lnTo>
                <a:lnTo>
                  <a:pt x="85304" y="1065760"/>
                </a:lnTo>
                <a:lnTo>
                  <a:pt x="91782" y="1066202"/>
                </a:lnTo>
                <a:lnTo>
                  <a:pt x="98154" y="1064048"/>
                </a:lnTo>
                <a:lnTo>
                  <a:pt x="103190" y="1059591"/>
                </a:lnTo>
                <a:lnTo>
                  <a:pt x="106029" y="1053751"/>
                </a:lnTo>
                <a:lnTo>
                  <a:pt x="106470" y="1047274"/>
                </a:lnTo>
                <a:lnTo>
                  <a:pt x="104315" y="1040902"/>
                </a:lnTo>
                <a:lnTo>
                  <a:pt x="99861" y="1035865"/>
                </a:lnTo>
                <a:lnTo>
                  <a:pt x="94022" y="1033027"/>
                </a:lnTo>
                <a:lnTo>
                  <a:pt x="87544" y="1032585"/>
                </a:lnTo>
                <a:close/>
              </a:path>
              <a:path w="2512059" h="1576070">
                <a:moveTo>
                  <a:pt x="125486" y="1083849"/>
                </a:moveTo>
                <a:lnTo>
                  <a:pt x="118995" y="1084023"/>
                </a:lnTo>
                <a:lnTo>
                  <a:pt x="112855" y="1086769"/>
                </a:lnTo>
                <a:lnTo>
                  <a:pt x="108263" y="1091684"/>
                </a:lnTo>
                <a:lnTo>
                  <a:pt x="105991" y="1097767"/>
                </a:lnTo>
                <a:lnTo>
                  <a:pt x="106165" y="1104257"/>
                </a:lnTo>
                <a:lnTo>
                  <a:pt x="108914" y="1110396"/>
                </a:lnTo>
                <a:lnTo>
                  <a:pt x="113827" y="1114988"/>
                </a:lnTo>
                <a:lnTo>
                  <a:pt x="119910" y="1117261"/>
                </a:lnTo>
                <a:lnTo>
                  <a:pt x="126401" y="1117087"/>
                </a:lnTo>
                <a:lnTo>
                  <a:pt x="132540" y="1114341"/>
                </a:lnTo>
                <a:lnTo>
                  <a:pt x="137132" y="1109425"/>
                </a:lnTo>
                <a:lnTo>
                  <a:pt x="139405" y="1103342"/>
                </a:lnTo>
                <a:lnTo>
                  <a:pt x="139232" y="1096850"/>
                </a:lnTo>
                <a:lnTo>
                  <a:pt x="136485" y="1090711"/>
                </a:lnTo>
                <a:lnTo>
                  <a:pt x="131570" y="1086121"/>
                </a:lnTo>
                <a:lnTo>
                  <a:pt x="125486" y="1083849"/>
                </a:lnTo>
                <a:close/>
              </a:path>
              <a:path w="2512059" h="1576070">
                <a:moveTo>
                  <a:pt x="161569" y="1131660"/>
                </a:moveTo>
                <a:lnTo>
                  <a:pt x="155117" y="1132389"/>
                </a:lnTo>
                <a:lnTo>
                  <a:pt x="149237" y="1135651"/>
                </a:lnTo>
                <a:lnTo>
                  <a:pt x="145083" y="1140939"/>
                </a:lnTo>
                <a:lnTo>
                  <a:pt x="143340" y="1147195"/>
                </a:lnTo>
                <a:lnTo>
                  <a:pt x="144069" y="1153647"/>
                </a:lnTo>
                <a:lnTo>
                  <a:pt x="147331" y="1159528"/>
                </a:lnTo>
                <a:lnTo>
                  <a:pt x="152621" y="1163682"/>
                </a:lnTo>
                <a:lnTo>
                  <a:pt x="158876" y="1165425"/>
                </a:lnTo>
                <a:lnTo>
                  <a:pt x="165328" y="1164696"/>
                </a:lnTo>
                <a:lnTo>
                  <a:pt x="171208" y="1161434"/>
                </a:lnTo>
                <a:lnTo>
                  <a:pt x="175363" y="1156144"/>
                </a:lnTo>
                <a:lnTo>
                  <a:pt x="177106" y="1149889"/>
                </a:lnTo>
                <a:lnTo>
                  <a:pt x="176376" y="1143437"/>
                </a:lnTo>
                <a:lnTo>
                  <a:pt x="173114" y="1137557"/>
                </a:lnTo>
                <a:lnTo>
                  <a:pt x="167824" y="1133403"/>
                </a:lnTo>
                <a:lnTo>
                  <a:pt x="161569" y="1131660"/>
                </a:lnTo>
                <a:close/>
              </a:path>
              <a:path w="2512059" h="1576070">
                <a:moveTo>
                  <a:pt x="201576" y="1176389"/>
                </a:moveTo>
                <a:lnTo>
                  <a:pt x="195199" y="1177617"/>
                </a:lnTo>
                <a:lnTo>
                  <a:pt x="189589" y="1181326"/>
                </a:lnTo>
                <a:lnTo>
                  <a:pt x="185857" y="1186919"/>
                </a:lnTo>
                <a:lnTo>
                  <a:pt x="184602" y="1193289"/>
                </a:lnTo>
                <a:lnTo>
                  <a:pt x="185828" y="1199665"/>
                </a:lnTo>
                <a:lnTo>
                  <a:pt x="189537" y="1205277"/>
                </a:lnTo>
                <a:lnTo>
                  <a:pt x="195132" y="1209009"/>
                </a:lnTo>
                <a:lnTo>
                  <a:pt x="201503" y="1210263"/>
                </a:lnTo>
                <a:lnTo>
                  <a:pt x="207880" y="1209037"/>
                </a:lnTo>
                <a:lnTo>
                  <a:pt x="213492" y="1205329"/>
                </a:lnTo>
                <a:lnTo>
                  <a:pt x="217223" y="1199733"/>
                </a:lnTo>
                <a:lnTo>
                  <a:pt x="218477" y="1193362"/>
                </a:lnTo>
                <a:lnTo>
                  <a:pt x="217251" y="1186986"/>
                </a:lnTo>
                <a:lnTo>
                  <a:pt x="213544" y="1181374"/>
                </a:lnTo>
                <a:lnTo>
                  <a:pt x="207948" y="1177642"/>
                </a:lnTo>
                <a:lnTo>
                  <a:pt x="201576" y="1176389"/>
                </a:lnTo>
                <a:close/>
              </a:path>
              <a:path w="2512059" h="1576070">
                <a:moveTo>
                  <a:pt x="244901" y="1218058"/>
                </a:moveTo>
                <a:lnTo>
                  <a:pt x="238625" y="1219728"/>
                </a:lnTo>
                <a:lnTo>
                  <a:pt x="233287" y="1223820"/>
                </a:lnTo>
                <a:lnTo>
                  <a:pt x="229956" y="1229662"/>
                </a:lnTo>
                <a:lnTo>
                  <a:pt x="229151" y="1236105"/>
                </a:lnTo>
                <a:lnTo>
                  <a:pt x="230821" y="1242379"/>
                </a:lnTo>
                <a:lnTo>
                  <a:pt x="234913" y="1247716"/>
                </a:lnTo>
                <a:lnTo>
                  <a:pt x="240755" y="1251050"/>
                </a:lnTo>
                <a:lnTo>
                  <a:pt x="247199" y="1251855"/>
                </a:lnTo>
                <a:lnTo>
                  <a:pt x="253473" y="1250185"/>
                </a:lnTo>
                <a:lnTo>
                  <a:pt x="258809" y="1246091"/>
                </a:lnTo>
                <a:lnTo>
                  <a:pt x="262142" y="1240250"/>
                </a:lnTo>
                <a:lnTo>
                  <a:pt x="262947" y="1233808"/>
                </a:lnTo>
                <a:lnTo>
                  <a:pt x="261278" y="1227533"/>
                </a:lnTo>
                <a:lnTo>
                  <a:pt x="257187" y="1222195"/>
                </a:lnTo>
                <a:lnTo>
                  <a:pt x="251344" y="1218863"/>
                </a:lnTo>
                <a:lnTo>
                  <a:pt x="244901" y="1218058"/>
                </a:lnTo>
                <a:close/>
              </a:path>
              <a:path w="2512059" h="1576070">
                <a:moveTo>
                  <a:pt x="291025" y="1256736"/>
                </a:moveTo>
                <a:lnTo>
                  <a:pt x="284869" y="1258803"/>
                </a:lnTo>
                <a:lnTo>
                  <a:pt x="279801" y="1263227"/>
                </a:lnTo>
                <a:lnTo>
                  <a:pt x="276848" y="1269269"/>
                </a:lnTo>
                <a:lnTo>
                  <a:pt x="276455" y="1275750"/>
                </a:lnTo>
                <a:lnTo>
                  <a:pt x="278521" y="1281905"/>
                </a:lnTo>
                <a:lnTo>
                  <a:pt x="282945" y="1286971"/>
                </a:lnTo>
                <a:lnTo>
                  <a:pt x="288988" y="1289924"/>
                </a:lnTo>
                <a:lnTo>
                  <a:pt x="295469" y="1290317"/>
                </a:lnTo>
                <a:lnTo>
                  <a:pt x="301624" y="1288251"/>
                </a:lnTo>
                <a:lnTo>
                  <a:pt x="306689" y="1283828"/>
                </a:lnTo>
                <a:lnTo>
                  <a:pt x="309644" y="1277785"/>
                </a:lnTo>
                <a:lnTo>
                  <a:pt x="310038" y="1271304"/>
                </a:lnTo>
                <a:lnTo>
                  <a:pt x="307972" y="1265148"/>
                </a:lnTo>
                <a:lnTo>
                  <a:pt x="303549" y="1260080"/>
                </a:lnTo>
                <a:lnTo>
                  <a:pt x="297507" y="1257127"/>
                </a:lnTo>
                <a:lnTo>
                  <a:pt x="291025" y="1256736"/>
                </a:lnTo>
                <a:close/>
              </a:path>
              <a:path w="2512059" h="1576070">
                <a:moveTo>
                  <a:pt x="339513" y="1292525"/>
                </a:moveTo>
                <a:lnTo>
                  <a:pt x="333487" y="1294946"/>
                </a:lnTo>
                <a:lnTo>
                  <a:pt x="328686" y="1299656"/>
                </a:lnTo>
                <a:lnTo>
                  <a:pt x="326090" y="1305862"/>
                </a:lnTo>
                <a:lnTo>
                  <a:pt x="326115" y="1312455"/>
                </a:lnTo>
                <a:lnTo>
                  <a:pt x="328495" y="1318380"/>
                </a:lnTo>
                <a:lnTo>
                  <a:pt x="333207" y="1323179"/>
                </a:lnTo>
                <a:lnTo>
                  <a:pt x="339413" y="1325776"/>
                </a:lnTo>
                <a:lnTo>
                  <a:pt x="345905" y="1325792"/>
                </a:lnTo>
                <a:lnTo>
                  <a:pt x="351930" y="1323371"/>
                </a:lnTo>
                <a:lnTo>
                  <a:pt x="356730" y="1318661"/>
                </a:lnTo>
                <a:lnTo>
                  <a:pt x="359327" y="1312455"/>
                </a:lnTo>
                <a:lnTo>
                  <a:pt x="359303" y="1305862"/>
                </a:lnTo>
                <a:lnTo>
                  <a:pt x="356923" y="1299937"/>
                </a:lnTo>
                <a:lnTo>
                  <a:pt x="352212" y="1295138"/>
                </a:lnTo>
                <a:lnTo>
                  <a:pt x="346007" y="1292541"/>
                </a:lnTo>
                <a:lnTo>
                  <a:pt x="339513" y="1292525"/>
                </a:lnTo>
                <a:close/>
              </a:path>
              <a:path w="2512059" h="1576070">
                <a:moveTo>
                  <a:pt x="396492" y="1325204"/>
                </a:moveTo>
                <a:lnTo>
                  <a:pt x="390008" y="1325537"/>
                </a:lnTo>
                <a:lnTo>
                  <a:pt x="384121" y="1328277"/>
                </a:lnTo>
                <a:lnTo>
                  <a:pt x="379581" y="1333237"/>
                </a:lnTo>
                <a:lnTo>
                  <a:pt x="377319" y="1339573"/>
                </a:lnTo>
                <a:lnTo>
                  <a:pt x="377652" y="1346059"/>
                </a:lnTo>
                <a:lnTo>
                  <a:pt x="380393" y="1351946"/>
                </a:lnTo>
                <a:lnTo>
                  <a:pt x="385354" y="1356487"/>
                </a:lnTo>
                <a:lnTo>
                  <a:pt x="391686" y="1358746"/>
                </a:lnTo>
                <a:lnTo>
                  <a:pt x="398171" y="1358413"/>
                </a:lnTo>
                <a:lnTo>
                  <a:pt x="404059" y="1355674"/>
                </a:lnTo>
                <a:lnTo>
                  <a:pt x="408600" y="1350713"/>
                </a:lnTo>
                <a:lnTo>
                  <a:pt x="410860" y="1344378"/>
                </a:lnTo>
                <a:lnTo>
                  <a:pt x="410527" y="1337893"/>
                </a:lnTo>
                <a:lnTo>
                  <a:pt x="407787" y="1332006"/>
                </a:lnTo>
                <a:lnTo>
                  <a:pt x="402826" y="1327464"/>
                </a:lnTo>
                <a:lnTo>
                  <a:pt x="396492" y="1325204"/>
                </a:lnTo>
                <a:close/>
              </a:path>
              <a:path w="2512059" h="1576070">
                <a:moveTo>
                  <a:pt x="448663" y="1355230"/>
                </a:moveTo>
                <a:lnTo>
                  <a:pt x="442203" y="1355885"/>
                </a:lnTo>
                <a:lnTo>
                  <a:pt x="436460" y="1358914"/>
                </a:lnTo>
                <a:lnTo>
                  <a:pt x="432170" y="1364096"/>
                </a:lnTo>
                <a:lnTo>
                  <a:pt x="430229" y="1370536"/>
                </a:lnTo>
                <a:lnTo>
                  <a:pt x="430883" y="1376996"/>
                </a:lnTo>
                <a:lnTo>
                  <a:pt x="433912" y="1382739"/>
                </a:lnTo>
                <a:lnTo>
                  <a:pt x="439093" y="1387028"/>
                </a:lnTo>
                <a:lnTo>
                  <a:pt x="445532" y="1388969"/>
                </a:lnTo>
                <a:lnTo>
                  <a:pt x="451992" y="1388315"/>
                </a:lnTo>
                <a:lnTo>
                  <a:pt x="457736" y="1385286"/>
                </a:lnTo>
                <a:lnTo>
                  <a:pt x="462025" y="1380105"/>
                </a:lnTo>
                <a:lnTo>
                  <a:pt x="463966" y="1373666"/>
                </a:lnTo>
                <a:lnTo>
                  <a:pt x="463312" y="1367206"/>
                </a:lnTo>
                <a:lnTo>
                  <a:pt x="460283" y="1361463"/>
                </a:lnTo>
                <a:lnTo>
                  <a:pt x="455102" y="1357174"/>
                </a:lnTo>
                <a:lnTo>
                  <a:pt x="448663" y="1355230"/>
                </a:lnTo>
                <a:close/>
              </a:path>
              <a:path w="2512059" h="1576070">
                <a:moveTo>
                  <a:pt x="502274" y="1382726"/>
                </a:moveTo>
                <a:lnTo>
                  <a:pt x="495850" y="1383679"/>
                </a:lnTo>
                <a:lnTo>
                  <a:pt x="490254" y="1386971"/>
                </a:lnTo>
                <a:lnTo>
                  <a:pt x="486212" y="1392343"/>
                </a:lnTo>
                <a:lnTo>
                  <a:pt x="484569" y="1398866"/>
                </a:lnTo>
                <a:lnTo>
                  <a:pt x="485522" y="1405290"/>
                </a:lnTo>
                <a:lnTo>
                  <a:pt x="488814" y="1410887"/>
                </a:lnTo>
                <a:lnTo>
                  <a:pt x="494187" y="1414931"/>
                </a:lnTo>
                <a:lnTo>
                  <a:pt x="500710" y="1416573"/>
                </a:lnTo>
                <a:lnTo>
                  <a:pt x="507132" y="1415620"/>
                </a:lnTo>
                <a:lnTo>
                  <a:pt x="512728" y="1412327"/>
                </a:lnTo>
                <a:lnTo>
                  <a:pt x="516772" y="1406953"/>
                </a:lnTo>
                <a:lnTo>
                  <a:pt x="518414" y="1400430"/>
                </a:lnTo>
                <a:lnTo>
                  <a:pt x="517462" y="1394008"/>
                </a:lnTo>
                <a:lnTo>
                  <a:pt x="514171" y="1388412"/>
                </a:lnTo>
                <a:lnTo>
                  <a:pt x="508797" y="1384368"/>
                </a:lnTo>
                <a:lnTo>
                  <a:pt x="502274" y="1382726"/>
                </a:lnTo>
                <a:close/>
              </a:path>
              <a:path w="2512059" h="1576070">
                <a:moveTo>
                  <a:pt x="557115" y="1407785"/>
                </a:moveTo>
                <a:lnTo>
                  <a:pt x="550740" y="1409017"/>
                </a:lnTo>
                <a:lnTo>
                  <a:pt x="545291" y="1412550"/>
                </a:lnTo>
                <a:lnTo>
                  <a:pt x="541484" y="1418097"/>
                </a:lnTo>
                <a:lnTo>
                  <a:pt x="540128" y="1424684"/>
                </a:lnTo>
                <a:lnTo>
                  <a:pt x="541361" y="1431058"/>
                </a:lnTo>
                <a:lnTo>
                  <a:pt x="544893" y="1436505"/>
                </a:lnTo>
                <a:lnTo>
                  <a:pt x="550438" y="1440312"/>
                </a:lnTo>
                <a:lnTo>
                  <a:pt x="557027" y="1441668"/>
                </a:lnTo>
                <a:lnTo>
                  <a:pt x="563402" y="1440435"/>
                </a:lnTo>
                <a:lnTo>
                  <a:pt x="568850" y="1436903"/>
                </a:lnTo>
                <a:lnTo>
                  <a:pt x="572657" y="1431358"/>
                </a:lnTo>
                <a:lnTo>
                  <a:pt x="574012" y="1424771"/>
                </a:lnTo>
                <a:lnTo>
                  <a:pt x="572780" y="1418396"/>
                </a:lnTo>
                <a:lnTo>
                  <a:pt x="569248" y="1412948"/>
                </a:lnTo>
                <a:lnTo>
                  <a:pt x="563703" y="1409143"/>
                </a:lnTo>
                <a:lnTo>
                  <a:pt x="557115" y="1407785"/>
                </a:lnTo>
                <a:close/>
              </a:path>
              <a:path w="2512059" h="1576070">
                <a:moveTo>
                  <a:pt x="613009" y="1430500"/>
                </a:moveTo>
                <a:lnTo>
                  <a:pt x="606691" y="1431993"/>
                </a:lnTo>
                <a:lnTo>
                  <a:pt x="601394" y="1435747"/>
                </a:lnTo>
                <a:lnTo>
                  <a:pt x="597820" y="1441446"/>
                </a:lnTo>
                <a:lnTo>
                  <a:pt x="596735" y="1448084"/>
                </a:lnTo>
                <a:lnTo>
                  <a:pt x="598228" y="1454402"/>
                </a:lnTo>
                <a:lnTo>
                  <a:pt x="601983" y="1459699"/>
                </a:lnTo>
                <a:lnTo>
                  <a:pt x="607682" y="1463273"/>
                </a:lnTo>
                <a:lnTo>
                  <a:pt x="614318" y="1464358"/>
                </a:lnTo>
                <a:lnTo>
                  <a:pt x="620636" y="1462865"/>
                </a:lnTo>
                <a:lnTo>
                  <a:pt x="625934" y="1459112"/>
                </a:lnTo>
                <a:lnTo>
                  <a:pt x="629509" y="1453414"/>
                </a:lnTo>
                <a:lnTo>
                  <a:pt x="630592" y="1446775"/>
                </a:lnTo>
                <a:lnTo>
                  <a:pt x="629098" y="1440456"/>
                </a:lnTo>
                <a:lnTo>
                  <a:pt x="625344" y="1435160"/>
                </a:lnTo>
                <a:lnTo>
                  <a:pt x="619647" y="1431587"/>
                </a:lnTo>
                <a:lnTo>
                  <a:pt x="613009" y="1430500"/>
                </a:lnTo>
                <a:close/>
              </a:path>
              <a:path w="2512059" h="1576070">
                <a:moveTo>
                  <a:pt x="669808" y="1450952"/>
                </a:moveTo>
                <a:lnTo>
                  <a:pt x="663551" y="1452692"/>
                </a:lnTo>
                <a:lnTo>
                  <a:pt x="658405" y="1456650"/>
                </a:lnTo>
                <a:lnTo>
                  <a:pt x="655056" y="1462483"/>
                </a:lnTo>
                <a:lnTo>
                  <a:pt x="654234" y="1469159"/>
                </a:lnTo>
                <a:lnTo>
                  <a:pt x="655974" y="1475414"/>
                </a:lnTo>
                <a:lnTo>
                  <a:pt x="659933" y="1480560"/>
                </a:lnTo>
                <a:lnTo>
                  <a:pt x="665765" y="1483907"/>
                </a:lnTo>
                <a:lnTo>
                  <a:pt x="672440" y="1484732"/>
                </a:lnTo>
                <a:lnTo>
                  <a:pt x="678695" y="1482993"/>
                </a:lnTo>
                <a:lnTo>
                  <a:pt x="683842" y="1479033"/>
                </a:lnTo>
                <a:lnTo>
                  <a:pt x="687190" y="1473199"/>
                </a:lnTo>
                <a:lnTo>
                  <a:pt x="688012" y="1466526"/>
                </a:lnTo>
                <a:lnTo>
                  <a:pt x="686273" y="1460270"/>
                </a:lnTo>
                <a:lnTo>
                  <a:pt x="682315" y="1455123"/>
                </a:lnTo>
                <a:lnTo>
                  <a:pt x="676485" y="1451774"/>
                </a:lnTo>
                <a:lnTo>
                  <a:pt x="669808" y="1450952"/>
                </a:lnTo>
                <a:close/>
              </a:path>
              <a:path w="2512059" h="1576070">
                <a:moveTo>
                  <a:pt x="727374" y="1469211"/>
                </a:moveTo>
                <a:lnTo>
                  <a:pt x="721188" y="1471184"/>
                </a:lnTo>
                <a:lnTo>
                  <a:pt x="716194" y="1475332"/>
                </a:lnTo>
                <a:lnTo>
                  <a:pt x="713065" y="1481285"/>
                </a:lnTo>
                <a:lnTo>
                  <a:pt x="712492" y="1487987"/>
                </a:lnTo>
                <a:lnTo>
                  <a:pt x="714466" y="1494174"/>
                </a:lnTo>
                <a:lnTo>
                  <a:pt x="718615" y="1499169"/>
                </a:lnTo>
                <a:lnTo>
                  <a:pt x="724568" y="1502296"/>
                </a:lnTo>
                <a:lnTo>
                  <a:pt x="731271" y="1502869"/>
                </a:lnTo>
                <a:lnTo>
                  <a:pt x="737458" y="1500895"/>
                </a:lnTo>
                <a:lnTo>
                  <a:pt x="742452" y="1496746"/>
                </a:lnTo>
                <a:lnTo>
                  <a:pt x="745579" y="1490793"/>
                </a:lnTo>
                <a:lnTo>
                  <a:pt x="746152" y="1484091"/>
                </a:lnTo>
                <a:lnTo>
                  <a:pt x="744179" y="1477905"/>
                </a:lnTo>
                <a:lnTo>
                  <a:pt x="740030" y="1472910"/>
                </a:lnTo>
                <a:lnTo>
                  <a:pt x="734076" y="1469782"/>
                </a:lnTo>
                <a:lnTo>
                  <a:pt x="727374" y="1469211"/>
                </a:lnTo>
                <a:close/>
              </a:path>
              <a:path w="2512059" h="1576070">
                <a:moveTo>
                  <a:pt x="791629" y="1518505"/>
                </a:moveTo>
                <a:lnTo>
                  <a:pt x="783988" y="1518505"/>
                </a:lnTo>
                <a:lnTo>
                  <a:pt x="790705" y="1518836"/>
                </a:lnTo>
                <a:lnTo>
                  <a:pt x="791629" y="1518505"/>
                </a:lnTo>
                <a:close/>
              </a:path>
              <a:path w="2512059" h="1576070">
                <a:moveTo>
                  <a:pt x="785600" y="1485342"/>
                </a:moveTo>
                <a:lnTo>
                  <a:pt x="779489" y="1487536"/>
                </a:lnTo>
                <a:lnTo>
                  <a:pt x="774647" y="1491862"/>
                </a:lnTo>
                <a:lnTo>
                  <a:pt x="771736" y="1497926"/>
                </a:lnTo>
                <a:lnTo>
                  <a:pt x="771404" y="1504642"/>
                </a:lnTo>
                <a:lnTo>
                  <a:pt x="773598" y="1510753"/>
                </a:lnTo>
                <a:lnTo>
                  <a:pt x="777924" y="1515596"/>
                </a:lnTo>
                <a:lnTo>
                  <a:pt x="783988" y="1518508"/>
                </a:lnTo>
                <a:lnTo>
                  <a:pt x="791629" y="1518505"/>
                </a:lnTo>
                <a:lnTo>
                  <a:pt x="796816" y="1516642"/>
                </a:lnTo>
                <a:lnTo>
                  <a:pt x="801658" y="1512317"/>
                </a:lnTo>
                <a:lnTo>
                  <a:pt x="804571" y="1506256"/>
                </a:lnTo>
                <a:lnTo>
                  <a:pt x="804900" y="1499537"/>
                </a:lnTo>
                <a:lnTo>
                  <a:pt x="802705" y="1493427"/>
                </a:lnTo>
                <a:lnTo>
                  <a:pt x="798380" y="1488585"/>
                </a:lnTo>
                <a:lnTo>
                  <a:pt x="792318" y="1485673"/>
                </a:lnTo>
                <a:lnTo>
                  <a:pt x="785600" y="1485342"/>
                </a:lnTo>
                <a:close/>
              </a:path>
              <a:path w="2512059" h="1576070">
                <a:moveTo>
                  <a:pt x="844379" y="1499399"/>
                </a:moveTo>
                <a:lnTo>
                  <a:pt x="838348" y="1501804"/>
                </a:lnTo>
                <a:lnTo>
                  <a:pt x="833659" y="1506296"/>
                </a:lnTo>
                <a:lnTo>
                  <a:pt x="830960" y="1512458"/>
                </a:lnTo>
                <a:lnTo>
                  <a:pt x="830863" y="1519183"/>
                </a:lnTo>
                <a:lnTo>
                  <a:pt x="833268" y="1525214"/>
                </a:lnTo>
                <a:lnTo>
                  <a:pt x="837760" y="1529903"/>
                </a:lnTo>
                <a:lnTo>
                  <a:pt x="843922" y="1532604"/>
                </a:lnTo>
                <a:lnTo>
                  <a:pt x="850645" y="1532699"/>
                </a:lnTo>
                <a:lnTo>
                  <a:pt x="856676" y="1530293"/>
                </a:lnTo>
                <a:lnTo>
                  <a:pt x="861365" y="1525801"/>
                </a:lnTo>
                <a:lnTo>
                  <a:pt x="864064" y="1519642"/>
                </a:lnTo>
                <a:lnTo>
                  <a:pt x="864162" y="1512916"/>
                </a:lnTo>
                <a:lnTo>
                  <a:pt x="861756" y="1506884"/>
                </a:lnTo>
                <a:lnTo>
                  <a:pt x="857264" y="1502195"/>
                </a:lnTo>
                <a:lnTo>
                  <a:pt x="851103" y="1499496"/>
                </a:lnTo>
                <a:lnTo>
                  <a:pt x="844379" y="1499399"/>
                </a:lnTo>
                <a:close/>
              </a:path>
              <a:path w="2512059" h="1576070">
                <a:moveTo>
                  <a:pt x="910349" y="1511305"/>
                </a:moveTo>
                <a:lnTo>
                  <a:pt x="903623" y="1511435"/>
                </a:lnTo>
                <a:lnTo>
                  <a:pt x="897675" y="1514043"/>
                </a:lnTo>
                <a:lnTo>
                  <a:pt x="893140" y="1518690"/>
                </a:lnTo>
                <a:lnTo>
                  <a:pt x="890653" y="1524939"/>
                </a:lnTo>
                <a:lnTo>
                  <a:pt x="890783" y="1531663"/>
                </a:lnTo>
                <a:lnTo>
                  <a:pt x="893390" y="1537608"/>
                </a:lnTo>
                <a:lnTo>
                  <a:pt x="898035" y="1542143"/>
                </a:lnTo>
                <a:lnTo>
                  <a:pt x="904280" y="1544631"/>
                </a:lnTo>
                <a:lnTo>
                  <a:pt x="911006" y="1544502"/>
                </a:lnTo>
                <a:lnTo>
                  <a:pt x="916954" y="1541894"/>
                </a:lnTo>
                <a:lnTo>
                  <a:pt x="921490" y="1537248"/>
                </a:lnTo>
                <a:lnTo>
                  <a:pt x="923979" y="1531001"/>
                </a:lnTo>
                <a:lnTo>
                  <a:pt x="923850" y="1524277"/>
                </a:lnTo>
                <a:lnTo>
                  <a:pt x="921242" y="1518330"/>
                </a:lnTo>
                <a:lnTo>
                  <a:pt x="916596" y="1513796"/>
                </a:lnTo>
                <a:lnTo>
                  <a:pt x="910349" y="1511309"/>
                </a:lnTo>
                <a:close/>
              </a:path>
              <a:path w="2512059" h="1576070">
                <a:moveTo>
                  <a:pt x="969965" y="1521138"/>
                </a:moveTo>
                <a:lnTo>
                  <a:pt x="963248" y="1521489"/>
                </a:lnTo>
                <a:lnTo>
                  <a:pt x="957391" y="1524291"/>
                </a:lnTo>
                <a:lnTo>
                  <a:pt x="953011" y="1529085"/>
                </a:lnTo>
                <a:lnTo>
                  <a:pt x="950727" y="1535411"/>
                </a:lnTo>
                <a:lnTo>
                  <a:pt x="951076" y="1542128"/>
                </a:lnTo>
                <a:lnTo>
                  <a:pt x="953878" y="1547985"/>
                </a:lnTo>
                <a:lnTo>
                  <a:pt x="958671" y="1552365"/>
                </a:lnTo>
                <a:lnTo>
                  <a:pt x="964996" y="1554649"/>
                </a:lnTo>
                <a:lnTo>
                  <a:pt x="971715" y="1554299"/>
                </a:lnTo>
                <a:lnTo>
                  <a:pt x="977573" y="1551498"/>
                </a:lnTo>
                <a:lnTo>
                  <a:pt x="981952" y="1546704"/>
                </a:lnTo>
                <a:lnTo>
                  <a:pt x="984234" y="1540376"/>
                </a:lnTo>
                <a:lnTo>
                  <a:pt x="983886" y="1533659"/>
                </a:lnTo>
                <a:lnTo>
                  <a:pt x="981085" y="1527801"/>
                </a:lnTo>
                <a:lnTo>
                  <a:pt x="976291" y="1523421"/>
                </a:lnTo>
                <a:lnTo>
                  <a:pt x="969965" y="1521138"/>
                </a:lnTo>
                <a:close/>
              </a:path>
              <a:path w="2512059" h="1576070">
                <a:moveTo>
                  <a:pt x="1036640" y="1562687"/>
                </a:moveTo>
                <a:lnTo>
                  <a:pt x="1025994" y="1562687"/>
                </a:lnTo>
                <a:lnTo>
                  <a:pt x="1035284" y="1563762"/>
                </a:lnTo>
                <a:lnTo>
                  <a:pt x="1036640" y="1562687"/>
                </a:lnTo>
                <a:close/>
              </a:path>
              <a:path w="2512059" h="1576070">
                <a:moveTo>
                  <a:pt x="1020590" y="1527965"/>
                </a:moveTo>
                <a:lnTo>
                  <a:pt x="1012186" y="1534625"/>
                </a:lnTo>
                <a:lnTo>
                  <a:pt x="1010040" y="1553212"/>
                </a:lnTo>
                <a:lnTo>
                  <a:pt x="1016700" y="1561616"/>
                </a:lnTo>
                <a:lnTo>
                  <a:pt x="1025994" y="1562691"/>
                </a:lnTo>
                <a:lnTo>
                  <a:pt x="1036640" y="1562687"/>
                </a:lnTo>
                <a:lnTo>
                  <a:pt x="1043688" y="1557102"/>
                </a:lnTo>
                <a:lnTo>
                  <a:pt x="1045837" y="1538518"/>
                </a:lnTo>
                <a:lnTo>
                  <a:pt x="1039174" y="1530111"/>
                </a:lnTo>
                <a:lnTo>
                  <a:pt x="1020590" y="1527965"/>
                </a:lnTo>
                <a:close/>
              </a:path>
              <a:path w="2512059" h="1576070">
                <a:moveTo>
                  <a:pt x="1080708" y="1534252"/>
                </a:moveTo>
                <a:lnTo>
                  <a:pt x="1072518" y="1541174"/>
                </a:lnTo>
                <a:lnTo>
                  <a:pt x="1070956" y="1559817"/>
                </a:lnTo>
                <a:lnTo>
                  <a:pt x="1077878" y="1568006"/>
                </a:lnTo>
                <a:lnTo>
                  <a:pt x="1096521" y="1569569"/>
                </a:lnTo>
                <a:lnTo>
                  <a:pt x="1104711" y="1562650"/>
                </a:lnTo>
                <a:lnTo>
                  <a:pt x="1106273" y="1544003"/>
                </a:lnTo>
                <a:lnTo>
                  <a:pt x="1099351" y="1535814"/>
                </a:lnTo>
                <a:lnTo>
                  <a:pt x="1080708" y="1534252"/>
                </a:lnTo>
                <a:close/>
              </a:path>
              <a:path w="2512059" h="1576070">
                <a:moveTo>
                  <a:pt x="1141003" y="1538662"/>
                </a:moveTo>
                <a:lnTo>
                  <a:pt x="1133032" y="1545832"/>
                </a:lnTo>
                <a:lnTo>
                  <a:pt x="1132045" y="1564512"/>
                </a:lnTo>
                <a:lnTo>
                  <a:pt x="1139215" y="1572483"/>
                </a:lnTo>
                <a:lnTo>
                  <a:pt x="1157899" y="1573473"/>
                </a:lnTo>
                <a:lnTo>
                  <a:pt x="1165870" y="1566300"/>
                </a:lnTo>
                <a:lnTo>
                  <a:pt x="1166860" y="1547620"/>
                </a:lnTo>
                <a:lnTo>
                  <a:pt x="1159687" y="1539645"/>
                </a:lnTo>
                <a:lnTo>
                  <a:pt x="1141003" y="1538662"/>
                </a:lnTo>
                <a:close/>
              </a:path>
              <a:path w="2512059" h="1576070">
                <a:moveTo>
                  <a:pt x="1201413" y="1541215"/>
                </a:moveTo>
                <a:lnTo>
                  <a:pt x="1193663" y="1548628"/>
                </a:lnTo>
                <a:lnTo>
                  <a:pt x="1193242" y="1567330"/>
                </a:lnTo>
                <a:lnTo>
                  <a:pt x="1200652" y="1575080"/>
                </a:lnTo>
                <a:lnTo>
                  <a:pt x="1219358" y="1575501"/>
                </a:lnTo>
                <a:lnTo>
                  <a:pt x="1227108" y="1568088"/>
                </a:lnTo>
                <a:lnTo>
                  <a:pt x="1227529" y="1549382"/>
                </a:lnTo>
                <a:lnTo>
                  <a:pt x="1220119" y="1541632"/>
                </a:lnTo>
                <a:lnTo>
                  <a:pt x="1201413" y="1541215"/>
                </a:lnTo>
                <a:close/>
              </a:path>
              <a:path w="2512059" h="1576070">
                <a:moveTo>
                  <a:pt x="1280584" y="1541795"/>
                </a:moveTo>
                <a:lnTo>
                  <a:pt x="1261875" y="1541939"/>
                </a:lnTo>
                <a:lnTo>
                  <a:pt x="1254350" y="1549578"/>
                </a:lnTo>
                <a:lnTo>
                  <a:pt x="1254494" y="1568287"/>
                </a:lnTo>
                <a:lnTo>
                  <a:pt x="1262133" y="1575812"/>
                </a:lnTo>
                <a:lnTo>
                  <a:pt x="1280839" y="1575668"/>
                </a:lnTo>
                <a:lnTo>
                  <a:pt x="1288367" y="1568029"/>
                </a:lnTo>
                <a:lnTo>
                  <a:pt x="1288223" y="1549319"/>
                </a:lnTo>
                <a:lnTo>
                  <a:pt x="1280584" y="1541795"/>
                </a:lnTo>
                <a:close/>
              </a:path>
              <a:path w="2512059" h="1576070">
                <a:moveTo>
                  <a:pt x="1341024" y="1540136"/>
                </a:moveTo>
                <a:lnTo>
                  <a:pt x="1322329" y="1540845"/>
                </a:lnTo>
                <a:lnTo>
                  <a:pt x="1315037" y="1548710"/>
                </a:lnTo>
                <a:lnTo>
                  <a:pt x="1315747" y="1567404"/>
                </a:lnTo>
                <a:lnTo>
                  <a:pt x="1323611" y="1574696"/>
                </a:lnTo>
                <a:lnTo>
                  <a:pt x="1342306" y="1573987"/>
                </a:lnTo>
                <a:lnTo>
                  <a:pt x="1349594" y="1566123"/>
                </a:lnTo>
                <a:lnTo>
                  <a:pt x="1348888" y="1547428"/>
                </a:lnTo>
                <a:lnTo>
                  <a:pt x="1341024" y="1540136"/>
                </a:lnTo>
                <a:close/>
              </a:path>
              <a:path w="2512059" h="1576070">
                <a:moveTo>
                  <a:pt x="1401378" y="1536638"/>
                </a:moveTo>
                <a:lnTo>
                  <a:pt x="1382713" y="1537920"/>
                </a:lnTo>
                <a:lnTo>
                  <a:pt x="1375669" y="1546002"/>
                </a:lnTo>
                <a:lnTo>
                  <a:pt x="1376951" y="1564663"/>
                </a:lnTo>
                <a:lnTo>
                  <a:pt x="1385037" y="1571711"/>
                </a:lnTo>
                <a:lnTo>
                  <a:pt x="1403698" y="1570433"/>
                </a:lnTo>
                <a:lnTo>
                  <a:pt x="1410746" y="1562344"/>
                </a:lnTo>
                <a:lnTo>
                  <a:pt x="1409464" y="1543682"/>
                </a:lnTo>
                <a:lnTo>
                  <a:pt x="1401378" y="1536638"/>
                </a:lnTo>
                <a:close/>
              </a:path>
              <a:path w="2512059" h="1576070">
                <a:moveTo>
                  <a:pt x="1461593" y="1531267"/>
                </a:moveTo>
                <a:lnTo>
                  <a:pt x="1442975" y="1533132"/>
                </a:lnTo>
                <a:lnTo>
                  <a:pt x="1436186" y="1541433"/>
                </a:lnTo>
                <a:lnTo>
                  <a:pt x="1438044" y="1560046"/>
                </a:lnTo>
                <a:lnTo>
                  <a:pt x="1446348" y="1566835"/>
                </a:lnTo>
                <a:lnTo>
                  <a:pt x="1464962" y="1564977"/>
                </a:lnTo>
                <a:lnTo>
                  <a:pt x="1471755" y="1556674"/>
                </a:lnTo>
                <a:lnTo>
                  <a:pt x="1469893" y="1538060"/>
                </a:lnTo>
                <a:lnTo>
                  <a:pt x="1461593" y="1531267"/>
                </a:lnTo>
                <a:close/>
              </a:path>
              <a:path w="2512059" h="1576070">
                <a:moveTo>
                  <a:pt x="1512321" y="1525235"/>
                </a:moveTo>
                <a:lnTo>
                  <a:pt x="1505961" y="1527419"/>
                </a:lnTo>
                <a:lnTo>
                  <a:pt x="1501099" y="1531723"/>
                </a:lnTo>
                <a:lnTo>
                  <a:pt x="1498206" y="1537536"/>
                </a:lnTo>
                <a:lnTo>
                  <a:pt x="1497749" y="1544247"/>
                </a:lnTo>
                <a:lnTo>
                  <a:pt x="1499934" y="1550608"/>
                </a:lnTo>
                <a:lnTo>
                  <a:pt x="1504239" y="1555468"/>
                </a:lnTo>
                <a:lnTo>
                  <a:pt x="1510052" y="1558361"/>
                </a:lnTo>
                <a:lnTo>
                  <a:pt x="1516761" y="1558816"/>
                </a:lnTo>
                <a:lnTo>
                  <a:pt x="1523123" y="1556634"/>
                </a:lnTo>
                <a:lnTo>
                  <a:pt x="1527985" y="1552330"/>
                </a:lnTo>
                <a:lnTo>
                  <a:pt x="1530877" y="1546517"/>
                </a:lnTo>
                <a:lnTo>
                  <a:pt x="1531330" y="1539807"/>
                </a:lnTo>
                <a:lnTo>
                  <a:pt x="1529148" y="1533445"/>
                </a:lnTo>
                <a:lnTo>
                  <a:pt x="1524845" y="1528584"/>
                </a:lnTo>
                <a:lnTo>
                  <a:pt x="1519032" y="1525692"/>
                </a:lnTo>
                <a:lnTo>
                  <a:pt x="1512321" y="1525235"/>
                </a:lnTo>
                <a:close/>
              </a:path>
              <a:path w="2512059" h="1576070">
                <a:moveTo>
                  <a:pt x="1572096" y="1516347"/>
                </a:moveTo>
                <a:lnTo>
                  <a:pt x="1565807" y="1518738"/>
                </a:lnTo>
                <a:lnTo>
                  <a:pt x="1561088" y="1523198"/>
                </a:lnTo>
                <a:lnTo>
                  <a:pt x="1558385" y="1529101"/>
                </a:lnTo>
                <a:lnTo>
                  <a:pt x="1558147" y="1535822"/>
                </a:lnTo>
                <a:lnTo>
                  <a:pt x="1560536" y="1542110"/>
                </a:lnTo>
                <a:lnTo>
                  <a:pt x="1564995" y="1546829"/>
                </a:lnTo>
                <a:lnTo>
                  <a:pt x="1570899" y="1549532"/>
                </a:lnTo>
                <a:lnTo>
                  <a:pt x="1577622" y="1549770"/>
                </a:lnTo>
                <a:lnTo>
                  <a:pt x="1583908" y="1547381"/>
                </a:lnTo>
                <a:lnTo>
                  <a:pt x="1588627" y="1542923"/>
                </a:lnTo>
                <a:lnTo>
                  <a:pt x="1591330" y="1537020"/>
                </a:lnTo>
                <a:lnTo>
                  <a:pt x="1591570" y="1530299"/>
                </a:lnTo>
                <a:lnTo>
                  <a:pt x="1589181" y="1524010"/>
                </a:lnTo>
                <a:lnTo>
                  <a:pt x="1584721" y="1519289"/>
                </a:lnTo>
                <a:lnTo>
                  <a:pt x="1578817" y="1516586"/>
                </a:lnTo>
                <a:lnTo>
                  <a:pt x="1572096" y="1516347"/>
                </a:lnTo>
                <a:close/>
              </a:path>
              <a:path w="2512059" h="1576070">
                <a:moveTo>
                  <a:pt x="1631530" y="1505509"/>
                </a:moveTo>
                <a:lnTo>
                  <a:pt x="1625326" y="1508106"/>
                </a:lnTo>
                <a:lnTo>
                  <a:pt x="1620757" y="1512719"/>
                </a:lnTo>
                <a:lnTo>
                  <a:pt x="1618252" y="1518709"/>
                </a:lnTo>
                <a:lnTo>
                  <a:pt x="1618278" y="1525527"/>
                </a:lnTo>
                <a:lnTo>
                  <a:pt x="1620834" y="1531639"/>
                </a:lnTo>
                <a:lnTo>
                  <a:pt x="1625447" y="1536208"/>
                </a:lnTo>
                <a:lnTo>
                  <a:pt x="1631437" y="1538713"/>
                </a:lnTo>
                <a:lnTo>
                  <a:pt x="1638194" y="1538713"/>
                </a:lnTo>
                <a:lnTo>
                  <a:pt x="1644368" y="1536129"/>
                </a:lnTo>
                <a:lnTo>
                  <a:pt x="1648936" y="1531515"/>
                </a:lnTo>
                <a:lnTo>
                  <a:pt x="1651441" y="1525527"/>
                </a:lnTo>
                <a:lnTo>
                  <a:pt x="1651416" y="1518709"/>
                </a:lnTo>
                <a:lnTo>
                  <a:pt x="1648859" y="1512598"/>
                </a:lnTo>
                <a:lnTo>
                  <a:pt x="1644245" y="1508029"/>
                </a:lnTo>
                <a:lnTo>
                  <a:pt x="1638255" y="1505523"/>
                </a:lnTo>
                <a:lnTo>
                  <a:pt x="1631530" y="1505509"/>
                </a:lnTo>
                <a:close/>
              </a:path>
              <a:path w="2512059" h="1576070">
                <a:moveTo>
                  <a:pt x="1697270" y="1492457"/>
                </a:moveTo>
                <a:lnTo>
                  <a:pt x="1690548" y="1492673"/>
                </a:lnTo>
                <a:lnTo>
                  <a:pt x="1684437" y="1495481"/>
                </a:lnTo>
                <a:lnTo>
                  <a:pt x="1680030" y="1500249"/>
                </a:lnTo>
                <a:lnTo>
                  <a:pt x="1677731" y="1506322"/>
                </a:lnTo>
                <a:lnTo>
                  <a:pt x="1677948" y="1513045"/>
                </a:lnTo>
                <a:lnTo>
                  <a:pt x="1680754" y="1519157"/>
                </a:lnTo>
                <a:lnTo>
                  <a:pt x="1685523" y="1523565"/>
                </a:lnTo>
                <a:lnTo>
                  <a:pt x="1691596" y="1525864"/>
                </a:lnTo>
                <a:lnTo>
                  <a:pt x="1698320" y="1525649"/>
                </a:lnTo>
                <a:lnTo>
                  <a:pt x="1704430" y="1522839"/>
                </a:lnTo>
                <a:lnTo>
                  <a:pt x="1708838" y="1518071"/>
                </a:lnTo>
                <a:lnTo>
                  <a:pt x="1711136" y="1511999"/>
                </a:lnTo>
                <a:lnTo>
                  <a:pt x="1710920" y="1505277"/>
                </a:lnTo>
                <a:lnTo>
                  <a:pt x="1708111" y="1499164"/>
                </a:lnTo>
                <a:lnTo>
                  <a:pt x="1703343" y="1494756"/>
                </a:lnTo>
                <a:lnTo>
                  <a:pt x="1697270" y="1492457"/>
                </a:lnTo>
                <a:close/>
              </a:path>
              <a:path w="2512059" h="1576070">
                <a:moveTo>
                  <a:pt x="1755779" y="1477345"/>
                </a:moveTo>
                <a:lnTo>
                  <a:pt x="1749070" y="1477798"/>
                </a:lnTo>
                <a:lnTo>
                  <a:pt x="1743061" y="1480819"/>
                </a:lnTo>
                <a:lnTo>
                  <a:pt x="1738824" y="1485740"/>
                </a:lnTo>
                <a:lnTo>
                  <a:pt x="1736741" y="1491891"/>
                </a:lnTo>
                <a:lnTo>
                  <a:pt x="1737194" y="1498602"/>
                </a:lnTo>
                <a:lnTo>
                  <a:pt x="1740217" y="1504611"/>
                </a:lnTo>
                <a:lnTo>
                  <a:pt x="1745137" y="1508848"/>
                </a:lnTo>
                <a:lnTo>
                  <a:pt x="1751288" y="1510931"/>
                </a:lnTo>
                <a:lnTo>
                  <a:pt x="1757998" y="1510478"/>
                </a:lnTo>
                <a:lnTo>
                  <a:pt x="1764007" y="1507455"/>
                </a:lnTo>
                <a:lnTo>
                  <a:pt x="1768244" y="1502534"/>
                </a:lnTo>
                <a:lnTo>
                  <a:pt x="1770325" y="1496384"/>
                </a:lnTo>
                <a:lnTo>
                  <a:pt x="1769870" y="1489674"/>
                </a:lnTo>
                <a:lnTo>
                  <a:pt x="1766849" y="1483665"/>
                </a:lnTo>
                <a:lnTo>
                  <a:pt x="1761929" y="1479428"/>
                </a:lnTo>
                <a:lnTo>
                  <a:pt x="1755779" y="1477345"/>
                </a:lnTo>
                <a:close/>
              </a:path>
              <a:path w="2512059" h="1576070">
                <a:moveTo>
                  <a:pt x="1813682" y="1460132"/>
                </a:moveTo>
                <a:lnTo>
                  <a:pt x="1806994" y="1460832"/>
                </a:lnTo>
                <a:lnTo>
                  <a:pt x="1801099" y="1464072"/>
                </a:lnTo>
                <a:lnTo>
                  <a:pt x="1797045" y="1469145"/>
                </a:lnTo>
                <a:lnTo>
                  <a:pt x="1795190" y="1475367"/>
                </a:lnTo>
                <a:lnTo>
                  <a:pt x="1795890" y="1482057"/>
                </a:lnTo>
                <a:lnTo>
                  <a:pt x="1799129" y="1487950"/>
                </a:lnTo>
                <a:lnTo>
                  <a:pt x="1804202" y="1492003"/>
                </a:lnTo>
                <a:lnTo>
                  <a:pt x="1810425" y="1493859"/>
                </a:lnTo>
                <a:lnTo>
                  <a:pt x="1817115" y="1493161"/>
                </a:lnTo>
                <a:lnTo>
                  <a:pt x="1823008" y="1489920"/>
                </a:lnTo>
                <a:lnTo>
                  <a:pt x="1827061" y="1484846"/>
                </a:lnTo>
                <a:lnTo>
                  <a:pt x="1828916" y="1478624"/>
                </a:lnTo>
                <a:lnTo>
                  <a:pt x="1828215" y="1471936"/>
                </a:lnTo>
                <a:lnTo>
                  <a:pt x="1824977" y="1466041"/>
                </a:lnTo>
                <a:lnTo>
                  <a:pt x="1819904" y="1461987"/>
                </a:lnTo>
                <a:lnTo>
                  <a:pt x="1813682" y="1460132"/>
                </a:lnTo>
                <a:close/>
              </a:path>
              <a:path w="2512059" h="1576070">
                <a:moveTo>
                  <a:pt x="1870872" y="1440760"/>
                </a:moveTo>
                <a:lnTo>
                  <a:pt x="1864213" y="1441716"/>
                </a:lnTo>
                <a:lnTo>
                  <a:pt x="1858447" y="1445179"/>
                </a:lnTo>
                <a:lnTo>
                  <a:pt x="1854591" y="1450402"/>
                </a:lnTo>
                <a:lnTo>
                  <a:pt x="1852976" y="1456690"/>
                </a:lnTo>
                <a:lnTo>
                  <a:pt x="1853932" y="1463347"/>
                </a:lnTo>
                <a:lnTo>
                  <a:pt x="1857397" y="1469114"/>
                </a:lnTo>
                <a:lnTo>
                  <a:pt x="1862621" y="1472970"/>
                </a:lnTo>
                <a:lnTo>
                  <a:pt x="1868910" y="1474586"/>
                </a:lnTo>
                <a:lnTo>
                  <a:pt x="1875568" y="1473631"/>
                </a:lnTo>
                <a:lnTo>
                  <a:pt x="1881332" y="1470167"/>
                </a:lnTo>
                <a:lnTo>
                  <a:pt x="1885187" y="1464943"/>
                </a:lnTo>
                <a:lnTo>
                  <a:pt x="1886803" y="1458654"/>
                </a:lnTo>
                <a:lnTo>
                  <a:pt x="1885848" y="1451996"/>
                </a:lnTo>
                <a:lnTo>
                  <a:pt x="1882384" y="1446232"/>
                </a:lnTo>
                <a:lnTo>
                  <a:pt x="1877161" y="1442376"/>
                </a:lnTo>
                <a:lnTo>
                  <a:pt x="1870872" y="1440760"/>
                </a:lnTo>
                <a:close/>
              </a:path>
              <a:path w="2512059" h="1576070">
                <a:moveTo>
                  <a:pt x="1927224" y="1419158"/>
                </a:moveTo>
                <a:lnTo>
                  <a:pt x="1920611" y="1420380"/>
                </a:lnTo>
                <a:lnTo>
                  <a:pt x="1914989" y="1424073"/>
                </a:lnTo>
                <a:lnTo>
                  <a:pt x="1911346" y="1429447"/>
                </a:lnTo>
                <a:lnTo>
                  <a:pt x="1909984" y="1435796"/>
                </a:lnTo>
                <a:lnTo>
                  <a:pt x="1911206" y="1442410"/>
                </a:lnTo>
                <a:lnTo>
                  <a:pt x="1914899" y="1448032"/>
                </a:lnTo>
                <a:lnTo>
                  <a:pt x="1920274" y="1451674"/>
                </a:lnTo>
                <a:lnTo>
                  <a:pt x="1926623" y="1453036"/>
                </a:lnTo>
                <a:lnTo>
                  <a:pt x="1933237" y="1451815"/>
                </a:lnTo>
                <a:lnTo>
                  <a:pt x="1938858" y="1448122"/>
                </a:lnTo>
                <a:lnTo>
                  <a:pt x="1942500" y="1442747"/>
                </a:lnTo>
                <a:lnTo>
                  <a:pt x="1943862" y="1436399"/>
                </a:lnTo>
                <a:lnTo>
                  <a:pt x="1942641" y="1429785"/>
                </a:lnTo>
                <a:lnTo>
                  <a:pt x="1938947" y="1424164"/>
                </a:lnTo>
                <a:lnTo>
                  <a:pt x="1933572" y="1420521"/>
                </a:lnTo>
                <a:lnTo>
                  <a:pt x="1927224" y="1419158"/>
                </a:lnTo>
                <a:close/>
              </a:path>
              <a:path w="2512059" h="1576070">
                <a:moveTo>
                  <a:pt x="1982602" y="1395253"/>
                </a:moveTo>
                <a:lnTo>
                  <a:pt x="1976045" y="1396754"/>
                </a:lnTo>
                <a:lnTo>
                  <a:pt x="1970585" y="1400681"/>
                </a:lnTo>
                <a:lnTo>
                  <a:pt x="1967173" y="1406205"/>
                </a:lnTo>
                <a:lnTo>
                  <a:pt x="1966082" y="1412606"/>
                </a:lnTo>
                <a:lnTo>
                  <a:pt x="1967582" y="1419165"/>
                </a:lnTo>
                <a:lnTo>
                  <a:pt x="1971509" y="1424623"/>
                </a:lnTo>
                <a:lnTo>
                  <a:pt x="1977034" y="1428035"/>
                </a:lnTo>
                <a:lnTo>
                  <a:pt x="1983435" y="1429126"/>
                </a:lnTo>
                <a:lnTo>
                  <a:pt x="1989990" y="1427624"/>
                </a:lnTo>
                <a:lnTo>
                  <a:pt x="1995450" y="1423698"/>
                </a:lnTo>
                <a:lnTo>
                  <a:pt x="1998863" y="1418174"/>
                </a:lnTo>
                <a:lnTo>
                  <a:pt x="1999954" y="1411773"/>
                </a:lnTo>
                <a:lnTo>
                  <a:pt x="1998452" y="1405216"/>
                </a:lnTo>
                <a:lnTo>
                  <a:pt x="1994526" y="1399756"/>
                </a:lnTo>
                <a:lnTo>
                  <a:pt x="1989002" y="1396345"/>
                </a:lnTo>
                <a:lnTo>
                  <a:pt x="1982602" y="1395253"/>
                </a:lnTo>
                <a:close/>
              </a:path>
              <a:path w="2512059" h="1576070">
                <a:moveTo>
                  <a:pt x="2036838" y="1368959"/>
                </a:moveTo>
                <a:lnTo>
                  <a:pt x="2030357" y="1370752"/>
                </a:lnTo>
                <a:lnTo>
                  <a:pt x="2025077" y="1374922"/>
                </a:lnTo>
                <a:lnTo>
                  <a:pt x="2021916" y="1380593"/>
                </a:lnTo>
                <a:lnTo>
                  <a:pt x="2021114" y="1387036"/>
                </a:lnTo>
                <a:lnTo>
                  <a:pt x="2022910" y="1393518"/>
                </a:lnTo>
                <a:lnTo>
                  <a:pt x="2027078" y="1398797"/>
                </a:lnTo>
                <a:lnTo>
                  <a:pt x="2032749" y="1401957"/>
                </a:lnTo>
                <a:lnTo>
                  <a:pt x="2039191" y="1402759"/>
                </a:lnTo>
                <a:lnTo>
                  <a:pt x="2045671" y="1400965"/>
                </a:lnTo>
                <a:lnTo>
                  <a:pt x="2050950" y="1396797"/>
                </a:lnTo>
                <a:lnTo>
                  <a:pt x="2054111" y="1391125"/>
                </a:lnTo>
                <a:lnTo>
                  <a:pt x="2054914" y="1384682"/>
                </a:lnTo>
                <a:lnTo>
                  <a:pt x="2053122" y="1378199"/>
                </a:lnTo>
                <a:lnTo>
                  <a:pt x="2048954" y="1372922"/>
                </a:lnTo>
                <a:lnTo>
                  <a:pt x="2043281" y="1369762"/>
                </a:lnTo>
                <a:lnTo>
                  <a:pt x="2036838" y="1368959"/>
                </a:lnTo>
                <a:close/>
              </a:path>
              <a:path w="2512059" h="1576070">
                <a:moveTo>
                  <a:pt x="2089739" y="1340181"/>
                </a:moveTo>
                <a:lnTo>
                  <a:pt x="2083353" y="1342284"/>
                </a:lnTo>
                <a:lnTo>
                  <a:pt x="2078280" y="1346700"/>
                </a:lnTo>
                <a:lnTo>
                  <a:pt x="2075395" y="1352517"/>
                </a:lnTo>
                <a:lnTo>
                  <a:pt x="2074902" y="1358991"/>
                </a:lnTo>
                <a:lnTo>
                  <a:pt x="2077007" y="1365378"/>
                </a:lnTo>
                <a:lnTo>
                  <a:pt x="2081423" y="1370450"/>
                </a:lnTo>
                <a:lnTo>
                  <a:pt x="2087239" y="1373336"/>
                </a:lnTo>
                <a:lnTo>
                  <a:pt x="2093713" y="1373830"/>
                </a:lnTo>
                <a:lnTo>
                  <a:pt x="2100101" y="1371728"/>
                </a:lnTo>
                <a:lnTo>
                  <a:pt x="2105175" y="1367311"/>
                </a:lnTo>
                <a:lnTo>
                  <a:pt x="2108060" y="1361493"/>
                </a:lnTo>
                <a:lnTo>
                  <a:pt x="2108552" y="1355018"/>
                </a:lnTo>
                <a:lnTo>
                  <a:pt x="2106447" y="1348630"/>
                </a:lnTo>
                <a:lnTo>
                  <a:pt x="2102030" y="1343558"/>
                </a:lnTo>
                <a:lnTo>
                  <a:pt x="2096213" y="1340673"/>
                </a:lnTo>
                <a:lnTo>
                  <a:pt x="2089739" y="1340181"/>
                </a:lnTo>
                <a:close/>
              </a:path>
              <a:path w="2512059" h="1576070">
                <a:moveTo>
                  <a:pt x="2141083" y="1308814"/>
                </a:moveTo>
                <a:lnTo>
                  <a:pt x="2134813" y="1311244"/>
                </a:lnTo>
                <a:lnTo>
                  <a:pt x="2129974" y="1315917"/>
                </a:lnTo>
                <a:lnTo>
                  <a:pt x="2127392" y="1321876"/>
                </a:lnTo>
                <a:lnTo>
                  <a:pt x="2127234" y="1328368"/>
                </a:lnTo>
                <a:lnTo>
                  <a:pt x="2129663" y="1334641"/>
                </a:lnTo>
                <a:lnTo>
                  <a:pt x="2134338" y="1339477"/>
                </a:lnTo>
                <a:lnTo>
                  <a:pt x="2140297" y="1342058"/>
                </a:lnTo>
                <a:lnTo>
                  <a:pt x="2146788" y="1342216"/>
                </a:lnTo>
                <a:lnTo>
                  <a:pt x="2153060" y="1339786"/>
                </a:lnTo>
                <a:lnTo>
                  <a:pt x="2157897" y="1335114"/>
                </a:lnTo>
                <a:lnTo>
                  <a:pt x="2160477" y="1329155"/>
                </a:lnTo>
                <a:lnTo>
                  <a:pt x="2160636" y="1322664"/>
                </a:lnTo>
                <a:lnTo>
                  <a:pt x="2158206" y="1316393"/>
                </a:lnTo>
                <a:lnTo>
                  <a:pt x="2153533" y="1311554"/>
                </a:lnTo>
                <a:lnTo>
                  <a:pt x="2147574" y="1308973"/>
                </a:lnTo>
                <a:lnTo>
                  <a:pt x="2141083" y="1308814"/>
                </a:lnTo>
                <a:close/>
              </a:path>
              <a:path w="2512059" h="1576070">
                <a:moveTo>
                  <a:pt x="2197082" y="1274552"/>
                </a:moveTo>
                <a:lnTo>
                  <a:pt x="2190593" y="1274757"/>
                </a:lnTo>
                <a:lnTo>
                  <a:pt x="2184470" y="1277533"/>
                </a:lnTo>
                <a:lnTo>
                  <a:pt x="2179900" y="1282471"/>
                </a:lnTo>
                <a:lnTo>
                  <a:pt x="2177656" y="1288565"/>
                </a:lnTo>
                <a:lnTo>
                  <a:pt x="2177861" y="1295054"/>
                </a:lnTo>
                <a:lnTo>
                  <a:pt x="2180639" y="1301178"/>
                </a:lnTo>
                <a:lnTo>
                  <a:pt x="2185574" y="1305747"/>
                </a:lnTo>
                <a:lnTo>
                  <a:pt x="2191667" y="1307990"/>
                </a:lnTo>
                <a:lnTo>
                  <a:pt x="2198156" y="1307785"/>
                </a:lnTo>
                <a:lnTo>
                  <a:pt x="2204280" y="1305008"/>
                </a:lnTo>
                <a:lnTo>
                  <a:pt x="2208851" y="1300073"/>
                </a:lnTo>
                <a:lnTo>
                  <a:pt x="2211095" y="1293980"/>
                </a:lnTo>
                <a:lnTo>
                  <a:pt x="2210889" y="1287491"/>
                </a:lnTo>
                <a:lnTo>
                  <a:pt x="2208110" y="1281368"/>
                </a:lnTo>
                <a:lnTo>
                  <a:pt x="2203175" y="1276797"/>
                </a:lnTo>
                <a:lnTo>
                  <a:pt x="2197082" y="1274552"/>
                </a:lnTo>
                <a:close/>
              </a:path>
              <a:path w="2512059" h="1576070">
                <a:moveTo>
                  <a:pt x="2244414" y="1237295"/>
                </a:moveTo>
                <a:lnTo>
                  <a:pt x="2237948" y="1237894"/>
                </a:lnTo>
                <a:lnTo>
                  <a:pt x="2232003" y="1241038"/>
                </a:lnTo>
                <a:lnTo>
                  <a:pt x="2227742" y="1246243"/>
                </a:lnTo>
                <a:lnTo>
                  <a:pt x="2225873" y="1252461"/>
                </a:lnTo>
                <a:lnTo>
                  <a:pt x="2226471" y="1258927"/>
                </a:lnTo>
                <a:lnTo>
                  <a:pt x="2229616" y="1264874"/>
                </a:lnTo>
                <a:lnTo>
                  <a:pt x="2234822" y="1269133"/>
                </a:lnTo>
                <a:lnTo>
                  <a:pt x="2241040" y="1271001"/>
                </a:lnTo>
                <a:lnTo>
                  <a:pt x="2247504" y="1270402"/>
                </a:lnTo>
                <a:lnTo>
                  <a:pt x="2253449" y="1267257"/>
                </a:lnTo>
                <a:lnTo>
                  <a:pt x="2257711" y="1262053"/>
                </a:lnTo>
                <a:lnTo>
                  <a:pt x="2259581" y="1255835"/>
                </a:lnTo>
                <a:lnTo>
                  <a:pt x="2258981" y="1249369"/>
                </a:lnTo>
                <a:lnTo>
                  <a:pt x="2255836" y="1243424"/>
                </a:lnTo>
                <a:lnTo>
                  <a:pt x="2250632" y="1239164"/>
                </a:lnTo>
                <a:lnTo>
                  <a:pt x="2244414" y="1237295"/>
                </a:lnTo>
                <a:close/>
              </a:path>
              <a:path w="2512059" h="1576070">
                <a:moveTo>
                  <a:pt x="2289165" y="1197095"/>
                </a:moveTo>
                <a:lnTo>
                  <a:pt x="2282754" y="1198124"/>
                </a:lnTo>
                <a:lnTo>
                  <a:pt x="2277031" y="1201657"/>
                </a:lnTo>
                <a:lnTo>
                  <a:pt x="2273128" y="1207135"/>
                </a:lnTo>
                <a:lnTo>
                  <a:pt x="2271679" y="1213465"/>
                </a:lnTo>
                <a:lnTo>
                  <a:pt x="2272709" y="1219876"/>
                </a:lnTo>
                <a:lnTo>
                  <a:pt x="2276244" y="1225597"/>
                </a:lnTo>
                <a:lnTo>
                  <a:pt x="2281722" y="1229501"/>
                </a:lnTo>
                <a:lnTo>
                  <a:pt x="2288051" y="1230951"/>
                </a:lnTo>
                <a:lnTo>
                  <a:pt x="2294462" y="1229922"/>
                </a:lnTo>
                <a:lnTo>
                  <a:pt x="2300185" y="1226388"/>
                </a:lnTo>
                <a:lnTo>
                  <a:pt x="2304086" y="1220909"/>
                </a:lnTo>
                <a:lnTo>
                  <a:pt x="2305536" y="1214580"/>
                </a:lnTo>
                <a:lnTo>
                  <a:pt x="2304506" y="1208169"/>
                </a:lnTo>
                <a:lnTo>
                  <a:pt x="2300971" y="1202447"/>
                </a:lnTo>
                <a:lnTo>
                  <a:pt x="2295494" y="1198544"/>
                </a:lnTo>
                <a:lnTo>
                  <a:pt x="2289165" y="1197095"/>
                </a:lnTo>
                <a:close/>
              </a:path>
              <a:path w="2512059" h="1576070">
                <a:moveTo>
                  <a:pt x="2330861" y="1153863"/>
                </a:moveTo>
                <a:lnTo>
                  <a:pt x="2324544" y="1155361"/>
                </a:lnTo>
                <a:lnTo>
                  <a:pt x="2319097" y="1159306"/>
                </a:lnTo>
                <a:lnTo>
                  <a:pt x="2315609" y="1165058"/>
                </a:lnTo>
                <a:lnTo>
                  <a:pt x="2314630" y="1171478"/>
                </a:lnTo>
                <a:lnTo>
                  <a:pt x="2316130" y="1177796"/>
                </a:lnTo>
                <a:lnTo>
                  <a:pt x="2320076" y="1183243"/>
                </a:lnTo>
                <a:lnTo>
                  <a:pt x="2325826" y="1186731"/>
                </a:lnTo>
                <a:lnTo>
                  <a:pt x="2332245" y="1187710"/>
                </a:lnTo>
                <a:lnTo>
                  <a:pt x="2338562" y="1186210"/>
                </a:lnTo>
                <a:lnTo>
                  <a:pt x="2344009" y="1182264"/>
                </a:lnTo>
                <a:lnTo>
                  <a:pt x="2347497" y="1176514"/>
                </a:lnTo>
                <a:lnTo>
                  <a:pt x="2348476" y="1170095"/>
                </a:lnTo>
                <a:lnTo>
                  <a:pt x="2346976" y="1163778"/>
                </a:lnTo>
                <a:lnTo>
                  <a:pt x="2343030" y="1158331"/>
                </a:lnTo>
                <a:lnTo>
                  <a:pt x="2337280" y="1154842"/>
                </a:lnTo>
                <a:lnTo>
                  <a:pt x="2330861" y="1153863"/>
                </a:lnTo>
                <a:close/>
              </a:path>
              <a:path w="2512059" h="1576070">
                <a:moveTo>
                  <a:pt x="2368942" y="1107549"/>
                </a:moveTo>
                <a:lnTo>
                  <a:pt x="2362767" y="1109559"/>
                </a:lnTo>
                <a:lnTo>
                  <a:pt x="2357662" y="1113938"/>
                </a:lnTo>
                <a:lnTo>
                  <a:pt x="2354652" y="1119953"/>
                </a:lnTo>
                <a:lnTo>
                  <a:pt x="2354200" y="1126430"/>
                </a:lnTo>
                <a:lnTo>
                  <a:pt x="2356210" y="1132603"/>
                </a:lnTo>
                <a:lnTo>
                  <a:pt x="2360587" y="1137708"/>
                </a:lnTo>
                <a:lnTo>
                  <a:pt x="2366603" y="1140717"/>
                </a:lnTo>
                <a:lnTo>
                  <a:pt x="2373081" y="1141170"/>
                </a:lnTo>
                <a:lnTo>
                  <a:pt x="2379255" y="1139162"/>
                </a:lnTo>
                <a:lnTo>
                  <a:pt x="2384361" y="1134786"/>
                </a:lnTo>
                <a:lnTo>
                  <a:pt x="2387370" y="1128770"/>
                </a:lnTo>
                <a:lnTo>
                  <a:pt x="2387823" y="1122293"/>
                </a:lnTo>
                <a:lnTo>
                  <a:pt x="2385813" y="1116118"/>
                </a:lnTo>
                <a:lnTo>
                  <a:pt x="2381435" y="1111012"/>
                </a:lnTo>
                <a:lnTo>
                  <a:pt x="2375420" y="1108003"/>
                </a:lnTo>
                <a:lnTo>
                  <a:pt x="2368942" y="1107549"/>
                </a:lnTo>
                <a:close/>
              </a:path>
              <a:path w="2512059" h="1576070">
                <a:moveTo>
                  <a:pt x="2409245" y="1058045"/>
                </a:moveTo>
                <a:lnTo>
                  <a:pt x="2402754" y="1058179"/>
                </a:lnTo>
                <a:lnTo>
                  <a:pt x="2396785" y="1060736"/>
                </a:lnTo>
                <a:lnTo>
                  <a:pt x="2392092" y="1065555"/>
                </a:lnTo>
                <a:lnTo>
                  <a:pt x="2389640" y="1071819"/>
                </a:lnTo>
                <a:lnTo>
                  <a:pt x="2389774" y="1078311"/>
                </a:lnTo>
                <a:lnTo>
                  <a:pt x="2392333" y="1084279"/>
                </a:lnTo>
                <a:lnTo>
                  <a:pt x="2397153" y="1088967"/>
                </a:lnTo>
                <a:lnTo>
                  <a:pt x="2403415" y="1091421"/>
                </a:lnTo>
                <a:lnTo>
                  <a:pt x="2409906" y="1091288"/>
                </a:lnTo>
                <a:lnTo>
                  <a:pt x="2415874" y="1088731"/>
                </a:lnTo>
                <a:lnTo>
                  <a:pt x="2420565" y="1083910"/>
                </a:lnTo>
                <a:lnTo>
                  <a:pt x="2423018" y="1077647"/>
                </a:lnTo>
                <a:lnTo>
                  <a:pt x="2422884" y="1071154"/>
                </a:lnTo>
                <a:lnTo>
                  <a:pt x="2420325" y="1065187"/>
                </a:lnTo>
                <a:lnTo>
                  <a:pt x="2415504" y="1060498"/>
                </a:lnTo>
                <a:lnTo>
                  <a:pt x="2409245" y="1058045"/>
                </a:lnTo>
                <a:close/>
              </a:path>
              <a:path w="2512059" h="1576070">
                <a:moveTo>
                  <a:pt x="2438012" y="1005101"/>
                </a:moveTo>
                <a:lnTo>
                  <a:pt x="2431567" y="1005880"/>
                </a:lnTo>
                <a:lnTo>
                  <a:pt x="2425884" y="1009019"/>
                </a:lnTo>
                <a:lnTo>
                  <a:pt x="2421695" y="1014280"/>
                </a:lnTo>
                <a:lnTo>
                  <a:pt x="2419878" y="1020757"/>
                </a:lnTo>
                <a:lnTo>
                  <a:pt x="2420657" y="1027204"/>
                </a:lnTo>
                <a:lnTo>
                  <a:pt x="2423795" y="1032888"/>
                </a:lnTo>
                <a:lnTo>
                  <a:pt x="2429057" y="1037075"/>
                </a:lnTo>
                <a:lnTo>
                  <a:pt x="2435534" y="1038893"/>
                </a:lnTo>
                <a:lnTo>
                  <a:pt x="2441981" y="1038113"/>
                </a:lnTo>
                <a:lnTo>
                  <a:pt x="2447665" y="1034974"/>
                </a:lnTo>
                <a:lnTo>
                  <a:pt x="2451852" y="1029710"/>
                </a:lnTo>
                <a:lnTo>
                  <a:pt x="2453671" y="1023236"/>
                </a:lnTo>
                <a:lnTo>
                  <a:pt x="2452892" y="1016790"/>
                </a:lnTo>
                <a:lnTo>
                  <a:pt x="2449751" y="1011107"/>
                </a:lnTo>
                <a:lnTo>
                  <a:pt x="2444487" y="1006918"/>
                </a:lnTo>
                <a:lnTo>
                  <a:pt x="2438012" y="1005101"/>
                </a:lnTo>
                <a:close/>
              </a:path>
              <a:path w="2512059" h="1576070">
                <a:moveTo>
                  <a:pt x="2460945" y="949464"/>
                </a:moveTo>
                <a:lnTo>
                  <a:pt x="2454622" y="950939"/>
                </a:lnTo>
                <a:lnTo>
                  <a:pt x="2449314" y="954678"/>
                </a:lnTo>
                <a:lnTo>
                  <a:pt x="2445724" y="960364"/>
                </a:lnTo>
                <a:lnTo>
                  <a:pt x="2444619" y="967000"/>
                </a:lnTo>
                <a:lnTo>
                  <a:pt x="2446094" y="973323"/>
                </a:lnTo>
                <a:lnTo>
                  <a:pt x="2449832" y="978631"/>
                </a:lnTo>
                <a:lnTo>
                  <a:pt x="2455520" y="982221"/>
                </a:lnTo>
                <a:lnTo>
                  <a:pt x="2462154" y="983326"/>
                </a:lnTo>
                <a:lnTo>
                  <a:pt x="2468477" y="981851"/>
                </a:lnTo>
                <a:lnTo>
                  <a:pt x="2473785" y="978113"/>
                </a:lnTo>
                <a:lnTo>
                  <a:pt x="2477377" y="972425"/>
                </a:lnTo>
                <a:lnTo>
                  <a:pt x="2478481" y="965791"/>
                </a:lnTo>
                <a:lnTo>
                  <a:pt x="2477006" y="959467"/>
                </a:lnTo>
                <a:lnTo>
                  <a:pt x="2473267" y="954158"/>
                </a:lnTo>
                <a:lnTo>
                  <a:pt x="2467581" y="950568"/>
                </a:lnTo>
                <a:lnTo>
                  <a:pt x="2460945" y="949464"/>
                </a:lnTo>
                <a:close/>
              </a:path>
              <a:path w="2512059" h="1576070">
                <a:moveTo>
                  <a:pt x="2477312" y="891630"/>
                </a:moveTo>
                <a:lnTo>
                  <a:pt x="2471204" y="893833"/>
                </a:lnTo>
                <a:lnTo>
                  <a:pt x="2466368" y="898166"/>
                </a:lnTo>
                <a:lnTo>
                  <a:pt x="2463466" y="904232"/>
                </a:lnTo>
                <a:lnTo>
                  <a:pt x="2463143" y="910951"/>
                </a:lnTo>
                <a:lnTo>
                  <a:pt x="2465346" y="917059"/>
                </a:lnTo>
                <a:lnTo>
                  <a:pt x="2469678" y="921895"/>
                </a:lnTo>
                <a:lnTo>
                  <a:pt x="2475744" y="924799"/>
                </a:lnTo>
                <a:lnTo>
                  <a:pt x="2482464" y="925119"/>
                </a:lnTo>
                <a:lnTo>
                  <a:pt x="2488573" y="922917"/>
                </a:lnTo>
                <a:lnTo>
                  <a:pt x="2493409" y="918585"/>
                </a:lnTo>
                <a:lnTo>
                  <a:pt x="2496312" y="912517"/>
                </a:lnTo>
                <a:lnTo>
                  <a:pt x="2496633" y="905798"/>
                </a:lnTo>
                <a:lnTo>
                  <a:pt x="2494429" y="899691"/>
                </a:lnTo>
                <a:lnTo>
                  <a:pt x="2490096" y="894855"/>
                </a:lnTo>
                <a:lnTo>
                  <a:pt x="2484030" y="891953"/>
                </a:lnTo>
                <a:lnTo>
                  <a:pt x="2477312" y="891630"/>
                </a:lnTo>
                <a:close/>
              </a:path>
              <a:path w="2512059" h="1576070">
                <a:moveTo>
                  <a:pt x="2493246" y="831802"/>
                </a:moveTo>
                <a:lnTo>
                  <a:pt x="2486538" y="832303"/>
                </a:lnTo>
                <a:lnTo>
                  <a:pt x="2480745" y="835235"/>
                </a:lnTo>
                <a:lnTo>
                  <a:pt x="2476475" y="840127"/>
                </a:lnTo>
                <a:lnTo>
                  <a:pt x="2474337" y="846504"/>
                </a:lnTo>
                <a:lnTo>
                  <a:pt x="2474838" y="853210"/>
                </a:lnTo>
                <a:lnTo>
                  <a:pt x="2477770" y="859003"/>
                </a:lnTo>
                <a:lnTo>
                  <a:pt x="2482662" y="863274"/>
                </a:lnTo>
                <a:lnTo>
                  <a:pt x="2489039" y="865413"/>
                </a:lnTo>
                <a:lnTo>
                  <a:pt x="2495746" y="864912"/>
                </a:lnTo>
                <a:lnTo>
                  <a:pt x="2501539" y="861979"/>
                </a:lnTo>
                <a:lnTo>
                  <a:pt x="2505809" y="857088"/>
                </a:lnTo>
                <a:lnTo>
                  <a:pt x="2507948" y="850711"/>
                </a:lnTo>
                <a:lnTo>
                  <a:pt x="2507447" y="844003"/>
                </a:lnTo>
                <a:lnTo>
                  <a:pt x="2504514" y="838210"/>
                </a:lnTo>
                <a:lnTo>
                  <a:pt x="2499623" y="833940"/>
                </a:lnTo>
                <a:lnTo>
                  <a:pt x="2493246" y="831802"/>
                </a:lnTo>
                <a:close/>
              </a:path>
            </a:pathLst>
          </a:custGeom>
          <a:solidFill>
            <a:srgbClr val="D87355"/>
          </a:solidFill>
        </p:spPr>
        <p:txBody>
          <a:bodyPr wrap="square" lIns="0" tIns="0" rIns="0" bIns="0" rtlCol="0"/>
          <a:lstStyle/>
          <a:p>
            <a:endParaRPr/>
          </a:p>
        </p:txBody>
      </p:sp>
      <p:pic>
        <p:nvPicPr>
          <p:cNvPr id="143" name="bg object 143"/>
          <p:cNvPicPr/>
          <p:nvPr/>
        </p:nvPicPr>
        <p:blipFill>
          <a:blip r:embed="rId40" cstate="email">
            <a:extLst>
              <a:ext uri="{28A0092B-C50C-407E-A947-70E740481C1C}">
                <a14:useLocalDpi xmlns:a14="http://schemas.microsoft.com/office/drawing/2010/main"/>
              </a:ext>
            </a:extLst>
          </a:blip>
          <a:stretch>
            <a:fillRect/>
          </a:stretch>
        </p:blipFill>
        <p:spPr>
          <a:xfrm>
            <a:off x="7793099" y="5186213"/>
            <a:ext cx="1572018" cy="1640527"/>
          </a:xfrm>
          <a:prstGeom prst="rect">
            <a:avLst/>
          </a:prstGeom>
        </p:spPr>
      </p:pic>
      <p:pic>
        <p:nvPicPr>
          <p:cNvPr id="144" name="bg object 144"/>
          <p:cNvPicPr/>
          <p:nvPr/>
        </p:nvPicPr>
        <p:blipFill>
          <a:blip r:embed="rId41" cstate="email">
            <a:extLst>
              <a:ext uri="{28A0092B-C50C-407E-A947-70E740481C1C}">
                <a14:useLocalDpi xmlns:a14="http://schemas.microsoft.com/office/drawing/2010/main"/>
              </a:ext>
            </a:extLst>
          </a:blip>
          <a:stretch>
            <a:fillRect/>
          </a:stretch>
        </p:blipFill>
        <p:spPr>
          <a:xfrm>
            <a:off x="9742007" y="10390140"/>
            <a:ext cx="464731" cy="112527"/>
          </a:xfrm>
          <a:prstGeom prst="rect">
            <a:avLst/>
          </a:prstGeom>
        </p:spPr>
      </p:pic>
      <p:pic>
        <p:nvPicPr>
          <p:cNvPr id="145" name="bg object 145"/>
          <p:cNvPicPr/>
          <p:nvPr/>
        </p:nvPicPr>
        <p:blipFill>
          <a:blip r:embed="rId42" cstate="email">
            <a:extLst>
              <a:ext uri="{28A0092B-C50C-407E-A947-70E740481C1C}">
                <a14:useLocalDpi xmlns:a14="http://schemas.microsoft.com/office/drawing/2010/main"/>
              </a:ext>
            </a:extLst>
          </a:blip>
          <a:stretch>
            <a:fillRect/>
          </a:stretch>
        </p:blipFill>
        <p:spPr>
          <a:xfrm>
            <a:off x="10228425" y="10391964"/>
            <a:ext cx="198807" cy="109220"/>
          </a:xfrm>
          <a:prstGeom prst="rect">
            <a:avLst/>
          </a:prstGeom>
        </p:spPr>
      </p:pic>
      <p:pic>
        <p:nvPicPr>
          <p:cNvPr id="146" name="bg object 146"/>
          <p:cNvPicPr/>
          <p:nvPr/>
        </p:nvPicPr>
        <p:blipFill>
          <a:blip r:embed="rId43" cstate="email">
            <a:extLst>
              <a:ext uri="{28A0092B-C50C-407E-A947-70E740481C1C}">
                <a14:useLocalDpi xmlns:a14="http://schemas.microsoft.com/office/drawing/2010/main"/>
              </a:ext>
            </a:extLst>
          </a:blip>
          <a:stretch>
            <a:fillRect/>
          </a:stretch>
        </p:blipFill>
        <p:spPr>
          <a:xfrm>
            <a:off x="10484440" y="10390140"/>
            <a:ext cx="467084" cy="112527"/>
          </a:xfrm>
          <a:prstGeom prst="rect">
            <a:avLst/>
          </a:prstGeom>
        </p:spPr>
      </p:pic>
      <p:pic>
        <p:nvPicPr>
          <p:cNvPr id="147" name="bg object 147"/>
          <p:cNvPicPr/>
          <p:nvPr/>
        </p:nvPicPr>
        <p:blipFill>
          <a:blip r:embed="rId44" cstate="email">
            <a:extLst>
              <a:ext uri="{28A0092B-C50C-407E-A947-70E740481C1C}">
                <a14:useLocalDpi xmlns:a14="http://schemas.microsoft.com/office/drawing/2010/main"/>
              </a:ext>
            </a:extLst>
          </a:blip>
          <a:stretch>
            <a:fillRect/>
          </a:stretch>
        </p:blipFill>
        <p:spPr>
          <a:xfrm>
            <a:off x="11015595" y="10390140"/>
            <a:ext cx="299776" cy="112527"/>
          </a:xfrm>
          <a:prstGeom prst="rect">
            <a:avLst/>
          </a:prstGeom>
        </p:spPr>
      </p:pic>
      <p:sp>
        <p:nvSpPr>
          <p:cNvPr id="148" name="bg object 148"/>
          <p:cNvSpPr/>
          <p:nvPr/>
        </p:nvSpPr>
        <p:spPr>
          <a:xfrm>
            <a:off x="9739490" y="10559519"/>
            <a:ext cx="1416050" cy="113030"/>
          </a:xfrm>
          <a:custGeom>
            <a:avLst/>
            <a:gdLst/>
            <a:ahLst/>
            <a:cxnLst/>
            <a:rect l="l" t="t" r="r" b="b"/>
            <a:pathLst>
              <a:path w="1416050" h="113029">
                <a:moveTo>
                  <a:pt x="94729" y="108115"/>
                </a:moveTo>
                <a:lnTo>
                  <a:pt x="93345" y="85369"/>
                </a:lnTo>
                <a:lnTo>
                  <a:pt x="89395" y="86944"/>
                </a:lnTo>
                <a:lnTo>
                  <a:pt x="85077" y="88277"/>
                </a:lnTo>
                <a:lnTo>
                  <a:pt x="75692" y="90449"/>
                </a:lnTo>
                <a:lnTo>
                  <a:pt x="70967" y="90995"/>
                </a:lnTo>
                <a:lnTo>
                  <a:pt x="60921" y="90995"/>
                </a:lnTo>
                <a:lnTo>
                  <a:pt x="30797" y="66865"/>
                </a:lnTo>
                <a:lnTo>
                  <a:pt x="29895" y="62064"/>
                </a:lnTo>
                <a:lnTo>
                  <a:pt x="29895" y="51612"/>
                </a:lnTo>
                <a:lnTo>
                  <a:pt x="58737" y="21526"/>
                </a:lnTo>
                <a:lnTo>
                  <a:pt x="68935" y="21526"/>
                </a:lnTo>
                <a:lnTo>
                  <a:pt x="73723" y="22148"/>
                </a:lnTo>
                <a:lnTo>
                  <a:pt x="82854" y="24638"/>
                </a:lnTo>
                <a:lnTo>
                  <a:pt x="87503" y="26555"/>
                </a:lnTo>
                <a:lnTo>
                  <a:pt x="92214" y="29133"/>
                </a:lnTo>
                <a:lnTo>
                  <a:pt x="94564" y="5626"/>
                </a:lnTo>
                <a:lnTo>
                  <a:pt x="89242" y="4051"/>
                </a:lnTo>
                <a:lnTo>
                  <a:pt x="83959" y="2730"/>
                </a:lnTo>
                <a:lnTo>
                  <a:pt x="73456" y="546"/>
                </a:lnTo>
                <a:lnTo>
                  <a:pt x="67995" y="0"/>
                </a:lnTo>
                <a:lnTo>
                  <a:pt x="53340" y="0"/>
                </a:lnTo>
                <a:lnTo>
                  <a:pt x="12128" y="18796"/>
                </a:lnTo>
                <a:lnTo>
                  <a:pt x="0" y="47205"/>
                </a:lnTo>
                <a:lnTo>
                  <a:pt x="0" y="56680"/>
                </a:lnTo>
                <a:lnTo>
                  <a:pt x="14376" y="95783"/>
                </a:lnTo>
                <a:lnTo>
                  <a:pt x="55206" y="112522"/>
                </a:lnTo>
                <a:lnTo>
                  <a:pt x="66167" y="112522"/>
                </a:lnTo>
                <a:lnTo>
                  <a:pt x="94729" y="108115"/>
                </a:lnTo>
                <a:close/>
              </a:path>
              <a:path w="1416050" h="113029">
                <a:moveTo>
                  <a:pt x="217830" y="110629"/>
                </a:moveTo>
                <a:lnTo>
                  <a:pt x="208889" y="87426"/>
                </a:lnTo>
                <a:lnTo>
                  <a:pt x="200977" y="66878"/>
                </a:lnTo>
                <a:lnTo>
                  <a:pt x="184556" y="24269"/>
                </a:lnTo>
                <a:lnTo>
                  <a:pt x="175907" y="1828"/>
                </a:lnTo>
                <a:lnTo>
                  <a:pt x="171107" y="1828"/>
                </a:lnTo>
                <a:lnTo>
                  <a:pt x="171107" y="66878"/>
                </a:lnTo>
                <a:lnTo>
                  <a:pt x="143802" y="66878"/>
                </a:lnTo>
                <a:lnTo>
                  <a:pt x="157797" y="24269"/>
                </a:lnTo>
                <a:lnTo>
                  <a:pt x="158178" y="24269"/>
                </a:lnTo>
                <a:lnTo>
                  <a:pt x="171107" y="66878"/>
                </a:lnTo>
                <a:lnTo>
                  <a:pt x="171107" y="1828"/>
                </a:lnTo>
                <a:lnTo>
                  <a:pt x="140373" y="1828"/>
                </a:lnTo>
                <a:lnTo>
                  <a:pt x="99060" y="110629"/>
                </a:lnTo>
                <a:lnTo>
                  <a:pt x="128498" y="110629"/>
                </a:lnTo>
                <a:lnTo>
                  <a:pt x="137109" y="87426"/>
                </a:lnTo>
                <a:lnTo>
                  <a:pt x="177965" y="87426"/>
                </a:lnTo>
                <a:lnTo>
                  <a:pt x="186016" y="110629"/>
                </a:lnTo>
                <a:lnTo>
                  <a:pt x="217830" y="110629"/>
                </a:lnTo>
                <a:close/>
              </a:path>
              <a:path w="1416050" h="113029">
                <a:moveTo>
                  <a:pt x="320306" y="110629"/>
                </a:moveTo>
                <a:lnTo>
                  <a:pt x="309740" y="81038"/>
                </a:lnTo>
                <a:lnTo>
                  <a:pt x="308368" y="77736"/>
                </a:lnTo>
                <a:lnTo>
                  <a:pt x="307238" y="74752"/>
                </a:lnTo>
                <a:lnTo>
                  <a:pt x="294297" y="56984"/>
                </a:lnTo>
                <a:lnTo>
                  <a:pt x="294297" y="56692"/>
                </a:lnTo>
                <a:lnTo>
                  <a:pt x="315214" y="36550"/>
                </a:lnTo>
                <a:lnTo>
                  <a:pt x="315214" y="24676"/>
                </a:lnTo>
                <a:lnTo>
                  <a:pt x="286219" y="1993"/>
                </a:lnTo>
                <a:lnTo>
                  <a:pt x="286219" y="31877"/>
                </a:lnTo>
                <a:lnTo>
                  <a:pt x="286181" y="37553"/>
                </a:lnTo>
                <a:lnTo>
                  <a:pt x="267335" y="47015"/>
                </a:lnTo>
                <a:lnTo>
                  <a:pt x="257390" y="47015"/>
                </a:lnTo>
                <a:lnTo>
                  <a:pt x="257390" y="22440"/>
                </a:lnTo>
                <a:lnTo>
                  <a:pt x="267792" y="22440"/>
                </a:lnTo>
                <a:lnTo>
                  <a:pt x="286219" y="31877"/>
                </a:lnTo>
                <a:lnTo>
                  <a:pt x="286219" y="1993"/>
                </a:lnTo>
                <a:lnTo>
                  <a:pt x="284911" y="1828"/>
                </a:lnTo>
                <a:lnTo>
                  <a:pt x="228396" y="1828"/>
                </a:lnTo>
                <a:lnTo>
                  <a:pt x="228396" y="110629"/>
                </a:lnTo>
                <a:lnTo>
                  <a:pt x="257390" y="110629"/>
                </a:lnTo>
                <a:lnTo>
                  <a:pt x="257390" y="67640"/>
                </a:lnTo>
                <a:lnTo>
                  <a:pt x="266217" y="67640"/>
                </a:lnTo>
                <a:lnTo>
                  <a:pt x="283870" y="90995"/>
                </a:lnTo>
                <a:lnTo>
                  <a:pt x="290106" y="110629"/>
                </a:lnTo>
                <a:lnTo>
                  <a:pt x="320306" y="110629"/>
                </a:lnTo>
                <a:close/>
              </a:path>
              <a:path w="1416050" h="113029">
                <a:moveTo>
                  <a:pt x="420522" y="79121"/>
                </a:moveTo>
                <a:lnTo>
                  <a:pt x="398538" y="55168"/>
                </a:lnTo>
                <a:lnTo>
                  <a:pt x="398538" y="54864"/>
                </a:lnTo>
                <a:lnTo>
                  <a:pt x="413359" y="44894"/>
                </a:lnTo>
                <a:lnTo>
                  <a:pt x="414375" y="43637"/>
                </a:lnTo>
                <a:lnTo>
                  <a:pt x="415620" y="41275"/>
                </a:lnTo>
                <a:lnTo>
                  <a:pt x="417283" y="35953"/>
                </a:lnTo>
                <a:lnTo>
                  <a:pt x="417715" y="32893"/>
                </a:lnTo>
                <a:lnTo>
                  <a:pt x="417715" y="24777"/>
                </a:lnTo>
                <a:lnTo>
                  <a:pt x="417195" y="22440"/>
                </a:lnTo>
                <a:lnTo>
                  <a:pt x="416826" y="20726"/>
                </a:lnTo>
                <a:lnTo>
                  <a:pt x="391541" y="2324"/>
                </a:lnTo>
                <a:lnTo>
                  <a:pt x="391541" y="74510"/>
                </a:lnTo>
                <a:lnTo>
                  <a:pt x="391541" y="80251"/>
                </a:lnTo>
                <a:lnTo>
                  <a:pt x="372491" y="90081"/>
                </a:lnTo>
                <a:lnTo>
                  <a:pt x="361327" y="90081"/>
                </a:lnTo>
                <a:lnTo>
                  <a:pt x="361327" y="64516"/>
                </a:lnTo>
                <a:lnTo>
                  <a:pt x="372719" y="64516"/>
                </a:lnTo>
                <a:lnTo>
                  <a:pt x="391541" y="74510"/>
                </a:lnTo>
                <a:lnTo>
                  <a:pt x="391541" y="2324"/>
                </a:lnTo>
                <a:lnTo>
                  <a:pt x="388721" y="1981"/>
                </a:lnTo>
                <a:lnTo>
                  <a:pt x="388721" y="30835"/>
                </a:lnTo>
                <a:lnTo>
                  <a:pt x="388620" y="35953"/>
                </a:lnTo>
                <a:lnTo>
                  <a:pt x="371779" y="44894"/>
                </a:lnTo>
                <a:lnTo>
                  <a:pt x="361327" y="44894"/>
                </a:lnTo>
                <a:lnTo>
                  <a:pt x="361327" y="22440"/>
                </a:lnTo>
                <a:lnTo>
                  <a:pt x="372135" y="22440"/>
                </a:lnTo>
                <a:lnTo>
                  <a:pt x="388721" y="30835"/>
                </a:lnTo>
                <a:lnTo>
                  <a:pt x="388721" y="1981"/>
                </a:lnTo>
                <a:lnTo>
                  <a:pt x="387451" y="1828"/>
                </a:lnTo>
                <a:lnTo>
                  <a:pt x="332333" y="1828"/>
                </a:lnTo>
                <a:lnTo>
                  <a:pt x="332333" y="110629"/>
                </a:lnTo>
                <a:lnTo>
                  <a:pt x="380580" y="110629"/>
                </a:lnTo>
                <a:lnTo>
                  <a:pt x="419239" y="91020"/>
                </a:lnTo>
                <a:lnTo>
                  <a:pt x="420497" y="85826"/>
                </a:lnTo>
                <a:lnTo>
                  <a:pt x="420522" y="79121"/>
                </a:lnTo>
                <a:close/>
              </a:path>
              <a:path w="1416050" h="113029">
                <a:moveTo>
                  <a:pt x="541997" y="65087"/>
                </a:moveTo>
                <a:lnTo>
                  <a:pt x="536194" y="25768"/>
                </a:lnTo>
                <a:lnTo>
                  <a:pt x="512127" y="4267"/>
                </a:lnTo>
                <a:lnTo>
                  <a:pt x="512127" y="51562"/>
                </a:lnTo>
                <a:lnTo>
                  <a:pt x="512127" y="60744"/>
                </a:lnTo>
                <a:lnTo>
                  <a:pt x="491909" y="90995"/>
                </a:lnTo>
                <a:lnTo>
                  <a:pt x="483184" y="90995"/>
                </a:lnTo>
                <a:lnTo>
                  <a:pt x="462902" y="60744"/>
                </a:lnTo>
                <a:lnTo>
                  <a:pt x="462902" y="51562"/>
                </a:lnTo>
                <a:lnTo>
                  <a:pt x="483184" y="21526"/>
                </a:lnTo>
                <a:lnTo>
                  <a:pt x="491909" y="21526"/>
                </a:lnTo>
                <a:lnTo>
                  <a:pt x="512127" y="51562"/>
                </a:lnTo>
                <a:lnTo>
                  <a:pt x="512127" y="4267"/>
                </a:lnTo>
                <a:lnTo>
                  <a:pt x="504342" y="1295"/>
                </a:lnTo>
                <a:lnTo>
                  <a:pt x="496481" y="0"/>
                </a:lnTo>
                <a:lnTo>
                  <a:pt x="478624" y="0"/>
                </a:lnTo>
                <a:lnTo>
                  <a:pt x="442290" y="19862"/>
                </a:lnTo>
                <a:lnTo>
                  <a:pt x="433019" y="65087"/>
                </a:lnTo>
                <a:lnTo>
                  <a:pt x="434162" y="72707"/>
                </a:lnTo>
                <a:lnTo>
                  <a:pt x="457238" y="105994"/>
                </a:lnTo>
                <a:lnTo>
                  <a:pt x="478624" y="112522"/>
                </a:lnTo>
                <a:lnTo>
                  <a:pt x="496430" y="112522"/>
                </a:lnTo>
                <a:lnTo>
                  <a:pt x="532650" y="92519"/>
                </a:lnTo>
                <a:lnTo>
                  <a:pt x="540842" y="72707"/>
                </a:lnTo>
                <a:lnTo>
                  <a:pt x="541997" y="65087"/>
                </a:lnTo>
                <a:close/>
              </a:path>
              <a:path w="1416050" h="113029">
                <a:moveTo>
                  <a:pt x="658736" y="1828"/>
                </a:moveTo>
                <a:lnTo>
                  <a:pt x="632269" y="1828"/>
                </a:lnTo>
                <a:lnTo>
                  <a:pt x="632726" y="75704"/>
                </a:lnTo>
                <a:lnTo>
                  <a:pt x="632421" y="75704"/>
                </a:lnTo>
                <a:lnTo>
                  <a:pt x="595668" y="1828"/>
                </a:lnTo>
                <a:lnTo>
                  <a:pt x="558685" y="1828"/>
                </a:lnTo>
                <a:lnTo>
                  <a:pt x="558685" y="110629"/>
                </a:lnTo>
                <a:lnTo>
                  <a:pt x="585330" y="110629"/>
                </a:lnTo>
                <a:lnTo>
                  <a:pt x="584415" y="36296"/>
                </a:lnTo>
                <a:lnTo>
                  <a:pt x="584720" y="36296"/>
                </a:lnTo>
                <a:lnTo>
                  <a:pt x="622757" y="110629"/>
                </a:lnTo>
                <a:lnTo>
                  <a:pt x="658736" y="110629"/>
                </a:lnTo>
                <a:lnTo>
                  <a:pt x="658736" y="1828"/>
                </a:lnTo>
                <a:close/>
              </a:path>
              <a:path w="1416050" h="113029">
                <a:moveTo>
                  <a:pt x="832116" y="65087"/>
                </a:moveTo>
                <a:lnTo>
                  <a:pt x="832091" y="47117"/>
                </a:lnTo>
                <a:lnTo>
                  <a:pt x="830973" y="39662"/>
                </a:lnTo>
                <a:lnTo>
                  <a:pt x="826312" y="25768"/>
                </a:lnTo>
                <a:lnTo>
                  <a:pt x="823823" y="21526"/>
                </a:lnTo>
                <a:lnTo>
                  <a:pt x="822858" y="19862"/>
                </a:lnTo>
                <a:lnTo>
                  <a:pt x="813727" y="10185"/>
                </a:lnTo>
                <a:lnTo>
                  <a:pt x="808050" y="6464"/>
                </a:lnTo>
                <a:lnTo>
                  <a:pt x="802233" y="4254"/>
                </a:lnTo>
                <a:lnTo>
                  <a:pt x="802233" y="51562"/>
                </a:lnTo>
                <a:lnTo>
                  <a:pt x="802233" y="60744"/>
                </a:lnTo>
                <a:lnTo>
                  <a:pt x="782027" y="90995"/>
                </a:lnTo>
                <a:lnTo>
                  <a:pt x="773303" y="90995"/>
                </a:lnTo>
                <a:lnTo>
                  <a:pt x="753008" y="60744"/>
                </a:lnTo>
                <a:lnTo>
                  <a:pt x="753008" y="51562"/>
                </a:lnTo>
                <a:lnTo>
                  <a:pt x="773303" y="21526"/>
                </a:lnTo>
                <a:lnTo>
                  <a:pt x="782027" y="21526"/>
                </a:lnTo>
                <a:lnTo>
                  <a:pt x="802233" y="51562"/>
                </a:lnTo>
                <a:lnTo>
                  <a:pt x="802233" y="4254"/>
                </a:lnTo>
                <a:lnTo>
                  <a:pt x="794461" y="1295"/>
                </a:lnTo>
                <a:lnTo>
                  <a:pt x="786599" y="0"/>
                </a:lnTo>
                <a:lnTo>
                  <a:pt x="768731" y="0"/>
                </a:lnTo>
                <a:lnTo>
                  <a:pt x="732409" y="19862"/>
                </a:lnTo>
                <a:lnTo>
                  <a:pt x="723138" y="65087"/>
                </a:lnTo>
                <a:lnTo>
                  <a:pt x="724281" y="72707"/>
                </a:lnTo>
                <a:lnTo>
                  <a:pt x="747356" y="105994"/>
                </a:lnTo>
                <a:lnTo>
                  <a:pt x="768731" y="112522"/>
                </a:lnTo>
                <a:lnTo>
                  <a:pt x="786549" y="112522"/>
                </a:lnTo>
                <a:lnTo>
                  <a:pt x="822769" y="92519"/>
                </a:lnTo>
                <a:lnTo>
                  <a:pt x="830961" y="72707"/>
                </a:lnTo>
                <a:lnTo>
                  <a:pt x="832116" y="65087"/>
                </a:lnTo>
                <a:close/>
              </a:path>
              <a:path w="1416050" h="113029">
                <a:moveTo>
                  <a:pt x="920318" y="1828"/>
                </a:moveTo>
                <a:lnTo>
                  <a:pt x="847585" y="1828"/>
                </a:lnTo>
                <a:lnTo>
                  <a:pt x="847585" y="22148"/>
                </a:lnTo>
                <a:lnTo>
                  <a:pt x="847585" y="46278"/>
                </a:lnTo>
                <a:lnTo>
                  <a:pt x="847585" y="66598"/>
                </a:lnTo>
                <a:lnTo>
                  <a:pt x="847585" y="111048"/>
                </a:lnTo>
                <a:lnTo>
                  <a:pt x="876579" y="111048"/>
                </a:lnTo>
                <a:lnTo>
                  <a:pt x="876579" y="66598"/>
                </a:lnTo>
                <a:lnTo>
                  <a:pt x="918502" y="66598"/>
                </a:lnTo>
                <a:lnTo>
                  <a:pt x="918502" y="46278"/>
                </a:lnTo>
                <a:lnTo>
                  <a:pt x="876579" y="46278"/>
                </a:lnTo>
                <a:lnTo>
                  <a:pt x="876579" y="22148"/>
                </a:lnTo>
                <a:lnTo>
                  <a:pt x="920318" y="22148"/>
                </a:lnTo>
                <a:lnTo>
                  <a:pt x="920318" y="1828"/>
                </a:lnTo>
                <a:close/>
              </a:path>
              <a:path w="1416050" h="113029">
                <a:moveTo>
                  <a:pt x="1006983" y="1828"/>
                </a:moveTo>
                <a:lnTo>
                  <a:pt x="934237" y="1828"/>
                </a:lnTo>
                <a:lnTo>
                  <a:pt x="934237" y="22148"/>
                </a:lnTo>
                <a:lnTo>
                  <a:pt x="934237" y="46278"/>
                </a:lnTo>
                <a:lnTo>
                  <a:pt x="934237" y="66598"/>
                </a:lnTo>
                <a:lnTo>
                  <a:pt x="934237" y="111048"/>
                </a:lnTo>
                <a:lnTo>
                  <a:pt x="963231" y="111048"/>
                </a:lnTo>
                <a:lnTo>
                  <a:pt x="963231" y="66598"/>
                </a:lnTo>
                <a:lnTo>
                  <a:pt x="1005154" y="66598"/>
                </a:lnTo>
                <a:lnTo>
                  <a:pt x="1005154" y="46278"/>
                </a:lnTo>
                <a:lnTo>
                  <a:pt x="963231" y="46278"/>
                </a:lnTo>
                <a:lnTo>
                  <a:pt x="963231" y="22148"/>
                </a:lnTo>
                <a:lnTo>
                  <a:pt x="1006983" y="22148"/>
                </a:lnTo>
                <a:lnTo>
                  <a:pt x="1006983" y="1828"/>
                </a:lnTo>
                <a:close/>
              </a:path>
              <a:path w="1416050" h="113029">
                <a:moveTo>
                  <a:pt x="1099731" y="70205"/>
                </a:moveTo>
                <a:lnTo>
                  <a:pt x="1074013" y="46037"/>
                </a:lnTo>
                <a:lnTo>
                  <a:pt x="1069555" y="44767"/>
                </a:lnTo>
                <a:lnTo>
                  <a:pt x="1048296" y="34493"/>
                </a:lnTo>
                <a:lnTo>
                  <a:pt x="1048296" y="29273"/>
                </a:lnTo>
                <a:lnTo>
                  <a:pt x="1065949" y="21526"/>
                </a:lnTo>
                <a:lnTo>
                  <a:pt x="1071930" y="21526"/>
                </a:lnTo>
                <a:lnTo>
                  <a:pt x="1076058" y="21907"/>
                </a:lnTo>
                <a:lnTo>
                  <a:pt x="1084224" y="23431"/>
                </a:lnTo>
                <a:lnTo>
                  <a:pt x="1088161" y="24701"/>
                </a:lnTo>
                <a:lnTo>
                  <a:pt x="1091971" y="26479"/>
                </a:lnTo>
                <a:lnTo>
                  <a:pt x="1093800" y="4038"/>
                </a:lnTo>
                <a:lnTo>
                  <a:pt x="1090142" y="2819"/>
                </a:lnTo>
                <a:lnTo>
                  <a:pt x="1085900" y="1841"/>
                </a:lnTo>
                <a:lnTo>
                  <a:pt x="1076210" y="368"/>
                </a:lnTo>
                <a:lnTo>
                  <a:pt x="1071118" y="0"/>
                </a:lnTo>
                <a:lnTo>
                  <a:pt x="1060272" y="0"/>
                </a:lnTo>
                <a:lnTo>
                  <a:pt x="1019848" y="21399"/>
                </a:lnTo>
                <a:lnTo>
                  <a:pt x="1018400" y="26835"/>
                </a:lnTo>
                <a:lnTo>
                  <a:pt x="1018400" y="39916"/>
                </a:lnTo>
                <a:lnTo>
                  <a:pt x="1048588" y="65405"/>
                </a:lnTo>
                <a:lnTo>
                  <a:pt x="1052703" y="66687"/>
                </a:lnTo>
                <a:lnTo>
                  <a:pt x="1060259" y="69278"/>
                </a:lnTo>
                <a:lnTo>
                  <a:pt x="1063447" y="70815"/>
                </a:lnTo>
                <a:lnTo>
                  <a:pt x="1068565" y="74358"/>
                </a:lnTo>
                <a:lnTo>
                  <a:pt x="1069835" y="76974"/>
                </a:lnTo>
                <a:lnTo>
                  <a:pt x="1069835" y="82651"/>
                </a:lnTo>
                <a:lnTo>
                  <a:pt x="1054201" y="90995"/>
                </a:lnTo>
                <a:lnTo>
                  <a:pt x="1045883" y="90995"/>
                </a:lnTo>
                <a:lnTo>
                  <a:pt x="1040371" y="90335"/>
                </a:lnTo>
                <a:lnTo>
                  <a:pt x="1030224" y="87706"/>
                </a:lnTo>
                <a:lnTo>
                  <a:pt x="1025766" y="85979"/>
                </a:lnTo>
                <a:lnTo>
                  <a:pt x="1021969" y="83845"/>
                </a:lnTo>
                <a:lnTo>
                  <a:pt x="1019454" y="107810"/>
                </a:lnTo>
                <a:lnTo>
                  <a:pt x="1049286" y="112522"/>
                </a:lnTo>
                <a:lnTo>
                  <a:pt x="1057960" y="112522"/>
                </a:lnTo>
                <a:lnTo>
                  <a:pt x="1098384" y="89573"/>
                </a:lnTo>
                <a:lnTo>
                  <a:pt x="1099731" y="83743"/>
                </a:lnTo>
                <a:lnTo>
                  <a:pt x="1099731" y="70205"/>
                </a:lnTo>
                <a:close/>
              </a:path>
              <a:path w="1416050" h="113029">
                <a:moveTo>
                  <a:pt x="1194473" y="89458"/>
                </a:moveTo>
                <a:lnTo>
                  <a:pt x="1145082" y="89458"/>
                </a:lnTo>
                <a:lnTo>
                  <a:pt x="1145082" y="65328"/>
                </a:lnTo>
                <a:lnTo>
                  <a:pt x="1190129" y="65328"/>
                </a:lnTo>
                <a:lnTo>
                  <a:pt x="1190129" y="45008"/>
                </a:lnTo>
                <a:lnTo>
                  <a:pt x="1145082" y="45008"/>
                </a:lnTo>
                <a:lnTo>
                  <a:pt x="1145082" y="22148"/>
                </a:lnTo>
                <a:lnTo>
                  <a:pt x="1192707" y="22148"/>
                </a:lnTo>
                <a:lnTo>
                  <a:pt x="1192707" y="1828"/>
                </a:lnTo>
                <a:lnTo>
                  <a:pt x="1116088" y="1828"/>
                </a:lnTo>
                <a:lnTo>
                  <a:pt x="1116088" y="22148"/>
                </a:lnTo>
                <a:lnTo>
                  <a:pt x="1116088" y="45008"/>
                </a:lnTo>
                <a:lnTo>
                  <a:pt x="1116088" y="65328"/>
                </a:lnTo>
                <a:lnTo>
                  <a:pt x="1116088" y="89458"/>
                </a:lnTo>
                <a:lnTo>
                  <a:pt x="1116088" y="111048"/>
                </a:lnTo>
                <a:lnTo>
                  <a:pt x="1194473" y="111048"/>
                </a:lnTo>
                <a:lnTo>
                  <a:pt x="1194473" y="89458"/>
                </a:lnTo>
                <a:close/>
              </a:path>
              <a:path w="1416050" h="113029">
                <a:moveTo>
                  <a:pt x="1286522" y="1765"/>
                </a:moveTo>
                <a:lnTo>
                  <a:pt x="1203972" y="1765"/>
                </a:lnTo>
                <a:lnTo>
                  <a:pt x="1203972" y="23355"/>
                </a:lnTo>
                <a:lnTo>
                  <a:pt x="1230757" y="23355"/>
                </a:lnTo>
                <a:lnTo>
                  <a:pt x="1230757" y="110985"/>
                </a:lnTo>
                <a:lnTo>
                  <a:pt x="1259751" y="110985"/>
                </a:lnTo>
                <a:lnTo>
                  <a:pt x="1259751" y="23355"/>
                </a:lnTo>
                <a:lnTo>
                  <a:pt x="1286522" y="23355"/>
                </a:lnTo>
                <a:lnTo>
                  <a:pt x="1286522" y="1765"/>
                </a:lnTo>
                <a:close/>
              </a:path>
              <a:path w="1416050" h="113029">
                <a:moveTo>
                  <a:pt x="1373187" y="1765"/>
                </a:moveTo>
                <a:lnTo>
                  <a:pt x="1290624" y="1765"/>
                </a:lnTo>
                <a:lnTo>
                  <a:pt x="1290624" y="23355"/>
                </a:lnTo>
                <a:lnTo>
                  <a:pt x="1317409" y="23355"/>
                </a:lnTo>
                <a:lnTo>
                  <a:pt x="1317409" y="110985"/>
                </a:lnTo>
                <a:lnTo>
                  <a:pt x="1346403" y="110985"/>
                </a:lnTo>
                <a:lnTo>
                  <a:pt x="1346403" y="23355"/>
                </a:lnTo>
                <a:lnTo>
                  <a:pt x="1373187" y="23355"/>
                </a:lnTo>
                <a:lnTo>
                  <a:pt x="1373187" y="1765"/>
                </a:lnTo>
                <a:close/>
              </a:path>
              <a:path w="1416050" h="113029">
                <a:moveTo>
                  <a:pt x="1415707" y="1828"/>
                </a:moveTo>
                <a:lnTo>
                  <a:pt x="1386801" y="1828"/>
                </a:lnTo>
                <a:lnTo>
                  <a:pt x="1386801" y="110629"/>
                </a:lnTo>
                <a:lnTo>
                  <a:pt x="1415707" y="110629"/>
                </a:lnTo>
                <a:lnTo>
                  <a:pt x="1415707" y="1828"/>
                </a:lnTo>
                <a:close/>
              </a:path>
            </a:pathLst>
          </a:custGeom>
          <a:solidFill>
            <a:srgbClr val="D87355"/>
          </a:solidFill>
        </p:spPr>
        <p:txBody>
          <a:bodyPr wrap="square" lIns="0" tIns="0" rIns="0" bIns="0" rtlCol="0"/>
          <a:lstStyle/>
          <a:p>
            <a:endParaRPr/>
          </a:p>
        </p:txBody>
      </p:sp>
      <p:pic>
        <p:nvPicPr>
          <p:cNvPr id="149" name="bg object 149"/>
          <p:cNvPicPr/>
          <p:nvPr/>
        </p:nvPicPr>
        <p:blipFill>
          <a:blip r:embed="rId45" cstate="email">
            <a:extLst>
              <a:ext uri="{28A0092B-C50C-407E-A947-70E740481C1C}">
                <a14:useLocalDpi xmlns:a14="http://schemas.microsoft.com/office/drawing/2010/main"/>
              </a:ext>
            </a:extLst>
          </a:blip>
          <a:stretch>
            <a:fillRect/>
          </a:stretch>
        </p:blipFill>
        <p:spPr>
          <a:xfrm>
            <a:off x="11177346" y="10559513"/>
            <a:ext cx="221269" cy="112527"/>
          </a:xfrm>
          <a:prstGeom prst="rect">
            <a:avLst/>
          </a:prstGeom>
        </p:spPr>
      </p:pic>
      <p:pic>
        <p:nvPicPr>
          <p:cNvPr id="150" name="bg object 150"/>
          <p:cNvPicPr/>
          <p:nvPr/>
        </p:nvPicPr>
        <p:blipFill>
          <a:blip r:embed="rId46" cstate="email">
            <a:extLst>
              <a:ext uri="{28A0092B-C50C-407E-A947-70E740481C1C}">
                <a14:useLocalDpi xmlns:a14="http://schemas.microsoft.com/office/drawing/2010/main"/>
              </a:ext>
            </a:extLst>
          </a:blip>
          <a:stretch>
            <a:fillRect/>
          </a:stretch>
        </p:blipFill>
        <p:spPr>
          <a:xfrm>
            <a:off x="10026234" y="8581316"/>
            <a:ext cx="426754" cy="102749"/>
          </a:xfrm>
          <a:prstGeom prst="rect">
            <a:avLst/>
          </a:prstGeom>
        </p:spPr>
      </p:pic>
      <p:pic>
        <p:nvPicPr>
          <p:cNvPr id="151" name="bg object 151"/>
          <p:cNvPicPr/>
          <p:nvPr/>
        </p:nvPicPr>
        <p:blipFill>
          <a:blip r:embed="rId47" cstate="email">
            <a:extLst>
              <a:ext uri="{28A0092B-C50C-407E-A947-70E740481C1C}">
                <a14:useLocalDpi xmlns:a14="http://schemas.microsoft.com/office/drawing/2010/main"/>
              </a:ext>
            </a:extLst>
          </a:blip>
          <a:stretch>
            <a:fillRect/>
          </a:stretch>
        </p:blipFill>
        <p:spPr>
          <a:xfrm>
            <a:off x="10472098" y="8582985"/>
            <a:ext cx="220059" cy="99343"/>
          </a:xfrm>
          <a:prstGeom prst="rect">
            <a:avLst/>
          </a:prstGeom>
        </p:spPr>
      </p:pic>
      <p:sp>
        <p:nvSpPr>
          <p:cNvPr id="152" name="bg object 152"/>
          <p:cNvSpPr/>
          <p:nvPr/>
        </p:nvSpPr>
        <p:spPr>
          <a:xfrm>
            <a:off x="10029215" y="8582992"/>
            <a:ext cx="977265" cy="236854"/>
          </a:xfrm>
          <a:custGeom>
            <a:avLst/>
            <a:gdLst/>
            <a:ahLst/>
            <a:cxnLst/>
            <a:rect l="l" t="t" r="r" b="b"/>
            <a:pathLst>
              <a:path w="977265" h="236854">
                <a:moveTo>
                  <a:pt x="83921" y="234835"/>
                </a:moveTo>
                <a:lnTo>
                  <a:pt x="74269" y="207810"/>
                </a:lnTo>
                <a:lnTo>
                  <a:pt x="73012" y="204800"/>
                </a:lnTo>
                <a:lnTo>
                  <a:pt x="71983" y="202082"/>
                </a:lnTo>
                <a:lnTo>
                  <a:pt x="60159" y="185864"/>
                </a:lnTo>
                <a:lnTo>
                  <a:pt x="60159" y="185585"/>
                </a:lnTo>
                <a:lnTo>
                  <a:pt x="79260" y="167195"/>
                </a:lnTo>
                <a:lnTo>
                  <a:pt x="79260" y="156362"/>
                </a:lnTo>
                <a:lnTo>
                  <a:pt x="52806" y="135648"/>
                </a:lnTo>
                <a:lnTo>
                  <a:pt x="52806" y="162941"/>
                </a:lnTo>
                <a:lnTo>
                  <a:pt x="52755" y="168122"/>
                </a:lnTo>
                <a:lnTo>
                  <a:pt x="35547" y="176758"/>
                </a:lnTo>
                <a:lnTo>
                  <a:pt x="26466" y="176758"/>
                </a:lnTo>
                <a:lnTo>
                  <a:pt x="26466" y="154330"/>
                </a:lnTo>
                <a:lnTo>
                  <a:pt x="35966" y="154330"/>
                </a:lnTo>
                <a:lnTo>
                  <a:pt x="52806" y="162941"/>
                </a:lnTo>
                <a:lnTo>
                  <a:pt x="52806" y="135648"/>
                </a:lnTo>
                <a:lnTo>
                  <a:pt x="51587" y="135496"/>
                </a:lnTo>
                <a:lnTo>
                  <a:pt x="0" y="135496"/>
                </a:lnTo>
                <a:lnTo>
                  <a:pt x="0" y="234835"/>
                </a:lnTo>
                <a:lnTo>
                  <a:pt x="26466" y="234835"/>
                </a:lnTo>
                <a:lnTo>
                  <a:pt x="26466" y="195580"/>
                </a:lnTo>
                <a:lnTo>
                  <a:pt x="34531" y="195580"/>
                </a:lnTo>
                <a:lnTo>
                  <a:pt x="56337" y="234835"/>
                </a:lnTo>
                <a:lnTo>
                  <a:pt x="83921" y="234835"/>
                </a:lnTo>
                <a:close/>
              </a:path>
              <a:path w="977265" h="236854">
                <a:moveTo>
                  <a:pt x="166446" y="215506"/>
                </a:moveTo>
                <a:lnTo>
                  <a:pt x="121361" y="215506"/>
                </a:lnTo>
                <a:lnTo>
                  <a:pt x="121361" y="193916"/>
                </a:lnTo>
                <a:lnTo>
                  <a:pt x="162496" y="193916"/>
                </a:lnTo>
                <a:lnTo>
                  <a:pt x="162496" y="174866"/>
                </a:lnTo>
                <a:lnTo>
                  <a:pt x="121361" y="174866"/>
                </a:lnTo>
                <a:lnTo>
                  <a:pt x="121361" y="154546"/>
                </a:lnTo>
                <a:lnTo>
                  <a:pt x="164846" y="154546"/>
                </a:lnTo>
                <a:lnTo>
                  <a:pt x="164846" y="135496"/>
                </a:lnTo>
                <a:lnTo>
                  <a:pt x="94894" y="135496"/>
                </a:lnTo>
                <a:lnTo>
                  <a:pt x="94894" y="154546"/>
                </a:lnTo>
                <a:lnTo>
                  <a:pt x="94894" y="174866"/>
                </a:lnTo>
                <a:lnTo>
                  <a:pt x="94894" y="193916"/>
                </a:lnTo>
                <a:lnTo>
                  <a:pt x="94894" y="215506"/>
                </a:lnTo>
                <a:lnTo>
                  <a:pt x="94894" y="234556"/>
                </a:lnTo>
                <a:lnTo>
                  <a:pt x="166446" y="234556"/>
                </a:lnTo>
                <a:lnTo>
                  <a:pt x="166446" y="215506"/>
                </a:lnTo>
                <a:close/>
              </a:path>
              <a:path w="977265" h="236854">
                <a:moveTo>
                  <a:pt x="265303" y="232537"/>
                </a:moveTo>
                <a:lnTo>
                  <a:pt x="264058" y="211772"/>
                </a:lnTo>
                <a:lnTo>
                  <a:pt x="260438" y="213207"/>
                </a:lnTo>
                <a:lnTo>
                  <a:pt x="256489" y="214426"/>
                </a:lnTo>
                <a:lnTo>
                  <a:pt x="247916" y="216420"/>
                </a:lnTo>
                <a:lnTo>
                  <a:pt x="243598" y="216916"/>
                </a:lnTo>
                <a:lnTo>
                  <a:pt x="234442" y="216916"/>
                </a:lnTo>
                <a:lnTo>
                  <a:pt x="206108" y="190500"/>
                </a:lnTo>
                <a:lnTo>
                  <a:pt x="206108" y="180962"/>
                </a:lnTo>
                <a:lnTo>
                  <a:pt x="232435" y="153492"/>
                </a:lnTo>
                <a:lnTo>
                  <a:pt x="241744" y="153492"/>
                </a:lnTo>
                <a:lnTo>
                  <a:pt x="246126" y="154051"/>
                </a:lnTo>
                <a:lnTo>
                  <a:pt x="254457" y="156324"/>
                </a:lnTo>
                <a:lnTo>
                  <a:pt x="258699" y="158064"/>
                </a:lnTo>
                <a:lnTo>
                  <a:pt x="263004" y="160439"/>
                </a:lnTo>
                <a:lnTo>
                  <a:pt x="265163" y="138976"/>
                </a:lnTo>
                <a:lnTo>
                  <a:pt x="260299" y="137541"/>
                </a:lnTo>
                <a:lnTo>
                  <a:pt x="255473" y="136321"/>
                </a:lnTo>
                <a:lnTo>
                  <a:pt x="245884" y="134327"/>
                </a:lnTo>
                <a:lnTo>
                  <a:pt x="240893" y="133832"/>
                </a:lnTo>
                <a:lnTo>
                  <a:pt x="227507" y="133832"/>
                </a:lnTo>
                <a:lnTo>
                  <a:pt x="189890" y="150990"/>
                </a:lnTo>
                <a:lnTo>
                  <a:pt x="178816" y="176923"/>
                </a:lnTo>
                <a:lnTo>
                  <a:pt x="178816" y="194945"/>
                </a:lnTo>
                <a:lnTo>
                  <a:pt x="202920" y="229171"/>
                </a:lnTo>
                <a:lnTo>
                  <a:pt x="229222" y="236575"/>
                </a:lnTo>
                <a:lnTo>
                  <a:pt x="239229" y="236575"/>
                </a:lnTo>
                <a:lnTo>
                  <a:pt x="265303" y="232537"/>
                </a:lnTo>
                <a:close/>
              </a:path>
              <a:path w="977265" h="236854">
                <a:moveTo>
                  <a:pt x="348246" y="215506"/>
                </a:moveTo>
                <a:lnTo>
                  <a:pt x="303174" y="215506"/>
                </a:lnTo>
                <a:lnTo>
                  <a:pt x="303174" y="193916"/>
                </a:lnTo>
                <a:lnTo>
                  <a:pt x="344297" y="193916"/>
                </a:lnTo>
                <a:lnTo>
                  <a:pt x="344297" y="174866"/>
                </a:lnTo>
                <a:lnTo>
                  <a:pt x="303174" y="174866"/>
                </a:lnTo>
                <a:lnTo>
                  <a:pt x="303174" y="154546"/>
                </a:lnTo>
                <a:lnTo>
                  <a:pt x="346659" y="154546"/>
                </a:lnTo>
                <a:lnTo>
                  <a:pt x="346659" y="135496"/>
                </a:lnTo>
                <a:lnTo>
                  <a:pt x="276707" y="135496"/>
                </a:lnTo>
                <a:lnTo>
                  <a:pt x="276707" y="154546"/>
                </a:lnTo>
                <a:lnTo>
                  <a:pt x="276707" y="174866"/>
                </a:lnTo>
                <a:lnTo>
                  <a:pt x="276707" y="193916"/>
                </a:lnTo>
                <a:lnTo>
                  <a:pt x="276707" y="215506"/>
                </a:lnTo>
                <a:lnTo>
                  <a:pt x="276707" y="234556"/>
                </a:lnTo>
                <a:lnTo>
                  <a:pt x="348246" y="234556"/>
                </a:lnTo>
                <a:lnTo>
                  <a:pt x="348246" y="215506"/>
                </a:lnTo>
                <a:close/>
              </a:path>
              <a:path w="977265" h="236854">
                <a:moveTo>
                  <a:pt x="392010" y="135496"/>
                </a:moveTo>
                <a:lnTo>
                  <a:pt x="365620" y="135496"/>
                </a:lnTo>
                <a:lnTo>
                  <a:pt x="365620" y="234835"/>
                </a:lnTo>
                <a:lnTo>
                  <a:pt x="392010" y="234835"/>
                </a:lnTo>
                <a:lnTo>
                  <a:pt x="392010" y="135496"/>
                </a:lnTo>
                <a:close/>
              </a:path>
              <a:path w="977265" h="236854">
                <a:moveTo>
                  <a:pt x="486498" y="162521"/>
                </a:moveTo>
                <a:lnTo>
                  <a:pt x="485597" y="157695"/>
                </a:lnTo>
                <a:lnTo>
                  <a:pt x="484136" y="154330"/>
                </a:lnTo>
                <a:lnTo>
                  <a:pt x="482041" y="149491"/>
                </a:lnTo>
                <a:lnTo>
                  <a:pt x="479323" y="146100"/>
                </a:lnTo>
                <a:lnTo>
                  <a:pt x="472059" y="140728"/>
                </a:lnTo>
                <a:lnTo>
                  <a:pt x="467436" y="138734"/>
                </a:lnTo>
                <a:lnTo>
                  <a:pt x="460032" y="137033"/>
                </a:lnTo>
                <a:lnTo>
                  <a:pt x="460032" y="165112"/>
                </a:lnTo>
                <a:lnTo>
                  <a:pt x="460032" y="170256"/>
                </a:lnTo>
                <a:lnTo>
                  <a:pt x="445973" y="181343"/>
                </a:lnTo>
                <a:lnTo>
                  <a:pt x="436892" y="181343"/>
                </a:lnTo>
                <a:lnTo>
                  <a:pt x="436892" y="154330"/>
                </a:lnTo>
                <a:lnTo>
                  <a:pt x="445973" y="154330"/>
                </a:lnTo>
                <a:lnTo>
                  <a:pt x="460032" y="165112"/>
                </a:lnTo>
                <a:lnTo>
                  <a:pt x="460032" y="137033"/>
                </a:lnTo>
                <a:lnTo>
                  <a:pt x="456222" y="136144"/>
                </a:lnTo>
                <a:lnTo>
                  <a:pt x="449605" y="135496"/>
                </a:lnTo>
                <a:lnTo>
                  <a:pt x="410425" y="135496"/>
                </a:lnTo>
                <a:lnTo>
                  <a:pt x="410425" y="234835"/>
                </a:lnTo>
                <a:lnTo>
                  <a:pt x="436892" y="234835"/>
                </a:lnTo>
                <a:lnTo>
                  <a:pt x="436892" y="200101"/>
                </a:lnTo>
                <a:lnTo>
                  <a:pt x="447103" y="200101"/>
                </a:lnTo>
                <a:lnTo>
                  <a:pt x="483895" y="181597"/>
                </a:lnTo>
                <a:lnTo>
                  <a:pt x="483971" y="181343"/>
                </a:lnTo>
                <a:lnTo>
                  <a:pt x="485851" y="175260"/>
                </a:lnTo>
                <a:lnTo>
                  <a:pt x="486498" y="168071"/>
                </a:lnTo>
                <a:lnTo>
                  <a:pt x="486498" y="162521"/>
                </a:lnTo>
                <a:close/>
              </a:path>
              <a:path w="977265" h="236854">
                <a:moveTo>
                  <a:pt x="566724" y="136105"/>
                </a:moveTo>
                <a:lnTo>
                  <a:pt x="491350" y="136105"/>
                </a:lnTo>
                <a:lnTo>
                  <a:pt x="491350" y="155155"/>
                </a:lnTo>
                <a:lnTo>
                  <a:pt x="515810" y="155155"/>
                </a:lnTo>
                <a:lnTo>
                  <a:pt x="515810" y="235165"/>
                </a:lnTo>
                <a:lnTo>
                  <a:pt x="542277" y="235165"/>
                </a:lnTo>
                <a:lnTo>
                  <a:pt x="542277" y="155155"/>
                </a:lnTo>
                <a:lnTo>
                  <a:pt x="566724" y="155155"/>
                </a:lnTo>
                <a:lnTo>
                  <a:pt x="566724" y="136105"/>
                </a:lnTo>
                <a:close/>
              </a:path>
              <a:path w="977265" h="236854">
                <a:moveTo>
                  <a:pt x="792289" y="609"/>
                </a:moveTo>
                <a:lnTo>
                  <a:pt x="716927" y="609"/>
                </a:lnTo>
                <a:lnTo>
                  <a:pt x="716927" y="19659"/>
                </a:lnTo>
                <a:lnTo>
                  <a:pt x="741375" y="19659"/>
                </a:lnTo>
                <a:lnTo>
                  <a:pt x="741375" y="99669"/>
                </a:lnTo>
                <a:lnTo>
                  <a:pt x="767842" y="99669"/>
                </a:lnTo>
                <a:lnTo>
                  <a:pt x="767842" y="19659"/>
                </a:lnTo>
                <a:lnTo>
                  <a:pt x="792289" y="19659"/>
                </a:lnTo>
                <a:lnTo>
                  <a:pt x="792289" y="609"/>
                </a:lnTo>
                <a:close/>
              </a:path>
              <a:path w="977265" h="236854">
                <a:moveTo>
                  <a:pt x="887691" y="0"/>
                </a:moveTo>
                <a:lnTo>
                  <a:pt x="861212" y="0"/>
                </a:lnTo>
                <a:lnTo>
                  <a:pt x="861212" y="38100"/>
                </a:lnTo>
                <a:lnTo>
                  <a:pt x="829894" y="38100"/>
                </a:lnTo>
                <a:lnTo>
                  <a:pt x="829894" y="0"/>
                </a:lnTo>
                <a:lnTo>
                  <a:pt x="803414" y="0"/>
                </a:lnTo>
                <a:lnTo>
                  <a:pt x="803414" y="38100"/>
                </a:lnTo>
                <a:lnTo>
                  <a:pt x="803414" y="57150"/>
                </a:lnTo>
                <a:lnTo>
                  <a:pt x="803414" y="99060"/>
                </a:lnTo>
                <a:lnTo>
                  <a:pt x="829894" y="99060"/>
                </a:lnTo>
                <a:lnTo>
                  <a:pt x="829894" y="57150"/>
                </a:lnTo>
                <a:lnTo>
                  <a:pt x="861212" y="57150"/>
                </a:lnTo>
                <a:lnTo>
                  <a:pt x="861212" y="99060"/>
                </a:lnTo>
                <a:lnTo>
                  <a:pt x="887691" y="99060"/>
                </a:lnTo>
                <a:lnTo>
                  <a:pt x="887691" y="57150"/>
                </a:lnTo>
                <a:lnTo>
                  <a:pt x="887691" y="38100"/>
                </a:lnTo>
                <a:lnTo>
                  <a:pt x="887691" y="0"/>
                </a:lnTo>
                <a:close/>
              </a:path>
              <a:path w="977265" h="236854">
                <a:moveTo>
                  <a:pt x="977023" y="80010"/>
                </a:moveTo>
                <a:lnTo>
                  <a:pt x="931938" y="80010"/>
                </a:lnTo>
                <a:lnTo>
                  <a:pt x="931938" y="58420"/>
                </a:lnTo>
                <a:lnTo>
                  <a:pt x="973061" y="58420"/>
                </a:lnTo>
                <a:lnTo>
                  <a:pt x="973061" y="39370"/>
                </a:lnTo>
                <a:lnTo>
                  <a:pt x="931938" y="39370"/>
                </a:lnTo>
                <a:lnTo>
                  <a:pt x="931938" y="19050"/>
                </a:lnTo>
                <a:lnTo>
                  <a:pt x="975410" y="19050"/>
                </a:lnTo>
                <a:lnTo>
                  <a:pt x="975410" y="0"/>
                </a:lnTo>
                <a:lnTo>
                  <a:pt x="905471" y="0"/>
                </a:lnTo>
                <a:lnTo>
                  <a:pt x="905471" y="19050"/>
                </a:lnTo>
                <a:lnTo>
                  <a:pt x="905471" y="39370"/>
                </a:lnTo>
                <a:lnTo>
                  <a:pt x="905471" y="58420"/>
                </a:lnTo>
                <a:lnTo>
                  <a:pt x="905471" y="80010"/>
                </a:lnTo>
                <a:lnTo>
                  <a:pt x="905471" y="99060"/>
                </a:lnTo>
                <a:lnTo>
                  <a:pt x="977023" y="99060"/>
                </a:lnTo>
                <a:lnTo>
                  <a:pt x="977023" y="80010"/>
                </a:lnTo>
                <a:close/>
              </a:path>
            </a:pathLst>
          </a:custGeom>
          <a:solidFill>
            <a:srgbClr val="D87355"/>
          </a:solidFill>
        </p:spPr>
        <p:txBody>
          <a:bodyPr wrap="square" lIns="0" tIns="0" rIns="0" bIns="0" rtlCol="0"/>
          <a:lstStyle/>
          <a:p>
            <a:endParaRPr/>
          </a:p>
        </p:txBody>
      </p:sp>
      <p:pic>
        <p:nvPicPr>
          <p:cNvPr id="153" name="bg object 153"/>
          <p:cNvPicPr/>
          <p:nvPr/>
        </p:nvPicPr>
        <p:blipFill>
          <a:blip r:embed="rId48" cstate="email">
            <a:extLst>
              <a:ext uri="{28A0092B-C50C-407E-A947-70E740481C1C}">
                <a14:useLocalDpi xmlns:a14="http://schemas.microsoft.com/office/drawing/2010/main"/>
              </a:ext>
            </a:extLst>
          </a:blip>
          <a:stretch>
            <a:fillRect/>
          </a:stretch>
        </p:blipFill>
        <p:spPr>
          <a:xfrm>
            <a:off x="10646971" y="8716816"/>
            <a:ext cx="180037" cy="102749"/>
          </a:xfrm>
          <a:prstGeom prst="rect">
            <a:avLst/>
          </a:prstGeom>
        </p:spPr>
      </p:pic>
      <p:sp>
        <p:nvSpPr>
          <p:cNvPr id="154" name="bg object 154"/>
          <p:cNvSpPr/>
          <p:nvPr/>
        </p:nvSpPr>
        <p:spPr>
          <a:xfrm>
            <a:off x="10876610" y="8719098"/>
            <a:ext cx="75565" cy="99060"/>
          </a:xfrm>
          <a:custGeom>
            <a:avLst/>
            <a:gdLst/>
            <a:ahLst/>
            <a:cxnLst/>
            <a:rect l="l" t="t" r="r" b="b"/>
            <a:pathLst>
              <a:path w="75565" h="99059">
                <a:moveTo>
                  <a:pt x="75374" y="0"/>
                </a:moveTo>
                <a:lnTo>
                  <a:pt x="0" y="0"/>
                </a:lnTo>
                <a:lnTo>
                  <a:pt x="0" y="19050"/>
                </a:lnTo>
                <a:lnTo>
                  <a:pt x="24447" y="19050"/>
                </a:lnTo>
                <a:lnTo>
                  <a:pt x="24447" y="99060"/>
                </a:lnTo>
                <a:lnTo>
                  <a:pt x="50914" y="99060"/>
                </a:lnTo>
                <a:lnTo>
                  <a:pt x="50914" y="19050"/>
                </a:lnTo>
                <a:lnTo>
                  <a:pt x="75374" y="19050"/>
                </a:lnTo>
                <a:lnTo>
                  <a:pt x="75374" y="0"/>
                </a:lnTo>
                <a:close/>
              </a:path>
            </a:pathLst>
          </a:custGeom>
          <a:solidFill>
            <a:srgbClr val="D87355"/>
          </a:solidFill>
        </p:spPr>
        <p:txBody>
          <a:bodyPr wrap="square" lIns="0" tIns="0" rIns="0" bIns="0" rtlCol="0"/>
          <a:lstStyle/>
          <a:p>
            <a:endParaRPr/>
          </a:p>
        </p:txBody>
      </p:sp>
      <p:pic>
        <p:nvPicPr>
          <p:cNvPr id="155" name="bg object 155"/>
          <p:cNvPicPr/>
          <p:nvPr/>
        </p:nvPicPr>
        <p:blipFill>
          <a:blip r:embed="rId49" cstate="email">
            <a:extLst>
              <a:ext uri="{28A0092B-C50C-407E-A947-70E740481C1C}">
                <a14:useLocalDpi xmlns:a14="http://schemas.microsoft.com/office/drawing/2010/main"/>
              </a:ext>
            </a:extLst>
          </a:blip>
          <a:stretch>
            <a:fillRect/>
          </a:stretch>
        </p:blipFill>
        <p:spPr>
          <a:xfrm>
            <a:off x="8072177" y="7295867"/>
            <a:ext cx="4244346" cy="3340312"/>
          </a:xfrm>
          <a:prstGeom prst="rect">
            <a:avLst/>
          </a:prstGeom>
        </p:spPr>
      </p:pic>
      <p:sp>
        <p:nvSpPr>
          <p:cNvPr id="156" name="bg object 156"/>
          <p:cNvSpPr/>
          <p:nvPr/>
        </p:nvSpPr>
        <p:spPr>
          <a:xfrm>
            <a:off x="10962399" y="8718488"/>
            <a:ext cx="167005" cy="99695"/>
          </a:xfrm>
          <a:custGeom>
            <a:avLst/>
            <a:gdLst/>
            <a:ahLst/>
            <a:cxnLst/>
            <a:rect l="l" t="t" r="r" b="b"/>
            <a:pathLst>
              <a:path w="167004" h="99695">
                <a:moveTo>
                  <a:pt x="83908" y="99339"/>
                </a:moveTo>
                <a:lnTo>
                  <a:pt x="74256" y="72313"/>
                </a:lnTo>
                <a:lnTo>
                  <a:pt x="73012" y="69303"/>
                </a:lnTo>
                <a:lnTo>
                  <a:pt x="71983" y="66586"/>
                </a:lnTo>
                <a:lnTo>
                  <a:pt x="60147" y="50368"/>
                </a:lnTo>
                <a:lnTo>
                  <a:pt x="60147" y="50088"/>
                </a:lnTo>
                <a:lnTo>
                  <a:pt x="66598" y="48602"/>
                </a:lnTo>
                <a:lnTo>
                  <a:pt x="71386" y="45720"/>
                </a:lnTo>
                <a:lnTo>
                  <a:pt x="74663" y="41262"/>
                </a:lnTo>
                <a:lnTo>
                  <a:pt x="77685" y="37160"/>
                </a:lnTo>
                <a:lnTo>
                  <a:pt x="79260" y="31699"/>
                </a:lnTo>
                <a:lnTo>
                  <a:pt x="79260" y="20866"/>
                </a:lnTo>
                <a:lnTo>
                  <a:pt x="78790" y="18834"/>
                </a:lnTo>
                <a:lnTo>
                  <a:pt x="78409" y="17183"/>
                </a:lnTo>
                <a:lnTo>
                  <a:pt x="52793" y="152"/>
                </a:lnTo>
                <a:lnTo>
                  <a:pt x="52793" y="27444"/>
                </a:lnTo>
                <a:lnTo>
                  <a:pt x="52743" y="32626"/>
                </a:lnTo>
                <a:lnTo>
                  <a:pt x="35534" y="41262"/>
                </a:lnTo>
                <a:lnTo>
                  <a:pt x="26466" y="41262"/>
                </a:lnTo>
                <a:lnTo>
                  <a:pt x="26466" y="18834"/>
                </a:lnTo>
                <a:lnTo>
                  <a:pt x="35953" y="18834"/>
                </a:lnTo>
                <a:lnTo>
                  <a:pt x="52793" y="27444"/>
                </a:lnTo>
                <a:lnTo>
                  <a:pt x="52793" y="152"/>
                </a:lnTo>
                <a:lnTo>
                  <a:pt x="51587" y="0"/>
                </a:lnTo>
                <a:lnTo>
                  <a:pt x="0" y="0"/>
                </a:lnTo>
                <a:lnTo>
                  <a:pt x="0" y="99339"/>
                </a:lnTo>
                <a:lnTo>
                  <a:pt x="26466" y="99339"/>
                </a:lnTo>
                <a:lnTo>
                  <a:pt x="26466" y="60083"/>
                </a:lnTo>
                <a:lnTo>
                  <a:pt x="34518" y="60083"/>
                </a:lnTo>
                <a:lnTo>
                  <a:pt x="50634" y="81419"/>
                </a:lnTo>
                <a:lnTo>
                  <a:pt x="56337" y="99339"/>
                </a:lnTo>
                <a:lnTo>
                  <a:pt x="83908" y="99339"/>
                </a:lnTo>
                <a:close/>
              </a:path>
              <a:path w="167004" h="99695">
                <a:moveTo>
                  <a:pt x="166446" y="80010"/>
                </a:moveTo>
                <a:lnTo>
                  <a:pt x="121361" y="80010"/>
                </a:lnTo>
                <a:lnTo>
                  <a:pt x="121361" y="58420"/>
                </a:lnTo>
                <a:lnTo>
                  <a:pt x="162483" y="58420"/>
                </a:lnTo>
                <a:lnTo>
                  <a:pt x="162483" y="39370"/>
                </a:lnTo>
                <a:lnTo>
                  <a:pt x="121361" y="39370"/>
                </a:lnTo>
                <a:lnTo>
                  <a:pt x="121361" y="19050"/>
                </a:lnTo>
                <a:lnTo>
                  <a:pt x="164858" y="19050"/>
                </a:lnTo>
                <a:lnTo>
                  <a:pt x="164858" y="0"/>
                </a:lnTo>
                <a:lnTo>
                  <a:pt x="94894" y="0"/>
                </a:lnTo>
                <a:lnTo>
                  <a:pt x="94894" y="19050"/>
                </a:lnTo>
                <a:lnTo>
                  <a:pt x="94894" y="39370"/>
                </a:lnTo>
                <a:lnTo>
                  <a:pt x="94894" y="58420"/>
                </a:lnTo>
                <a:lnTo>
                  <a:pt x="94894" y="80010"/>
                </a:lnTo>
                <a:lnTo>
                  <a:pt x="94894" y="99060"/>
                </a:lnTo>
                <a:lnTo>
                  <a:pt x="166446" y="99060"/>
                </a:lnTo>
                <a:lnTo>
                  <a:pt x="166446" y="80010"/>
                </a:lnTo>
                <a:close/>
              </a:path>
            </a:pathLst>
          </a:custGeom>
          <a:solidFill>
            <a:srgbClr val="D87355"/>
          </a:solidFill>
        </p:spPr>
        <p:txBody>
          <a:bodyPr wrap="square" lIns="0" tIns="0" rIns="0" bIns="0" rtlCol="0"/>
          <a:lstStyle/>
          <a:p>
            <a:endParaRPr/>
          </a:p>
        </p:txBody>
      </p:sp>
      <p:pic>
        <p:nvPicPr>
          <p:cNvPr id="157" name="bg object 157"/>
          <p:cNvPicPr/>
          <p:nvPr/>
        </p:nvPicPr>
        <p:blipFill>
          <a:blip r:embed="rId50" cstate="email">
            <a:extLst>
              <a:ext uri="{28A0092B-C50C-407E-A947-70E740481C1C}">
                <a14:useLocalDpi xmlns:a14="http://schemas.microsoft.com/office/drawing/2010/main"/>
              </a:ext>
            </a:extLst>
          </a:blip>
          <a:stretch>
            <a:fillRect/>
          </a:stretch>
        </p:blipFill>
        <p:spPr>
          <a:xfrm>
            <a:off x="5626551" y="6751734"/>
            <a:ext cx="104540" cy="112527"/>
          </a:xfrm>
          <a:prstGeom prst="rect">
            <a:avLst/>
          </a:prstGeom>
        </p:spPr>
      </p:pic>
      <p:sp>
        <p:nvSpPr>
          <p:cNvPr id="158" name="bg object 158"/>
          <p:cNvSpPr/>
          <p:nvPr/>
        </p:nvSpPr>
        <p:spPr>
          <a:xfrm>
            <a:off x="5751017" y="6751741"/>
            <a:ext cx="1504315" cy="113030"/>
          </a:xfrm>
          <a:custGeom>
            <a:avLst/>
            <a:gdLst/>
            <a:ahLst/>
            <a:cxnLst/>
            <a:rect l="l" t="t" r="r" b="b"/>
            <a:pathLst>
              <a:path w="1504315" h="113029">
                <a:moveTo>
                  <a:pt x="78371" y="89446"/>
                </a:moveTo>
                <a:lnTo>
                  <a:pt x="28994" y="89446"/>
                </a:lnTo>
                <a:lnTo>
                  <a:pt x="28994" y="65316"/>
                </a:lnTo>
                <a:lnTo>
                  <a:pt x="74028" y="65316"/>
                </a:lnTo>
                <a:lnTo>
                  <a:pt x="74028" y="44996"/>
                </a:lnTo>
                <a:lnTo>
                  <a:pt x="28994" y="44996"/>
                </a:lnTo>
                <a:lnTo>
                  <a:pt x="28994" y="22136"/>
                </a:lnTo>
                <a:lnTo>
                  <a:pt x="76619" y="22136"/>
                </a:lnTo>
                <a:lnTo>
                  <a:pt x="76619" y="1816"/>
                </a:lnTo>
                <a:lnTo>
                  <a:pt x="0" y="1816"/>
                </a:lnTo>
                <a:lnTo>
                  <a:pt x="0" y="22136"/>
                </a:lnTo>
                <a:lnTo>
                  <a:pt x="0" y="44996"/>
                </a:lnTo>
                <a:lnTo>
                  <a:pt x="0" y="65316"/>
                </a:lnTo>
                <a:lnTo>
                  <a:pt x="0" y="89446"/>
                </a:lnTo>
                <a:lnTo>
                  <a:pt x="0" y="111036"/>
                </a:lnTo>
                <a:lnTo>
                  <a:pt x="78371" y="111036"/>
                </a:lnTo>
                <a:lnTo>
                  <a:pt x="78371" y="89446"/>
                </a:lnTo>
                <a:close/>
              </a:path>
              <a:path w="1504315" h="113029">
                <a:moveTo>
                  <a:pt x="170434" y="1765"/>
                </a:moveTo>
                <a:lnTo>
                  <a:pt x="87884" y="1765"/>
                </a:lnTo>
                <a:lnTo>
                  <a:pt x="87884" y="23355"/>
                </a:lnTo>
                <a:lnTo>
                  <a:pt x="114655" y="23355"/>
                </a:lnTo>
                <a:lnTo>
                  <a:pt x="114655" y="110985"/>
                </a:lnTo>
                <a:lnTo>
                  <a:pt x="143649" y="110985"/>
                </a:lnTo>
                <a:lnTo>
                  <a:pt x="143649" y="23355"/>
                </a:lnTo>
                <a:lnTo>
                  <a:pt x="170434" y="23355"/>
                </a:lnTo>
                <a:lnTo>
                  <a:pt x="170434" y="1765"/>
                </a:lnTo>
                <a:close/>
              </a:path>
              <a:path w="1504315" h="113029">
                <a:moveTo>
                  <a:pt x="321017" y="108115"/>
                </a:moveTo>
                <a:lnTo>
                  <a:pt x="319633" y="85369"/>
                </a:lnTo>
                <a:lnTo>
                  <a:pt x="315683" y="86931"/>
                </a:lnTo>
                <a:lnTo>
                  <a:pt x="311365" y="88265"/>
                </a:lnTo>
                <a:lnTo>
                  <a:pt x="301980" y="90449"/>
                </a:lnTo>
                <a:lnTo>
                  <a:pt x="297243" y="90995"/>
                </a:lnTo>
                <a:lnTo>
                  <a:pt x="287197" y="90995"/>
                </a:lnTo>
                <a:lnTo>
                  <a:pt x="257086" y="66865"/>
                </a:lnTo>
                <a:lnTo>
                  <a:pt x="256184" y="62052"/>
                </a:lnTo>
                <a:lnTo>
                  <a:pt x="256184" y="51612"/>
                </a:lnTo>
                <a:lnTo>
                  <a:pt x="285013" y="21526"/>
                </a:lnTo>
                <a:lnTo>
                  <a:pt x="295211" y="21526"/>
                </a:lnTo>
                <a:lnTo>
                  <a:pt x="300012" y="22148"/>
                </a:lnTo>
                <a:lnTo>
                  <a:pt x="309143" y="24638"/>
                </a:lnTo>
                <a:lnTo>
                  <a:pt x="313778" y="26543"/>
                </a:lnTo>
                <a:lnTo>
                  <a:pt x="318490" y="29133"/>
                </a:lnTo>
                <a:lnTo>
                  <a:pt x="320852" y="5626"/>
                </a:lnTo>
                <a:lnTo>
                  <a:pt x="315531" y="4051"/>
                </a:lnTo>
                <a:lnTo>
                  <a:pt x="310235" y="2717"/>
                </a:lnTo>
                <a:lnTo>
                  <a:pt x="299732" y="546"/>
                </a:lnTo>
                <a:lnTo>
                  <a:pt x="294271" y="0"/>
                </a:lnTo>
                <a:lnTo>
                  <a:pt x="279615" y="0"/>
                </a:lnTo>
                <a:lnTo>
                  <a:pt x="238417" y="18783"/>
                </a:lnTo>
                <a:lnTo>
                  <a:pt x="226275" y="47193"/>
                </a:lnTo>
                <a:lnTo>
                  <a:pt x="226275" y="56680"/>
                </a:lnTo>
                <a:lnTo>
                  <a:pt x="240665" y="95783"/>
                </a:lnTo>
                <a:lnTo>
                  <a:pt x="281495" y="112522"/>
                </a:lnTo>
                <a:lnTo>
                  <a:pt x="292455" y="112522"/>
                </a:lnTo>
                <a:lnTo>
                  <a:pt x="321017" y="108115"/>
                </a:lnTo>
                <a:close/>
              </a:path>
              <a:path w="1504315" h="113029">
                <a:moveTo>
                  <a:pt x="444119" y="110629"/>
                </a:moveTo>
                <a:lnTo>
                  <a:pt x="435178" y="87414"/>
                </a:lnTo>
                <a:lnTo>
                  <a:pt x="427253" y="66878"/>
                </a:lnTo>
                <a:lnTo>
                  <a:pt x="410845" y="24269"/>
                </a:lnTo>
                <a:lnTo>
                  <a:pt x="402196" y="1816"/>
                </a:lnTo>
                <a:lnTo>
                  <a:pt x="397395" y="1816"/>
                </a:lnTo>
                <a:lnTo>
                  <a:pt x="397395" y="66878"/>
                </a:lnTo>
                <a:lnTo>
                  <a:pt x="370090" y="66878"/>
                </a:lnTo>
                <a:lnTo>
                  <a:pt x="384086" y="24269"/>
                </a:lnTo>
                <a:lnTo>
                  <a:pt x="384467" y="24269"/>
                </a:lnTo>
                <a:lnTo>
                  <a:pt x="397395" y="66878"/>
                </a:lnTo>
                <a:lnTo>
                  <a:pt x="397395" y="1816"/>
                </a:lnTo>
                <a:lnTo>
                  <a:pt x="366661" y="1816"/>
                </a:lnTo>
                <a:lnTo>
                  <a:pt x="325348" y="110629"/>
                </a:lnTo>
                <a:lnTo>
                  <a:pt x="354787" y="110629"/>
                </a:lnTo>
                <a:lnTo>
                  <a:pt x="363385" y="87414"/>
                </a:lnTo>
                <a:lnTo>
                  <a:pt x="404253" y="87414"/>
                </a:lnTo>
                <a:lnTo>
                  <a:pt x="412305" y="110629"/>
                </a:lnTo>
                <a:lnTo>
                  <a:pt x="444119" y="110629"/>
                </a:lnTo>
                <a:close/>
              </a:path>
              <a:path w="1504315" h="113029">
                <a:moveTo>
                  <a:pt x="546595" y="110629"/>
                </a:moveTo>
                <a:lnTo>
                  <a:pt x="536016" y="81026"/>
                </a:lnTo>
                <a:lnTo>
                  <a:pt x="534657" y="77724"/>
                </a:lnTo>
                <a:lnTo>
                  <a:pt x="533527" y="74752"/>
                </a:lnTo>
                <a:lnTo>
                  <a:pt x="520573" y="56984"/>
                </a:lnTo>
                <a:lnTo>
                  <a:pt x="520573" y="56680"/>
                </a:lnTo>
                <a:lnTo>
                  <a:pt x="527621" y="55054"/>
                </a:lnTo>
                <a:lnTo>
                  <a:pt x="532879" y="51904"/>
                </a:lnTo>
                <a:lnTo>
                  <a:pt x="536460" y="47015"/>
                </a:lnTo>
                <a:lnTo>
                  <a:pt x="539775" y="42519"/>
                </a:lnTo>
                <a:lnTo>
                  <a:pt x="541502" y="36550"/>
                </a:lnTo>
                <a:lnTo>
                  <a:pt x="541502" y="24676"/>
                </a:lnTo>
                <a:lnTo>
                  <a:pt x="540981" y="22440"/>
                </a:lnTo>
                <a:lnTo>
                  <a:pt x="540575" y="20637"/>
                </a:lnTo>
                <a:lnTo>
                  <a:pt x="512508" y="1993"/>
                </a:lnTo>
                <a:lnTo>
                  <a:pt x="512508" y="31877"/>
                </a:lnTo>
                <a:lnTo>
                  <a:pt x="512457" y="37553"/>
                </a:lnTo>
                <a:lnTo>
                  <a:pt x="493623" y="47015"/>
                </a:lnTo>
                <a:lnTo>
                  <a:pt x="483679" y="47015"/>
                </a:lnTo>
                <a:lnTo>
                  <a:pt x="483679" y="22440"/>
                </a:lnTo>
                <a:lnTo>
                  <a:pt x="494080" y="22440"/>
                </a:lnTo>
                <a:lnTo>
                  <a:pt x="512508" y="31877"/>
                </a:lnTo>
                <a:lnTo>
                  <a:pt x="512508" y="1993"/>
                </a:lnTo>
                <a:lnTo>
                  <a:pt x="511187" y="1816"/>
                </a:lnTo>
                <a:lnTo>
                  <a:pt x="454685" y="1816"/>
                </a:lnTo>
                <a:lnTo>
                  <a:pt x="454685" y="110629"/>
                </a:lnTo>
                <a:lnTo>
                  <a:pt x="483679" y="110629"/>
                </a:lnTo>
                <a:lnTo>
                  <a:pt x="483679" y="67640"/>
                </a:lnTo>
                <a:lnTo>
                  <a:pt x="492506" y="67640"/>
                </a:lnTo>
                <a:lnTo>
                  <a:pt x="516394" y="110629"/>
                </a:lnTo>
                <a:lnTo>
                  <a:pt x="546595" y="110629"/>
                </a:lnTo>
                <a:close/>
              </a:path>
              <a:path w="1504315" h="113029">
                <a:moveTo>
                  <a:pt x="646811" y="79121"/>
                </a:moveTo>
                <a:lnTo>
                  <a:pt x="645439" y="70294"/>
                </a:lnTo>
                <a:lnTo>
                  <a:pt x="641997" y="64516"/>
                </a:lnTo>
                <a:lnTo>
                  <a:pt x="641311" y="63360"/>
                </a:lnTo>
                <a:lnTo>
                  <a:pt x="634441" y="58305"/>
                </a:lnTo>
                <a:lnTo>
                  <a:pt x="624827" y="55156"/>
                </a:lnTo>
                <a:lnTo>
                  <a:pt x="624827" y="54851"/>
                </a:lnTo>
                <a:lnTo>
                  <a:pt x="639648" y="44881"/>
                </a:lnTo>
                <a:lnTo>
                  <a:pt x="640651" y="43637"/>
                </a:lnTo>
                <a:lnTo>
                  <a:pt x="641896" y="41275"/>
                </a:lnTo>
                <a:lnTo>
                  <a:pt x="643572" y="35941"/>
                </a:lnTo>
                <a:lnTo>
                  <a:pt x="644004" y="32893"/>
                </a:lnTo>
                <a:lnTo>
                  <a:pt x="644004" y="24777"/>
                </a:lnTo>
                <a:lnTo>
                  <a:pt x="643483" y="22440"/>
                </a:lnTo>
                <a:lnTo>
                  <a:pt x="643102" y="20713"/>
                </a:lnTo>
                <a:lnTo>
                  <a:pt x="617829" y="2324"/>
                </a:lnTo>
                <a:lnTo>
                  <a:pt x="617829" y="74510"/>
                </a:lnTo>
                <a:lnTo>
                  <a:pt x="617829" y="80238"/>
                </a:lnTo>
                <a:lnTo>
                  <a:pt x="598779" y="90081"/>
                </a:lnTo>
                <a:lnTo>
                  <a:pt x="587616" y="90081"/>
                </a:lnTo>
                <a:lnTo>
                  <a:pt x="587616" y="64516"/>
                </a:lnTo>
                <a:lnTo>
                  <a:pt x="598995" y="64516"/>
                </a:lnTo>
                <a:lnTo>
                  <a:pt x="617829" y="74510"/>
                </a:lnTo>
                <a:lnTo>
                  <a:pt x="617829" y="2324"/>
                </a:lnTo>
                <a:lnTo>
                  <a:pt x="615010" y="1981"/>
                </a:lnTo>
                <a:lnTo>
                  <a:pt x="615010" y="30835"/>
                </a:lnTo>
                <a:lnTo>
                  <a:pt x="614908" y="35941"/>
                </a:lnTo>
                <a:lnTo>
                  <a:pt x="598068" y="44881"/>
                </a:lnTo>
                <a:lnTo>
                  <a:pt x="587616" y="44881"/>
                </a:lnTo>
                <a:lnTo>
                  <a:pt x="587616" y="22440"/>
                </a:lnTo>
                <a:lnTo>
                  <a:pt x="598411" y="22440"/>
                </a:lnTo>
                <a:lnTo>
                  <a:pt x="615010" y="30835"/>
                </a:lnTo>
                <a:lnTo>
                  <a:pt x="615010" y="1981"/>
                </a:lnTo>
                <a:lnTo>
                  <a:pt x="613740" y="1816"/>
                </a:lnTo>
                <a:lnTo>
                  <a:pt x="558622" y="1816"/>
                </a:lnTo>
                <a:lnTo>
                  <a:pt x="558622" y="110629"/>
                </a:lnTo>
                <a:lnTo>
                  <a:pt x="606869" y="110629"/>
                </a:lnTo>
                <a:lnTo>
                  <a:pt x="645515" y="91020"/>
                </a:lnTo>
                <a:lnTo>
                  <a:pt x="645744" y="90081"/>
                </a:lnTo>
                <a:lnTo>
                  <a:pt x="646785" y="85826"/>
                </a:lnTo>
                <a:lnTo>
                  <a:pt x="646811" y="79121"/>
                </a:lnTo>
                <a:close/>
              </a:path>
              <a:path w="1504315" h="113029">
                <a:moveTo>
                  <a:pt x="768286" y="65087"/>
                </a:moveTo>
                <a:lnTo>
                  <a:pt x="762482" y="25768"/>
                </a:lnTo>
                <a:lnTo>
                  <a:pt x="738416" y="4267"/>
                </a:lnTo>
                <a:lnTo>
                  <a:pt x="738416" y="51562"/>
                </a:lnTo>
                <a:lnTo>
                  <a:pt x="738416" y="60731"/>
                </a:lnTo>
                <a:lnTo>
                  <a:pt x="718197" y="90995"/>
                </a:lnTo>
                <a:lnTo>
                  <a:pt x="709472" y="90995"/>
                </a:lnTo>
                <a:lnTo>
                  <a:pt x="689190" y="60731"/>
                </a:lnTo>
                <a:lnTo>
                  <a:pt x="689190" y="51562"/>
                </a:lnTo>
                <a:lnTo>
                  <a:pt x="709472" y="21526"/>
                </a:lnTo>
                <a:lnTo>
                  <a:pt x="718197" y="21526"/>
                </a:lnTo>
                <a:lnTo>
                  <a:pt x="738416" y="51562"/>
                </a:lnTo>
                <a:lnTo>
                  <a:pt x="738416" y="4267"/>
                </a:lnTo>
                <a:lnTo>
                  <a:pt x="730618" y="1295"/>
                </a:lnTo>
                <a:lnTo>
                  <a:pt x="722769" y="0"/>
                </a:lnTo>
                <a:lnTo>
                  <a:pt x="704900" y="0"/>
                </a:lnTo>
                <a:lnTo>
                  <a:pt x="668578" y="19862"/>
                </a:lnTo>
                <a:lnTo>
                  <a:pt x="659307" y="65087"/>
                </a:lnTo>
                <a:lnTo>
                  <a:pt x="660438" y="72707"/>
                </a:lnTo>
                <a:lnTo>
                  <a:pt x="683514" y="105994"/>
                </a:lnTo>
                <a:lnTo>
                  <a:pt x="704900" y="112522"/>
                </a:lnTo>
                <a:lnTo>
                  <a:pt x="722706" y="112522"/>
                </a:lnTo>
                <a:lnTo>
                  <a:pt x="758939" y="92519"/>
                </a:lnTo>
                <a:lnTo>
                  <a:pt x="759828" y="90995"/>
                </a:lnTo>
                <a:lnTo>
                  <a:pt x="762419" y="86614"/>
                </a:lnTo>
                <a:lnTo>
                  <a:pt x="767130" y="72707"/>
                </a:lnTo>
                <a:lnTo>
                  <a:pt x="768286" y="65087"/>
                </a:lnTo>
                <a:close/>
              </a:path>
              <a:path w="1504315" h="113029">
                <a:moveTo>
                  <a:pt x="885024" y="1816"/>
                </a:moveTo>
                <a:lnTo>
                  <a:pt x="858558" y="1816"/>
                </a:lnTo>
                <a:lnTo>
                  <a:pt x="859002" y="75704"/>
                </a:lnTo>
                <a:lnTo>
                  <a:pt x="858697" y="75704"/>
                </a:lnTo>
                <a:lnTo>
                  <a:pt x="821956" y="1816"/>
                </a:lnTo>
                <a:lnTo>
                  <a:pt x="784974" y="1816"/>
                </a:lnTo>
                <a:lnTo>
                  <a:pt x="784974" y="110629"/>
                </a:lnTo>
                <a:lnTo>
                  <a:pt x="811606" y="110629"/>
                </a:lnTo>
                <a:lnTo>
                  <a:pt x="810691" y="36283"/>
                </a:lnTo>
                <a:lnTo>
                  <a:pt x="810996" y="36283"/>
                </a:lnTo>
                <a:lnTo>
                  <a:pt x="849045" y="110629"/>
                </a:lnTo>
                <a:lnTo>
                  <a:pt x="885024" y="110629"/>
                </a:lnTo>
                <a:lnTo>
                  <a:pt x="885024" y="1816"/>
                </a:lnTo>
                <a:close/>
              </a:path>
              <a:path w="1504315" h="113029">
                <a:moveTo>
                  <a:pt x="1044130" y="108115"/>
                </a:moveTo>
                <a:lnTo>
                  <a:pt x="1042746" y="85369"/>
                </a:lnTo>
                <a:lnTo>
                  <a:pt x="1038796" y="86931"/>
                </a:lnTo>
                <a:lnTo>
                  <a:pt x="1034478" y="88265"/>
                </a:lnTo>
                <a:lnTo>
                  <a:pt x="1025093" y="90449"/>
                </a:lnTo>
                <a:lnTo>
                  <a:pt x="1020356" y="90995"/>
                </a:lnTo>
                <a:lnTo>
                  <a:pt x="1010323" y="90995"/>
                </a:lnTo>
                <a:lnTo>
                  <a:pt x="980198" y="66865"/>
                </a:lnTo>
                <a:lnTo>
                  <a:pt x="979309" y="62052"/>
                </a:lnTo>
                <a:lnTo>
                  <a:pt x="979309" y="51612"/>
                </a:lnTo>
                <a:lnTo>
                  <a:pt x="1008138" y="21526"/>
                </a:lnTo>
                <a:lnTo>
                  <a:pt x="1018324" y="21526"/>
                </a:lnTo>
                <a:lnTo>
                  <a:pt x="1023124" y="22148"/>
                </a:lnTo>
                <a:lnTo>
                  <a:pt x="1032256" y="24638"/>
                </a:lnTo>
                <a:lnTo>
                  <a:pt x="1036891" y="26543"/>
                </a:lnTo>
                <a:lnTo>
                  <a:pt x="1041615" y="29133"/>
                </a:lnTo>
                <a:lnTo>
                  <a:pt x="1043965" y="5626"/>
                </a:lnTo>
                <a:lnTo>
                  <a:pt x="1038644" y="4051"/>
                </a:lnTo>
                <a:lnTo>
                  <a:pt x="1033360" y="2717"/>
                </a:lnTo>
                <a:lnTo>
                  <a:pt x="1022858" y="546"/>
                </a:lnTo>
                <a:lnTo>
                  <a:pt x="1017397" y="0"/>
                </a:lnTo>
                <a:lnTo>
                  <a:pt x="1002741" y="0"/>
                </a:lnTo>
                <a:lnTo>
                  <a:pt x="961529" y="18783"/>
                </a:lnTo>
                <a:lnTo>
                  <a:pt x="949401" y="47193"/>
                </a:lnTo>
                <a:lnTo>
                  <a:pt x="949401" y="56680"/>
                </a:lnTo>
                <a:lnTo>
                  <a:pt x="963777" y="95783"/>
                </a:lnTo>
                <a:lnTo>
                  <a:pt x="1004608" y="112522"/>
                </a:lnTo>
                <a:lnTo>
                  <a:pt x="1015568" y="112522"/>
                </a:lnTo>
                <a:lnTo>
                  <a:pt x="1044130" y="108115"/>
                </a:lnTo>
                <a:close/>
              </a:path>
              <a:path w="1504315" h="113029">
                <a:moveTo>
                  <a:pt x="1148511" y="110629"/>
                </a:moveTo>
                <a:lnTo>
                  <a:pt x="1137932" y="81026"/>
                </a:lnTo>
                <a:lnTo>
                  <a:pt x="1136561" y="77724"/>
                </a:lnTo>
                <a:lnTo>
                  <a:pt x="1135430" y="74752"/>
                </a:lnTo>
                <a:lnTo>
                  <a:pt x="1122489" y="56984"/>
                </a:lnTo>
                <a:lnTo>
                  <a:pt x="1122489" y="56680"/>
                </a:lnTo>
                <a:lnTo>
                  <a:pt x="1129538" y="55054"/>
                </a:lnTo>
                <a:lnTo>
                  <a:pt x="1134795" y="51904"/>
                </a:lnTo>
                <a:lnTo>
                  <a:pt x="1138377" y="47015"/>
                </a:lnTo>
                <a:lnTo>
                  <a:pt x="1141691" y="42519"/>
                </a:lnTo>
                <a:lnTo>
                  <a:pt x="1143419" y="36550"/>
                </a:lnTo>
                <a:lnTo>
                  <a:pt x="1143419" y="24676"/>
                </a:lnTo>
                <a:lnTo>
                  <a:pt x="1142898" y="22440"/>
                </a:lnTo>
                <a:lnTo>
                  <a:pt x="1142492" y="20637"/>
                </a:lnTo>
                <a:lnTo>
                  <a:pt x="1114425" y="1993"/>
                </a:lnTo>
                <a:lnTo>
                  <a:pt x="1114425" y="31877"/>
                </a:lnTo>
                <a:lnTo>
                  <a:pt x="1114374" y="37553"/>
                </a:lnTo>
                <a:lnTo>
                  <a:pt x="1095540" y="47015"/>
                </a:lnTo>
                <a:lnTo>
                  <a:pt x="1085596" y="47015"/>
                </a:lnTo>
                <a:lnTo>
                  <a:pt x="1085596" y="22440"/>
                </a:lnTo>
                <a:lnTo>
                  <a:pt x="1095984" y="22440"/>
                </a:lnTo>
                <a:lnTo>
                  <a:pt x="1114425" y="31877"/>
                </a:lnTo>
                <a:lnTo>
                  <a:pt x="1114425" y="1993"/>
                </a:lnTo>
                <a:lnTo>
                  <a:pt x="1113104" y="1816"/>
                </a:lnTo>
                <a:lnTo>
                  <a:pt x="1056601" y="1816"/>
                </a:lnTo>
                <a:lnTo>
                  <a:pt x="1056601" y="110629"/>
                </a:lnTo>
                <a:lnTo>
                  <a:pt x="1085596" y="110629"/>
                </a:lnTo>
                <a:lnTo>
                  <a:pt x="1085596" y="67640"/>
                </a:lnTo>
                <a:lnTo>
                  <a:pt x="1094422" y="67640"/>
                </a:lnTo>
                <a:lnTo>
                  <a:pt x="1118311" y="110629"/>
                </a:lnTo>
                <a:lnTo>
                  <a:pt x="1148511" y="110629"/>
                </a:lnTo>
                <a:close/>
              </a:path>
              <a:path w="1504315" h="113029">
                <a:moveTo>
                  <a:pt x="1238910" y="89446"/>
                </a:moveTo>
                <a:lnTo>
                  <a:pt x="1189520" y="89446"/>
                </a:lnTo>
                <a:lnTo>
                  <a:pt x="1189520" y="65316"/>
                </a:lnTo>
                <a:lnTo>
                  <a:pt x="1234567" y="65316"/>
                </a:lnTo>
                <a:lnTo>
                  <a:pt x="1234567" y="44996"/>
                </a:lnTo>
                <a:lnTo>
                  <a:pt x="1189520" y="44996"/>
                </a:lnTo>
                <a:lnTo>
                  <a:pt x="1189520" y="22136"/>
                </a:lnTo>
                <a:lnTo>
                  <a:pt x="1237145" y="22136"/>
                </a:lnTo>
                <a:lnTo>
                  <a:pt x="1237145" y="1816"/>
                </a:lnTo>
                <a:lnTo>
                  <a:pt x="1160526" y="1816"/>
                </a:lnTo>
                <a:lnTo>
                  <a:pt x="1160526" y="22136"/>
                </a:lnTo>
                <a:lnTo>
                  <a:pt x="1160526" y="44996"/>
                </a:lnTo>
                <a:lnTo>
                  <a:pt x="1160526" y="65316"/>
                </a:lnTo>
                <a:lnTo>
                  <a:pt x="1160526" y="89446"/>
                </a:lnTo>
                <a:lnTo>
                  <a:pt x="1160526" y="111036"/>
                </a:lnTo>
                <a:lnTo>
                  <a:pt x="1238910" y="111036"/>
                </a:lnTo>
                <a:lnTo>
                  <a:pt x="1238910" y="89446"/>
                </a:lnTo>
                <a:close/>
              </a:path>
              <a:path w="1504315" h="113029">
                <a:moveTo>
                  <a:pt x="1360411" y="55765"/>
                </a:moveTo>
                <a:lnTo>
                  <a:pt x="1352867" y="23355"/>
                </a:lnTo>
                <a:lnTo>
                  <a:pt x="1352550" y="22644"/>
                </a:lnTo>
                <a:lnTo>
                  <a:pt x="1348130" y="17119"/>
                </a:lnTo>
                <a:lnTo>
                  <a:pt x="1336776" y="8902"/>
                </a:lnTo>
                <a:lnTo>
                  <a:pt x="1330502" y="6235"/>
                </a:lnTo>
                <a:lnTo>
                  <a:pt x="1330502" y="50749"/>
                </a:lnTo>
                <a:lnTo>
                  <a:pt x="1330502" y="56222"/>
                </a:lnTo>
                <a:lnTo>
                  <a:pt x="1304417" y="88582"/>
                </a:lnTo>
                <a:lnTo>
                  <a:pt x="1296720" y="89090"/>
                </a:lnTo>
                <a:lnTo>
                  <a:pt x="1285468" y="89090"/>
                </a:lnTo>
                <a:lnTo>
                  <a:pt x="1285468" y="23355"/>
                </a:lnTo>
                <a:lnTo>
                  <a:pt x="1302054" y="23355"/>
                </a:lnTo>
                <a:lnTo>
                  <a:pt x="1330502" y="50749"/>
                </a:lnTo>
                <a:lnTo>
                  <a:pt x="1330502" y="6235"/>
                </a:lnTo>
                <a:lnTo>
                  <a:pt x="1296047" y="1816"/>
                </a:lnTo>
                <a:lnTo>
                  <a:pt x="1256474" y="1816"/>
                </a:lnTo>
                <a:lnTo>
                  <a:pt x="1256474" y="110629"/>
                </a:lnTo>
                <a:lnTo>
                  <a:pt x="1302232" y="110629"/>
                </a:lnTo>
                <a:lnTo>
                  <a:pt x="1346009" y="95542"/>
                </a:lnTo>
                <a:lnTo>
                  <a:pt x="1360411" y="62509"/>
                </a:lnTo>
                <a:lnTo>
                  <a:pt x="1360411" y="55765"/>
                </a:lnTo>
                <a:close/>
              </a:path>
              <a:path w="1504315" h="113029">
                <a:moveTo>
                  <a:pt x="1408036" y="1816"/>
                </a:moveTo>
                <a:lnTo>
                  <a:pt x="1379131" y="1816"/>
                </a:lnTo>
                <a:lnTo>
                  <a:pt x="1379131" y="110629"/>
                </a:lnTo>
                <a:lnTo>
                  <a:pt x="1408036" y="110629"/>
                </a:lnTo>
                <a:lnTo>
                  <a:pt x="1408036" y="1816"/>
                </a:lnTo>
                <a:close/>
              </a:path>
              <a:path w="1504315" h="113029">
                <a:moveTo>
                  <a:pt x="1504213" y="1765"/>
                </a:moveTo>
                <a:lnTo>
                  <a:pt x="1421650" y="1765"/>
                </a:lnTo>
                <a:lnTo>
                  <a:pt x="1421650" y="23355"/>
                </a:lnTo>
                <a:lnTo>
                  <a:pt x="1448435" y="23355"/>
                </a:lnTo>
                <a:lnTo>
                  <a:pt x="1448435" y="110985"/>
                </a:lnTo>
                <a:lnTo>
                  <a:pt x="1477429" y="110985"/>
                </a:lnTo>
                <a:lnTo>
                  <a:pt x="1477429" y="23355"/>
                </a:lnTo>
                <a:lnTo>
                  <a:pt x="1504213" y="23355"/>
                </a:lnTo>
                <a:lnTo>
                  <a:pt x="1504213" y="1765"/>
                </a:lnTo>
                <a:close/>
              </a:path>
            </a:pathLst>
          </a:custGeom>
          <a:solidFill>
            <a:srgbClr val="D87355"/>
          </a:solidFill>
        </p:spPr>
        <p:txBody>
          <a:bodyPr wrap="square" lIns="0" tIns="0" rIns="0" bIns="0" rtlCol="0"/>
          <a:lstStyle/>
          <a:p>
            <a:endParaRPr/>
          </a:p>
        </p:txBody>
      </p:sp>
      <p:pic>
        <p:nvPicPr>
          <p:cNvPr id="159" name="bg object 159"/>
          <p:cNvPicPr/>
          <p:nvPr/>
        </p:nvPicPr>
        <p:blipFill>
          <a:blip r:embed="rId51" cstate="email">
            <a:extLst>
              <a:ext uri="{28A0092B-C50C-407E-A947-70E740481C1C}">
                <a14:useLocalDpi xmlns:a14="http://schemas.microsoft.com/office/drawing/2010/main"/>
              </a:ext>
            </a:extLst>
          </a:blip>
          <a:stretch>
            <a:fillRect/>
          </a:stretch>
        </p:blipFill>
        <p:spPr>
          <a:xfrm>
            <a:off x="6289334" y="6921105"/>
            <a:ext cx="421295" cy="112530"/>
          </a:xfrm>
          <a:prstGeom prst="rect">
            <a:avLst/>
          </a:prstGeom>
        </p:spPr>
      </p:pic>
      <p:sp>
        <p:nvSpPr>
          <p:cNvPr id="160" name="bg object 160"/>
          <p:cNvSpPr/>
          <p:nvPr/>
        </p:nvSpPr>
        <p:spPr>
          <a:xfrm>
            <a:off x="6731546" y="4691547"/>
            <a:ext cx="2639695" cy="2342515"/>
          </a:xfrm>
          <a:custGeom>
            <a:avLst/>
            <a:gdLst/>
            <a:ahLst/>
            <a:cxnLst/>
            <a:rect l="l" t="t" r="r" b="b"/>
            <a:pathLst>
              <a:path w="2639695" h="2342515">
                <a:moveTo>
                  <a:pt x="72732" y="2231390"/>
                </a:moveTo>
                <a:lnTo>
                  <a:pt x="0" y="2231390"/>
                </a:lnTo>
                <a:lnTo>
                  <a:pt x="0" y="2251710"/>
                </a:lnTo>
                <a:lnTo>
                  <a:pt x="0" y="2275840"/>
                </a:lnTo>
                <a:lnTo>
                  <a:pt x="0" y="2296160"/>
                </a:lnTo>
                <a:lnTo>
                  <a:pt x="0" y="2340610"/>
                </a:lnTo>
                <a:lnTo>
                  <a:pt x="28994" y="2340610"/>
                </a:lnTo>
                <a:lnTo>
                  <a:pt x="28994" y="2296160"/>
                </a:lnTo>
                <a:lnTo>
                  <a:pt x="70904" y="2296160"/>
                </a:lnTo>
                <a:lnTo>
                  <a:pt x="70904" y="2275840"/>
                </a:lnTo>
                <a:lnTo>
                  <a:pt x="28994" y="2275840"/>
                </a:lnTo>
                <a:lnTo>
                  <a:pt x="28994" y="2251710"/>
                </a:lnTo>
                <a:lnTo>
                  <a:pt x="72732" y="2251710"/>
                </a:lnTo>
                <a:lnTo>
                  <a:pt x="72732" y="2231390"/>
                </a:lnTo>
                <a:close/>
              </a:path>
              <a:path w="2639695" h="2342515">
                <a:moveTo>
                  <a:pt x="117779" y="2231390"/>
                </a:moveTo>
                <a:lnTo>
                  <a:pt x="88874" y="2231390"/>
                </a:lnTo>
                <a:lnTo>
                  <a:pt x="88874" y="2340191"/>
                </a:lnTo>
                <a:lnTo>
                  <a:pt x="117779" y="2340191"/>
                </a:lnTo>
                <a:lnTo>
                  <a:pt x="117779" y="2231390"/>
                </a:lnTo>
                <a:close/>
              </a:path>
              <a:path w="2639695" h="2342515">
                <a:moveTo>
                  <a:pt x="230162" y="2337676"/>
                </a:moveTo>
                <a:lnTo>
                  <a:pt x="228790" y="2314930"/>
                </a:lnTo>
                <a:lnTo>
                  <a:pt x="224828" y="2316505"/>
                </a:lnTo>
                <a:lnTo>
                  <a:pt x="220510" y="2317839"/>
                </a:lnTo>
                <a:lnTo>
                  <a:pt x="211137" y="2320010"/>
                </a:lnTo>
                <a:lnTo>
                  <a:pt x="206400" y="2320556"/>
                </a:lnTo>
                <a:lnTo>
                  <a:pt x="196354" y="2320556"/>
                </a:lnTo>
                <a:lnTo>
                  <a:pt x="166243" y="2296426"/>
                </a:lnTo>
                <a:lnTo>
                  <a:pt x="165341" y="2291626"/>
                </a:lnTo>
                <a:lnTo>
                  <a:pt x="165341" y="2281174"/>
                </a:lnTo>
                <a:lnTo>
                  <a:pt x="194170" y="2251100"/>
                </a:lnTo>
                <a:lnTo>
                  <a:pt x="204368" y="2251100"/>
                </a:lnTo>
                <a:lnTo>
                  <a:pt x="209169" y="2251722"/>
                </a:lnTo>
                <a:lnTo>
                  <a:pt x="218300" y="2254199"/>
                </a:lnTo>
                <a:lnTo>
                  <a:pt x="222935" y="2256117"/>
                </a:lnTo>
                <a:lnTo>
                  <a:pt x="227647" y="2258707"/>
                </a:lnTo>
                <a:lnTo>
                  <a:pt x="230009" y="2235200"/>
                </a:lnTo>
                <a:lnTo>
                  <a:pt x="224688" y="2233625"/>
                </a:lnTo>
                <a:lnTo>
                  <a:pt x="219392" y="2232291"/>
                </a:lnTo>
                <a:lnTo>
                  <a:pt x="208889" y="2230107"/>
                </a:lnTo>
                <a:lnTo>
                  <a:pt x="203428" y="2229561"/>
                </a:lnTo>
                <a:lnTo>
                  <a:pt x="188772" y="2229561"/>
                </a:lnTo>
                <a:lnTo>
                  <a:pt x="147574" y="2248357"/>
                </a:lnTo>
                <a:lnTo>
                  <a:pt x="135432" y="2276767"/>
                </a:lnTo>
                <a:lnTo>
                  <a:pt x="135432" y="2286241"/>
                </a:lnTo>
                <a:lnTo>
                  <a:pt x="149821" y="2325357"/>
                </a:lnTo>
                <a:lnTo>
                  <a:pt x="190652" y="2342096"/>
                </a:lnTo>
                <a:lnTo>
                  <a:pt x="201599" y="2342096"/>
                </a:lnTo>
                <a:lnTo>
                  <a:pt x="230162" y="2337676"/>
                </a:lnTo>
                <a:close/>
              </a:path>
              <a:path w="2639695" h="2342515">
                <a:moveTo>
                  <a:pt x="353275" y="2340191"/>
                </a:moveTo>
                <a:lnTo>
                  <a:pt x="344322" y="2316988"/>
                </a:lnTo>
                <a:lnTo>
                  <a:pt x="336410" y="2296439"/>
                </a:lnTo>
                <a:lnTo>
                  <a:pt x="319989" y="2253831"/>
                </a:lnTo>
                <a:lnTo>
                  <a:pt x="311340" y="2231390"/>
                </a:lnTo>
                <a:lnTo>
                  <a:pt x="306552" y="2231390"/>
                </a:lnTo>
                <a:lnTo>
                  <a:pt x="306552" y="2296439"/>
                </a:lnTo>
                <a:lnTo>
                  <a:pt x="279234" y="2296439"/>
                </a:lnTo>
                <a:lnTo>
                  <a:pt x="293243" y="2253831"/>
                </a:lnTo>
                <a:lnTo>
                  <a:pt x="293624" y="2253831"/>
                </a:lnTo>
                <a:lnTo>
                  <a:pt x="306552" y="2296439"/>
                </a:lnTo>
                <a:lnTo>
                  <a:pt x="306552" y="2231390"/>
                </a:lnTo>
                <a:lnTo>
                  <a:pt x="275805" y="2231390"/>
                </a:lnTo>
                <a:lnTo>
                  <a:pt x="234492" y="2340191"/>
                </a:lnTo>
                <a:lnTo>
                  <a:pt x="263944" y="2340191"/>
                </a:lnTo>
                <a:lnTo>
                  <a:pt x="272542" y="2316988"/>
                </a:lnTo>
                <a:lnTo>
                  <a:pt x="313397" y="2316988"/>
                </a:lnTo>
                <a:lnTo>
                  <a:pt x="321462" y="2340191"/>
                </a:lnTo>
                <a:lnTo>
                  <a:pt x="353275" y="2340191"/>
                </a:lnTo>
                <a:close/>
              </a:path>
              <a:path w="2639695" h="2342515">
                <a:moveTo>
                  <a:pt x="428650" y="2231326"/>
                </a:moveTo>
                <a:lnTo>
                  <a:pt x="346087" y="2231326"/>
                </a:lnTo>
                <a:lnTo>
                  <a:pt x="346087" y="2252916"/>
                </a:lnTo>
                <a:lnTo>
                  <a:pt x="372872" y="2252916"/>
                </a:lnTo>
                <a:lnTo>
                  <a:pt x="372872" y="2340546"/>
                </a:lnTo>
                <a:lnTo>
                  <a:pt x="401866" y="2340546"/>
                </a:lnTo>
                <a:lnTo>
                  <a:pt x="401866" y="2252916"/>
                </a:lnTo>
                <a:lnTo>
                  <a:pt x="428650" y="2252916"/>
                </a:lnTo>
                <a:lnTo>
                  <a:pt x="428650" y="2231326"/>
                </a:lnTo>
                <a:close/>
              </a:path>
              <a:path w="2639695" h="2342515">
                <a:moveTo>
                  <a:pt x="518439" y="2319020"/>
                </a:moveTo>
                <a:lnTo>
                  <a:pt x="469049" y="2319020"/>
                </a:lnTo>
                <a:lnTo>
                  <a:pt x="469049" y="2294890"/>
                </a:lnTo>
                <a:lnTo>
                  <a:pt x="514096" y="2294890"/>
                </a:lnTo>
                <a:lnTo>
                  <a:pt x="514096" y="2274570"/>
                </a:lnTo>
                <a:lnTo>
                  <a:pt x="469049" y="2274570"/>
                </a:lnTo>
                <a:lnTo>
                  <a:pt x="469049" y="2251710"/>
                </a:lnTo>
                <a:lnTo>
                  <a:pt x="516686" y="2251710"/>
                </a:lnTo>
                <a:lnTo>
                  <a:pt x="516686" y="2231390"/>
                </a:lnTo>
                <a:lnTo>
                  <a:pt x="440067" y="2231390"/>
                </a:lnTo>
                <a:lnTo>
                  <a:pt x="440067" y="2251710"/>
                </a:lnTo>
                <a:lnTo>
                  <a:pt x="440067" y="2274570"/>
                </a:lnTo>
                <a:lnTo>
                  <a:pt x="440067" y="2294890"/>
                </a:lnTo>
                <a:lnTo>
                  <a:pt x="440067" y="2319020"/>
                </a:lnTo>
                <a:lnTo>
                  <a:pt x="440067" y="2340610"/>
                </a:lnTo>
                <a:lnTo>
                  <a:pt x="518439" y="2340610"/>
                </a:lnTo>
                <a:lnTo>
                  <a:pt x="518439" y="2319020"/>
                </a:lnTo>
                <a:close/>
              </a:path>
              <a:path w="2639695" h="2342515">
                <a:moveTo>
                  <a:pt x="2639237" y="160489"/>
                </a:moveTo>
                <a:lnTo>
                  <a:pt x="2636583" y="110705"/>
                </a:lnTo>
                <a:lnTo>
                  <a:pt x="2621889" y="71831"/>
                </a:lnTo>
                <a:lnTo>
                  <a:pt x="2598877" y="40982"/>
                </a:lnTo>
                <a:lnTo>
                  <a:pt x="2588260" y="33197"/>
                </a:lnTo>
                <a:lnTo>
                  <a:pt x="2588260" y="141909"/>
                </a:lnTo>
                <a:lnTo>
                  <a:pt x="2581110" y="176771"/>
                </a:lnTo>
                <a:lnTo>
                  <a:pt x="2561742" y="205282"/>
                </a:lnTo>
                <a:lnTo>
                  <a:pt x="2533116" y="224497"/>
                </a:lnTo>
                <a:lnTo>
                  <a:pt x="2498229" y="231444"/>
                </a:lnTo>
                <a:lnTo>
                  <a:pt x="2463355" y="224218"/>
                </a:lnTo>
                <a:lnTo>
                  <a:pt x="2434920" y="204838"/>
                </a:lnTo>
                <a:lnTo>
                  <a:pt x="2415781" y="176212"/>
                </a:lnTo>
                <a:lnTo>
                  <a:pt x="2408847" y="141274"/>
                </a:lnTo>
                <a:lnTo>
                  <a:pt x="2416010" y="106489"/>
                </a:lnTo>
                <a:lnTo>
                  <a:pt x="2435314" y="78105"/>
                </a:lnTo>
                <a:lnTo>
                  <a:pt x="2463838" y="58991"/>
                </a:lnTo>
                <a:lnTo>
                  <a:pt x="2498699" y="52019"/>
                </a:lnTo>
                <a:lnTo>
                  <a:pt x="2533624" y="59131"/>
                </a:lnTo>
                <a:lnTo>
                  <a:pt x="2562098" y="78397"/>
                </a:lnTo>
                <a:lnTo>
                  <a:pt x="2581262" y="106946"/>
                </a:lnTo>
                <a:lnTo>
                  <a:pt x="2588260" y="141909"/>
                </a:lnTo>
                <a:lnTo>
                  <a:pt x="2588260" y="33197"/>
                </a:lnTo>
                <a:lnTo>
                  <a:pt x="2567762" y="18161"/>
                </a:lnTo>
                <a:lnTo>
                  <a:pt x="2528747" y="3378"/>
                </a:lnTo>
                <a:lnTo>
                  <a:pt x="2522067" y="1701"/>
                </a:lnTo>
                <a:lnTo>
                  <a:pt x="2515108" y="1092"/>
                </a:lnTo>
                <a:lnTo>
                  <a:pt x="2508288" y="0"/>
                </a:lnTo>
                <a:lnTo>
                  <a:pt x="2488819" y="0"/>
                </a:lnTo>
                <a:lnTo>
                  <a:pt x="2488171" y="177"/>
                </a:lnTo>
                <a:lnTo>
                  <a:pt x="2487523" y="495"/>
                </a:lnTo>
                <a:lnTo>
                  <a:pt x="2486863" y="546"/>
                </a:lnTo>
                <a:lnTo>
                  <a:pt x="2445816" y="10261"/>
                </a:lnTo>
                <a:lnTo>
                  <a:pt x="2397722" y="42075"/>
                </a:lnTo>
                <a:lnTo>
                  <a:pt x="2372334" y="77317"/>
                </a:lnTo>
                <a:lnTo>
                  <a:pt x="2358606" y="118465"/>
                </a:lnTo>
                <a:lnTo>
                  <a:pt x="2358415" y="162090"/>
                </a:lnTo>
                <a:lnTo>
                  <a:pt x="2369032" y="199237"/>
                </a:lnTo>
                <a:lnTo>
                  <a:pt x="2387523" y="230263"/>
                </a:lnTo>
                <a:lnTo>
                  <a:pt x="2413762" y="255168"/>
                </a:lnTo>
                <a:lnTo>
                  <a:pt x="2447620" y="273977"/>
                </a:lnTo>
                <a:lnTo>
                  <a:pt x="2449271" y="274675"/>
                </a:lnTo>
                <a:lnTo>
                  <a:pt x="2450884" y="276161"/>
                </a:lnTo>
                <a:lnTo>
                  <a:pt x="2462936" y="296341"/>
                </a:lnTo>
                <a:lnTo>
                  <a:pt x="2496858" y="353364"/>
                </a:lnTo>
                <a:lnTo>
                  <a:pt x="2497531" y="354380"/>
                </a:lnTo>
                <a:lnTo>
                  <a:pt x="2498382" y="355752"/>
                </a:lnTo>
                <a:lnTo>
                  <a:pt x="2499296" y="354380"/>
                </a:lnTo>
                <a:lnTo>
                  <a:pt x="2500007" y="353364"/>
                </a:lnTo>
                <a:lnTo>
                  <a:pt x="2535186" y="296176"/>
                </a:lnTo>
                <a:lnTo>
                  <a:pt x="2548077" y="275132"/>
                </a:lnTo>
                <a:lnTo>
                  <a:pt x="2549817" y="273723"/>
                </a:lnTo>
                <a:lnTo>
                  <a:pt x="2552293" y="272707"/>
                </a:lnTo>
                <a:lnTo>
                  <a:pt x="2594635" y="245833"/>
                </a:lnTo>
                <a:lnTo>
                  <a:pt x="2605671" y="231444"/>
                </a:lnTo>
                <a:lnTo>
                  <a:pt x="2624429" y="206984"/>
                </a:lnTo>
                <a:lnTo>
                  <a:pt x="2639237" y="160489"/>
                </a:lnTo>
                <a:close/>
              </a:path>
            </a:pathLst>
          </a:custGeom>
          <a:solidFill>
            <a:srgbClr val="D87355"/>
          </a:solidFill>
        </p:spPr>
        <p:txBody>
          <a:bodyPr wrap="square" lIns="0" tIns="0" rIns="0" bIns="0" rtlCol="0"/>
          <a:lstStyle/>
          <a:p>
            <a:endParaRPr/>
          </a:p>
        </p:txBody>
      </p:sp>
      <p:pic>
        <p:nvPicPr>
          <p:cNvPr id="161" name="bg object 161"/>
          <p:cNvPicPr/>
          <p:nvPr/>
        </p:nvPicPr>
        <p:blipFill>
          <a:blip r:embed="rId52" cstate="email">
            <a:extLst>
              <a:ext uri="{28A0092B-C50C-407E-A947-70E740481C1C}">
                <a14:useLocalDpi xmlns:a14="http://schemas.microsoft.com/office/drawing/2010/main"/>
              </a:ext>
            </a:extLst>
          </a:blip>
          <a:stretch>
            <a:fillRect/>
          </a:stretch>
        </p:blipFill>
        <p:spPr>
          <a:xfrm>
            <a:off x="9161330" y="4764455"/>
            <a:ext cx="137600" cy="137630"/>
          </a:xfrm>
          <a:prstGeom prst="rect">
            <a:avLst/>
          </a:prstGeom>
        </p:spPr>
      </p:pic>
      <p:sp>
        <p:nvSpPr>
          <p:cNvPr id="162" name="bg object 162"/>
          <p:cNvSpPr/>
          <p:nvPr/>
        </p:nvSpPr>
        <p:spPr>
          <a:xfrm>
            <a:off x="7402434" y="6646643"/>
            <a:ext cx="257175" cy="349250"/>
          </a:xfrm>
          <a:custGeom>
            <a:avLst/>
            <a:gdLst/>
            <a:ahLst/>
            <a:cxnLst/>
            <a:rect l="l" t="t" r="r" b="b"/>
            <a:pathLst>
              <a:path w="257175" h="349250">
                <a:moveTo>
                  <a:pt x="76168" y="0"/>
                </a:moveTo>
                <a:lnTo>
                  <a:pt x="73744" y="1093"/>
                </a:lnTo>
                <a:lnTo>
                  <a:pt x="54317" y="23522"/>
                </a:lnTo>
                <a:lnTo>
                  <a:pt x="768" y="84985"/>
                </a:lnTo>
                <a:lnTo>
                  <a:pt x="0" y="87345"/>
                </a:lnTo>
                <a:lnTo>
                  <a:pt x="48" y="347595"/>
                </a:lnTo>
                <a:lnTo>
                  <a:pt x="1071" y="348589"/>
                </a:lnTo>
                <a:lnTo>
                  <a:pt x="146799" y="348589"/>
                </a:lnTo>
                <a:lnTo>
                  <a:pt x="148852" y="348629"/>
                </a:lnTo>
                <a:lnTo>
                  <a:pt x="152565" y="348245"/>
                </a:lnTo>
                <a:lnTo>
                  <a:pt x="154064" y="346535"/>
                </a:lnTo>
                <a:lnTo>
                  <a:pt x="154382" y="341423"/>
                </a:lnTo>
                <a:lnTo>
                  <a:pt x="152982" y="339561"/>
                </a:lnTo>
                <a:lnTo>
                  <a:pt x="148897" y="338719"/>
                </a:lnTo>
                <a:lnTo>
                  <a:pt x="10195" y="338737"/>
                </a:lnTo>
                <a:lnTo>
                  <a:pt x="10195" y="92805"/>
                </a:lnTo>
                <a:lnTo>
                  <a:pt x="89381" y="92798"/>
                </a:lnTo>
                <a:lnTo>
                  <a:pt x="90729" y="91412"/>
                </a:lnTo>
                <a:lnTo>
                  <a:pt x="90725" y="33891"/>
                </a:lnTo>
                <a:lnTo>
                  <a:pt x="90799" y="31294"/>
                </a:lnTo>
                <a:lnTo>
                  <a:pt x="89865" y="27574"/>
                </a:lnTo>
                <a:lnTo>
                  <a:pt x="88202" y="26126"/>
                </a:lnTo>
                <a:lnTo>
                  <a:pt x="82813" y="26392"/>
                </a:lnTo>
                <a:lnTo>
                  <a:pt x="81302" y="27951"/>
                </a:lnTo>
                <a:lnTo>
                  <a:pt x="80730" y="31660"/>
                </a:lnTo>
                <a:lnTo>
                  <a:pt x="80822" y="32827"/>
                </a:lnTo>
                <a:lnTo>
                  <a:pt x="80822" y="82565"/>
                </a:lnTo>
                <a:lnTo>
                  <a:pt x="16227" y="82565"/>
                </a:lnTo>
                <a:lnTo>
                  <a:pt x="18007" y="80353"/>
                </a:lnTo>
                <a:lnTo>
                  <a:pt x="78487" y="10656"/>
                </a:lnTo>
                <a:lnTo>
                  <a:pt x="80467" y="9836"/>
                </a:lnTo>
                <a:lnTo>
                  <a:pt x="246593" y="9895"/>
                </a:lnTo>
                <a:lnTo>
                  <a:pt x="246608" y="116435"/>
                </a:lnTo>
                <a:lnTo>
                  <a:pt x="246290" y="118363"/>
                </a:lnTo>
                <a:lnTo>
                  <a:pt x="248233" y="120904"/>
                </a:lnTo>
                <a:lnTo>
                  <a:pt x="250132" y="122511"/>
                </a:lnTo>
                <a:lnTo>
                  <a:pt x="254420" y="123147"/>
                </a:lnTo>
                <a:lnTo>
                  <a:pt x="256082" y="121207"/>
                </a:lnTo>
                <a:lnTo>
                  <a:pt x="256585" y="117580"/>
                </a:lnTo>
                <a:lnTo>
                  <a:pt x="256526" y="116542"/>
                </a:lnTo>
                <a:lnTo>
                  <a:pt x="256522" y="1200"/>
                </a:lnTo>
                <a:lnTo>
                  <a:pt x="255381" y="73"/>
                </a:lnTo>
                <a:lnTo>
                  <a:pt x="76168" y="0"/>
                </a:lnTo>
                <a:close/>
              </a:path>
            </a:pathLst>
          </a:custGeom>
          <a:solidFill>
            <a:srgbClr val="D87355"/>
          </a:solidFill>
        </p:spPr>
        <p:txBody>
          <a:bodyPr wrap="square" lIns="0" tIns="0" rIns="0" bIns="0" rtlCol="0"/>
          <a:lstStyle/>
          <a:p>
            <a:endParaRPr/>
          </a:p>
        </p:txBody>
      </p:sp>
      <p:pic>
        <p:nvPicPr>
          <p:cNvPr id="163" name="bg object 163"/>
          <p:cNvPicPr/>
          <p:nvPr/>
        </p:nvPicPr>
        <p:blipFill>
          <a:blip r:embed="rId53" cstate="email">
            <a:extLst>
              <a:ext uri="{28A0092B-C50C-407E-A947-70E740481C1C}">
                <a14:useLocalDpi xmlns:a14="http://schemas.microsoft.com/office/drawing/2010/main"/>
              </a:ext>
            </a:extLst>
          </a:blip>
          <a:stretch>
            <a:fillRect/>
          </a:stretch>
        </p:blipFill>
        <p:spPr>
          <a:xfrm>
            <a:off x="7445175" y="6776944"/>
            <a:ext cx="262378" cy="218833"/>
          </a:xfrm>
          <a:prstGeom prst="rect">
            <a:avLst/>
          </a:prstGeom>
        </p:spPr>
      </p:pic>
      <p:sp>
        <p:nvSpPr>
          <p:cNvPr id="164" name="bg object 164"/>
          <p:cNvSpPr/>
          <p:nvPr/>
        </p:nvSpPr>
        <p:spPr>
          <a:xfrm>
            <a:off x="12703188" y="9820354"/>
            <a:ext cx="311785" cy="417830"/>
          </a:xfrm>
          <a:custGeom>
            <a:avLst/>
            <a:gdLst/>
            <a:ahLst/>
            <a:cxnLst/>
            <a:rect l="l" t="t" r="r" b="b"/>
            <a:pathLst>
              <a:path w="311784" h="417829">
                <a:moveTo>
                  <a:pt x="111569" y="10464"/>
                </a:moveTo>
                <a:lnTo>
                  <a:pt x="102425" y="10464"/>
                </a:lnTo>
                <a:lnTo>
                  <a:pt x="102425" y="28562"/>
                </a:lnTo>
                <a:lnTo>
                  <a:pt x="111569" y="28562"/>
                </a:lnTo>
                <a:lnTo>
                  <a:pt x="111569" y="10464"/>
                </a:lnTo>
                <a:close/>
              </a:path>
              <a:path w="311784" h="417829">
                <a:moveTo>
                  <a:pt x="111582" y="42926"/>
                </a:moveTo>
                <a:lnTo>
                  <a:pt x="102400" y="42926"/>
                </a:lnTo>
                <a:lnTo>
                  <a:pt x="102400" y="95211"/>
                </a:lnTo>
                <a:lnTo>
                  <a:pt x="111582" y="95211"/>
                </a:lnTo>
                <a:lnTo>
                  <a:pt x="111582" y="42926"/>
                </a:lnTo>
                <a:close/>
              </a:path>
              <a:path w="311784" h="417829">
                <a:moveTo>
                  <a:pt x="121602" y="137985"/>
                </a:moveTo>
                <a:lnTo>
                  <a:pt x="109588" y="140817"/>
                </a:lnTo>
                <a:lnTo>
                  <a:pt x="100304" y="148107"/>
                </a:lnTo>
                <a:lnTo>
                  <a:pt x="94932" y="158419"/>
                </a:lnTo>
                <a:lnTo>
                  <a:pt x="94640" y="170307"/>
                </a:lnTo>
                <a:lnTo>
                  <a:pt x="102082" y="170294"/>
                </a:lnTo>
                <a:lnTo>
                  <a:pt x="103289" y="170053"/>
                </a:lnTo>
                <a:lnTo>
                  <a:pt x="105359" y="159715"/>
                </a:lnTo>
                <a:lnTo>
                  <a:pt x="108343" y="153365"/>
                </a:lnTo>
                <a:lnTo>
                  <a:pt x="113385" y="149618"/>
                </a:lnTo>
                <a:lnTo>
                  <a:pt x="121602" y="147053"/>
                </a:lnTo>
                <a:lnTo>
                  <a:pt x="121602" y="137985"/>
                </a:lnTo>
                <a:close/>
              </a:path>
              <a:path w="311784" h="417829">
                <a:moveTo>
                  <a:pt x="164299" y="0"/>
                </a:moveTo>
                <a:lnTo>
                  <a:pt x="155282" y="0"/>
                </a:lnTo>
                <a:lnTo>
                  <a:pt x="155282" y="78765"/>
                </a:lnTo>
                <a:lnTo>
                  <a:pt x="164299" y="78765"/>
                </a:lnTo>
                <a:lnTo>
                  <a:pt x="164299" y="0"/>
                </a:lnTo>
                <a:close/>
              </a:path>
              <a:path w="311784" h="417829">
                <a:moveTo>
                  <a:pt x="189204" y="207962"/>
                </a:moveTo>
                <a:lnTo>
                  <a:pt x="188150" y="202107"/>
                </a:lnTo>
                <a:lnTo>
                  <a:pt x="184861" y="198158"/>
                </a:lnTo>
                <a:lnTo>
                  <a:pt x="180505" y="192925"/>
                </a:lnTo>
                <a:lnTo>
                  <a:pt x="180505" y="210388"/>
                </a:lnTo>
                <a:lnTo>
                  <a:pt x="180505" y="216268"/>
                </a:lnTo>
                <a:lnTo>
                  <a:pt x="174269" y="226809"/>
                </a:lnTo>
                <a:lnTo>
                  <a:pt x="169252" y="228079"/>
                </a:lnTo>
                <a:lnTo>
                  <a:pt x="163233" y="227152"/>
                </a:lnTo>
                <a:lnTo>
                  <a:pt x="163233" y="198983"/>
                </a:lnTo>
                <a:lnTo>
                  <a:pt x="169418" y="198158"/>
                </a:lnTo>
                <a:lnTo>
                  <a:pt x="174548" y="199478"/>
                </a:lnTo>
                <a:lnTo>
                  <a:pt x="180505" y="210388"/>
                </a:lnTo>
                <a:lnTo>
                  <a:pt x="180505" y="192925"/>
                </a:lnTo>
                <a:lnTo>
                  <a:pt x="178600" y="190627"/>
                </a:lnTo>
                <a:lnTo>
                  <a:pt x="175348" y="189750"/>
                </a:lnTo>
                <a:lnTo>
                  <a:pt x="172364" y="188937"/>
                </a:lnTo>
                <a:lnTo>
                  <a:pt x="171348" y="188671"/>
                </a:lnTo>
                <a:lnTo>
                  <a:pt x="163195" y="188937"/>
                </a:lnTo>
                <a:lnTo>
                  <a:pt x="163195" y="161074"/>
                </a:lnTo>
                <a:lnTo>
                  <a:pt x="183870" y="161074"/>
                </a:lnTo>
                <a:lnTo>
                  <a:pt x="183870" y="160401"/>
                </a:lnTo>
                <a:lnTo>
                  <a:pt x="183870" y="151307"/>
                </a:lnTo>
                <a:lnTo>
                  <a:pt x="162801" y="151307"/>
                </a:lnTo>
                <a:lnTo>
                  <a:pt x="162801" y="135407"/>
                </a:lnTo>
                <a:lnTo>
                  <a:pt x="153187" y="135407"/>
                </a:lnTo>
                <a:lnTo>
                  <a:pt x="153187" y="151041"/>
                </a:lnTo>
                <a:lnTo>
                  <a:pt x="153098" y="161455"/>
                </a:lnTo>
                <a:lnTo>
                  <a:pt x="153098" y="188722"/>
                </a:lnTo>
                <a:lnTo>
                  <a:pt x="147281" y="189750"/>
                </a:lnTo>
                <a:lnTo>
                  <a:pt x="142316" y="188531"/>
                </a:lnTo>
                <a:lnTo>
                  <a:pt x="135724" y="178257"/>
                </a:lnTo>
                <a:lnTo>
                  <a:pt x="135699" y="172415"/>
                </a:lnTo>
                <a:lnTo>
                  <a:pt x="141947" y="161709"/>
                </a:lnTo>
                <a:lnTo>
                  <a:pt x="147040" y="160401"/>
                </a:lnTo>
                <a:lnTo>
                  <a:pt x="153098" y="161455"/>
                </a:lnTo>
                <a:lnTo>
                  <a:pt x="153098" y="151066"/>
                </a:lnTo>
                <a:lnTo>
                  <a:pt x="141389" y="153695"/>
                </a:lnTo>
                <a:lnTo>
                  <a:pt x="133375" y="158254"/>
                </a:lnTo>
                <a:lnTo>
                  <a:pt x="128790" y="165023"/>
                </a:lnTo>
                <a:lnTo>
                  <a:pt x="127228" y="174320"/>
                </a:lnTo>
                <a:lnTo>
                  <a:pt x="128422" y="184175"/>
                </a:lnTo>
                <a:lnTo>
                  <a:pt x="132765" y="191249"/>
                </a:lnTo>
                <a:lnTo>
                  <a:pt x="140868" y="196100"/>
                </a:lnTo>
                <a:lnTo>
                  <a:pt x="153327" y="199263"/>
                </a:lnTo>
                <a:lnTo>
                  <a:pt x="153327" y="227457"/>
                </a:lnTo>
                <a:lnTo>
                  <a:pt x="132334" y="227457"/>
                </a:lnTo>
                <a:lnTo>
                  <a:pt x="132334" y="237236"/>
                </a:lnTo>
                <a:lnTo>
                  <a:pt x="153403" y="237236"/>
                </a:lnTo>
                <a:lnTo>
                  <a:pt x="153403" y="253174"/>
                </a:lnTo>
                <a:lnTo>
                  <a:pt x="163042" y="253174"/>
                </a:lnTo>
                <a:lnTo>
                  <a:pt x="163042" y="237578"/>
                </a:lnTo>
                <a:lnTo>
                  <a:pt x="174967" y="234746"/>
                </a:lnTo>
                <a:lnTo>
                  <a:pt x="182943" y="230200"/>
                </a:lnTo>
                <a:lnTo>
                  <a:pt x="184365" y="228079"/>
                </a:lnTo>
                <a:lnTo>
                  <a:pt x="187464" y="223507"/>
                </a:lnTo>
                <a:lnTo>
                  <a:pt x="189039" y="214274"/>
                </a:lnTo>
                <a:lnTo>
                  <a:pt x="189204" y="207962"/>
                </a:lnTo>
                <a:close/>
              </a:path>
              <a:path w="311784" h="417829">
                <a:moveTo>
                  <a:pt x="213791" y="10604"/>
                </a:moveTo>
                <a:lnTo>
                  <a:pt x="204736" y="10604"/>
                </a:lnTo>
                <a:lnTo>
                  <a:pt x="204736" y="54356"/>
                </a:lnTo>
                <a:lnTo>
                  <a:pt x="213791" y="54356"/>
                </a:lnTo>
                <a:lnTo>
                  <a:pt x="213791" y="10604"/>
                </a:lnTo>
                <a:close/>
              </a:path>
              <a:path w="311784" h="417829">
                <a:moveTo>
                  <a:pt x="213969" y="65976"/>
                </a:moveTo>
                <a:lnTo>
                  <a:pt x="204635" y="65976"/>
                </a:lnTo>
                <a:lnTo>
                  <a:pt x="204635" y="95123"/>
                </a:lnTo>
                <a:lnTo>
                  <a:pt x="213969" y="95123"/>
                </a:lnTo>
                <a:lnTo>
                  <a:pt x="213969" y="65976"/>
                </a:lnTo>
                <a:close/>
              </a:path>
              <a:path w="311784" h="417829">
                <a:moveTo>
                  <a:pt x="311785" y="256095"/>
                </a:moveTo>
                <a:lnTo>
                  <a:pt x="310197" y="249097"/>
                </a:lnTo>
                <a:lnTo>
                  <a:pt x="307797" y="245579"/>
                </a:lnTo>
                <a:lnTo>
                  <a:pt x="305955" y="242862"/>
                </a:lnTo>
                <a:lnTo>
                  <a:pt x="298907" y="238061"/>
                </a:lnTo>
                <a:lnTo>
                  <a:pt x="290969" y="236575"/>
                </a:lnTo>
                <a:lnTo>
                  <a:pt x="282994" y="238417"/>
                </a:lnTo>
                <a:lnTo>
                  <a:pt x="275882" y="243586"/>
                </a:lnTo>
                <a:lnTo>
                  <a:pt x="254419" y="266649"/>
                </a:lnTo>
                <a:lnTo>
                  <a:pt x="234200" y="288505"/>
                </a:lnTo>
                <a:lnTo>
                  <a:pt x="233553" y="289687"/>
                </a:lnTo>
                <a:lnTo>
                  <a:pt x="232384" y="291325"/>
                </a:lnTo>
                <a:lnTo>
                  <a:pt x="228333" y="283743"/>
                </a:lnTo>
                <a:lnTo>
                  <a:pt x="222796" y="279679"/>
                </a:lnTo>
                <a:lnTo>
                  <a:pt x="215099" y="277825"/>
                </a:lnTo>
                <a:lnTo>
                  <a:pt x="232156" y="262864"/>
                </a:lnTo>
                <a:lnTo>
                  <a:pt x="245135" y="245656"/>
                </a:lnTo>
                <a:lnTo>
                  <a:pt x="254063" y="226085"/>
                </a:lnTo>
                <a:lnTo>
                  <a:pt x="258927" y="204025"/>
                </a:lnTo>
                <a:lnTo>
                  <a:pt x="249529" y="203352"/>
                </a:lnTo>
                <a:lnTo>
                  <a:pt x="249199" y="204139"/>
                </a:lnTo>
                <a:lnTo>
                  <a:pt x="248437" y="208559"/>
                </a:lnTo>
                <a:lnTo>
                  <a:pt x="242417" y="229527"/>
                </a:lnTo>
                <a:lnTo>
                  <a:pt x="218363" y="262788"/>
                </a:lnTo>
                <a:lnTo>
                  <a:pt x="182791" y="277799"/>
                </a:lnTo>
                <a:lnTo>
                  <a:pt x="175666" y="277825"/>
                </a:lnTo>
                <a:lnTo>
                  <a:pt x="155321" y="277736"/>
                </a:lnTo>
                <a:lnTo>
                  <a:pt x="154127" y="276682"/>
                </a:lnTo>
                <a:lnTo>
                  <a:pt x="152565" y="266522"/>
                </a:lnTo>
                <a:lnTo>
                  <a:pt x="151904" y="262216"/>
                </a:lnTo>
                <a:lnTo>
                  <a:pt x="147650" y="258457"/>
                </a:lnTo>
                <a:lnTo>
                  <a:pt x="146215" y="257175"/>
                </a:lnTo>
                <a:lnTo>
                  <a:pt x="129184" y="256806"/>
                </a:lnTo>
                <a:lnTo>
                  <a:pt x="102730" y="258114"/>
                </a:lnTo>
                <a:lnTo>
                  <a:pt x="93916" y="258457"/>
                </a:lnTo>
                <a:lnTo>
                  <a:pt x="70650" y="221449"/>
                </a:lnTo>
                <a:lnTo>
                  <a:pt x="66840" y="202069"/>
                </a:lnTo>
                <a:lnTo>
                  <a:pt x="67398" y="181381"/>
                </a:lnTo>
                <a:lnTo>
                  <a:pt x="76898" y="151498"/>
                </a:lnTo>
                <a:lnTo>
                  <a:pt x="95592" y="126936"/>
                </a:lnTo>
                <a:lnTo>
                  <a:pt x="121107" y="109893"/>
                </a:lnTo>
                <a:lnTo>
                  <a:pt x="151041" y="102552"/>
                </a:lnTo>
                <a:lnTo>
                  <a:pt x="183591" y="106133"/>
                </a:lnTo>
                <a:lnTo>
                  <a:pt x="233464" y="141719"/>
                </a:lnTo>
                <a:lnTo>
                  <a:pt x="248615" y="180263"/>
                </a:lnTo>
                <a:lnTo>
                  <a:pt x="249618" y="185216"/>
                </a:lnTo>
                <a:lnTo>
                  <a:pt x="258572" y="184505"/>
                </a:lnTo>
                <a:lnTo>
                  <a:pt x="253758" y="160705"/>
                </a:lnTo>
                <a:lnTo>
                  <a:pt x="241490" y="136512"/>
                </a:lnTo>
                <a:lnTo>
                  <a:pt x="221551" y="114973"/>
                </a:lnTo>
                <a:lnTo>
                  <a:pt x="199771" y="102552"/>
                </a:lnTo>
                <a:lnTo>
                  <a:pt x="193751" y="99123"/>
                </a:lnTo>
                <a:lnTo>
                  <a:pt x="162801" y="92786"/>
                </a:lnTo>
                <a:lnTo>
                  <a:pt x="131978" y="96139"/>
                </a:lnTo>
                <a:lnTo>
                  <a:pt x="80098" y="129413"/>
                </a:lnTo>
                <a:lnTo>
                  <a:pt x="58953" y="173393"/>
                </a:lnTo>
                <a:lnTo>
                  <a:pt x="57035" y="189979"/>
                </a:lnTo>
                <a:lnTo>
                  <a:pt x="58191" y="210134"/>
                </a:lnTo>
                <a:lnTo>
                  <a:pt x="63093" y="228955"/>
                </a:lnTo>
                <a:lnTo>
                  <a:pt x="71640" y="246494"/>
                </a:lnTo>
                <a:lnTo>
                  <a:pt x="83769" y="262750"/>
                </a:lnTo>
                <a:lnTo>
                  <a:pt x="73736" y="269506"/>
                </a:lnTo>
                <a:lnTo>
                  <a:pt x="65646" y="277710"/>
                </a:lnTo>
                <a:lnTo>
                  <a:pt x="59550" y="287350"/>
                </a:lnTo>
                <a:lnTo>
                  <a:pt x="55346" y="298589"/>
                </a:lnTo>
                <a:lnTo>
                  <a:pt x="45935" y="293001"/>
                </a:lnTo>
                <a:lnTo>
                  <a:pt x="43319" y="293268"/>
                </a:lnTo>
                <a:lnTo>
                  <a:pt x="546" y="330149"/>
                </a:lnTo>
                <a:lnTo>
                  <a:pt x="0" y="335991"/>
                </a:lnTo>
                <a:lnTo>
                  <a:pt x="37109" y="379044"/>
                </a:lnTo>
                <a:lnTo>
                  <a:pt x="65354" y="411607"/>
                </a:lnTo>
                <a:lnTo>
                  <a:pt x="68859" y="414362"/>
                </a:lnTo>
                <a:lnTo>
                  <a:pt x="72072" y="417385"/>
                </a:lnTo>
                <a:lnTo>
                  <a:pt x="78600" y="417385"/>
                </a:lnTo>
                <a:lnTo>
                  <a:pt x="81508" y="415213"/>
                </a:lnTo>
                <a:lnTo>
                  <a:pt x="84543" y="413194"/>
                </a:lnTo>
                <a:lnTo>
                  <a:pt x="89750" y="408749"/>
                </a:lnTo>
                <a:lnTo>
                  <a:pt x="93497" y="405536"/>
                </a:lnTo>
                <a:lnTo>
                  <a:pt x="105829" y="394868"/>
                </a:lnTo>
                <a:lnTo>
                  <a:pt x="111785" y="389890"/>
                </a:lnTo>
                <a:lnTo>
                  <a:pt x="118364" y="384543"/>
                </a:lnTo>
                <a:lnTo>
                  <a:pt x="121767" y="378993"/>
                </a:lnTo>
                <a:lnTo>
                  <a:pt x="117373" y="371132"/>
                </a:lnTo>
                <a:lnTo>
                  <a:pt x="123558" y="365340"/>
                </a:lnTo>
                <a:lnTo>
                  <a:pt x="126098" y="363664"/>
                </a:lnTo>
                <a:lnTo>
                  <a:pt x="130263" y="360921"/>
                </a:lnTo>
                <a:lnTo>
                  <a:pt x="143967" y="358178"/>
                </a:lnTo>
                <a:lnTo>
                  <a:pt x="161963" y="357352"/>
                </a:lnTo>
                <a:lnTo>
                  <a:pt x="168313" y="357568"/>
                </a:lnTo>
                <a:lnTo>
                  <a:pt x="174561" y="357568"/>
                </a:lnTo>
                <a:lnTo>
                  <a:pt x="174561" y="357352"/>
                </a:lnTo>
                <a:lnTo>
                  <a:pt x="174561" y="347903"/>
                </a:lnTo>
                <a:lnTo>
                  <a:pt x="167906" y="347903"/>
                </a:lnTo>
                <a:lnTo>
                  <a:pt x="123317" y="354761"/>
                </a:lnTo>
                <a:lnTo>
                  <a:pt x="111086" y="363664"/>
                </a:lnTo>
                <a:lnTo>
                  <a:pt x="110032" y="362750"/>
                </a:lnTo>
                <a:lnTo>
                  <a:pt x="110032" y="377431"/>
                </a:lnTo>
                <a:lnTo>
                  <a:pt x="109753" y="379044"/>
                </a:lnTo>
                <a:lnTo>
                  <a:pt x="103530" y="383794"/>
                </a:lnTo>
                <a:lnTo>
                  <a:pt x="100355" y="386778"/>
                </a:lnTo>
                <a:lnTo>
                  <a:pt x="96723" y="389890"/>
                </a:lnTo>
                <a:lnTo>
                  <a:pt x="89395" y="381508"/>
                </a:lnTo>
                <a:lnTo>
                  <a:pt x="89395" y="396227"/>
                </a:lnTo>
                <a:lnTo>
                  <a:pt x="85217" y="399846"/>
                </a:lnTo>
                <a:lnTo>
                  <a:pt x="81305" y="403174"/>
                </a:lnTo>
                <a:lnTo>
                  <a:pt x="75006" y="408749"/>
                </a:lnTo>
                <a:lnTo>
                  <a:pt x="73850" y="406692"/>
                </a:lnTo>
                <a:lnTo>
                  <a:pt x="31203" y="357301"/>
                </a:lnTo>
                <a:lnTo>
                  <a:pt x="22923" y="347700"/>
                </a:lnTo>
                <a:lnTo>
                  <a:pt x="18757" y="342887"/>
                </a:lnTo>
                <a:lnTo>
                  <a:pt x="11531" y="334708"/>
                </a:lnTo>
                <a:lnTo>
                  <a:pt x="11442" y="333159"/>
                </a:lnTo>
                <a:lnTo>
                  <a:pt x="17576" y="328434"/>
                </a:lnTo>
                <a:lnTo>
                  <a:pt x="20866" y="325374"/>
                </a:lnTo>
                <a:lnTo>
                  <a:pt x="24638" y="322135"/>
                </a:lnTo>
                <a:lnTo>
                  <a:pt x="89395" y="396227"/>
                </a:lnTo>
                <a:lnTo>
                  <a:pt x="89395" y="381508"/>
                </a:lnTo>
                <a:lnTo>
                  <a:pt x="37503" y="322135"/>
                </a:lnTo>
                <a:lnTo>
                  <a:pt x="31940" y="315785"/>
                </a:lnTo>
                <a:lnTo>
                  <a:pt x="35826" y="312470"/>
                </a:lnTo>
                <a:lnTo>
                  <a:pt x="39547" y="309511"/>
                </a:lnTo>
                <a:lnTo>
                  <a:pt x="45389" y="303949"/>
                </a:lnTo>
                <a:lnTo>
                  <a:pt x="46926" y="304368"/>
                </a:lnTo>
                <a:lnTo>
                  <a:pt x="56692" y="315810"/>
                </a:lnTo>
                <a:lnTo>
                  <a:pt x="84366" y="347903"/>
                </a:lnTo>
                <a:lnTo>
                  <a:pt x="93764" y="358838"/>
                </a:lnTo>
                <a:lnTo>
                  <a:pt x="100634" y="366763"/>
                </a:lnTo>
                <a:lnTo>
                  <a:pt x="107569" y="374650"/>
                </a:lnTo>
                <a:lnTo>
                  <a:pt x="110032" y="377431"/>
                </a:lnTo>
                <a:lnTo>
                  <a:pt x="110032" y="362750"/>
                </a:lnTo>
                <a:lnTo>
                  <a:pt x="109728" y="362470"/>
                </a:lnTo>
                <a:lnTo>
                  <a:pt x="88925" y="338391"/>
                </a:lnTo>
                <a:lnTo>
                  <a:pt x="75476" y="322757"/>
                </a:lnTo>
                <a:lnTo>
                  <a:pt x="64439" y="309829"/>
                </a:lnTo>
                <a:lnTo>
                  <a:pt x="63868" y="307454"/>
                </a:lnTo>
                <a:lnTo>
                  <a:pt x="64033" y="305663"/>
                </a:lnTo>
                <a:lnTo>
                  <a:pt x="64528" y="303949"/>
                </a:lnTo>
                <a:lnTo>
                  <a:pt x="66078" y="298589"/>
                </a:lnTo>
                <a:lnTo>
                  <a:pt x="67983" y="291960"/>
                </a:lnTo>
                <a:lnTo>
                  <a:pt x="101371" y="267436"/>
                </a:lnTo>
                <a:lnTo>
                  <a:pt x="135978" y="266598"/>
                </a:lnTo>
                <a:lnTo>
                  <a:pt x="141579" y="266522"/>
                </a:lnTo>
                <a:lnTo>
                  <a:pt x="143192" y="268084"/>
                </a:lnTo>
                <a:lnTo>
                  <a:pt x="144551" y="280695"/>
                </a:lnTo>
                <a:lnTo>
                  <a:pt x="149479" y="285965"/>
                </a:lnTo>
                <a:lnTo>
                  <a:pt x="158216" y="287350"/>
                </a:lnTo>
                <a:lnTo>
                  <a:pt x="159994" y="287388"/>
                </a:lnTo>
                <a:lnTo>
                  <a:pt x="217004" y="287451"/>
                </a:lnTo>
                <a:lnTo>
                  <a:pt x="221792" y="290614"/>
                </a:lnTo>
                <a:lnTo>
                  <a:pt x="223697" y="296024"/>
                </a:lnTo>
                <a:lnTo>
                  <a:pt x="224358" y="302425"/>
                </a:lnTo>
                <a:lnTo>
                  <a:pt x="222046" y="307949"/>
                </a:lnTo>
                <a:lnTo>
                  <a:pt x="217297" y="311835"/>
                </a:lnTo>
                <a:lnTo>
                  <a:pt x="210604" y="313372"/>
                </a:lnTo>
                <a:lnTo>
                  <a:pt x="189598" y="313474"/>
                </a:lnTo>
                <a:lnTo>
                  <a:pt x="163779" y="313423"/>
                </a:lnTo>
                <a:lnTo>
                  <a:pt x="163779" y="322757"/>
                </a:lnTo>
                <a:lnTo>
                  <a:pt x="189496" y="322884"/>
                </a:lnTo>
                <a:lnTo>
                  <a:pt x="202260" y="322859"/>
                </a:lnTo>
                <a:lnTo>
                  <a:pt x="214985" y="322605"/>
                </a:lnTo>
                <a:lnTo>
                  <a:pt x="223672" y="322338"/>
                </a:lnTo>
                <a:lnTo>
                  <a:pt x="231101" y="314756"/>
                </a:lnTo>
                <a:lnTo>
                  <a:pt x="231444" y="313474"/>
                </a:lnTo>
                <a:lnTo>
                  <a:pt x="234365" y="302653"/>
                </a:lnTo>
                <a:lnTo>
                  <a:pt x="277520" y="256095"/>
                </a:lnTo>
                <a:lnTo>
                  <a:pt x="289775" y="245579"/>
                </a:lnTo>
                <a:lnTo>
                  <a:pt x="302056" y="248653"/>
                </a:lnTo>
                <a:lnTo>
                  <a:pt x="304609" y="257517"/>
                </a:lnTo>
                <a:lnTo>
                  <a:pt x="258965" y="315810"/>
                </a:lnTo>
                <a:lnTo>
                  <a:pt x="247345" y="330796"/>
                </a:lnTo>
                <a:lnTo>
                  <a:pt x="240042" y="338493"/>
                </a:lnTo>
                <a:lnTo>
                  <a:pt x="231711" y="343903"/>
                </a:lnTo>
                <a:lnTo>
                  <a:pt x="222313" y="347027"/>
                </a:lnTo>
                <a:lnTo>
                  <a:pt x="211785" y="347865"/>
                </a:lnTo>
                <a:lnTo>
                  <a:pt x="205854" y="347713"/>
                </a:lnTo>
                <a:lnTo>
                  <a:pt x="199923" y="347840"/>
                </a:lnTo>
                <a:lnTo>
                  <a:pt x="193814" y="347840"/>
                </a:lnTo>
                <a:lnTo>
                  <a:pt x="193814" y="357365"/>
                </a:lnTo>
                <a:lnTo>
                  <a:pt x="201752" y="357365"/>
                </a:lnTo>
                <a:lnTo>
                  <a:pt x="209486" y="357632"/>
                </a:lnTo>
                <a:lnTo>
                  <a:pt x="217195" y="357301"/>
                </a:lnTo>
                <a:lnTo>
                  <a:pt x="227901" y="355739"/>
                </a:lnTo>
                <a:lnTo>
                  <a:pt x="237528" y="352018"/>
                </a:lnTo>
                <a:lnTo>
                  <a:pt x="243649" y="347865"/>
                </a:lnTo>
                <a:lnTo>
                  <a:pt x="246087" y="346214"/>
                </a:lnTo>
                <a:lnTo>
                  <a:pt x="293585" y="287350"/>
                </a:lnTo>
                <a:lnTo>
                  <a:pt x="310692" y="263347"/>
                </a:lnTo>
                <a:lnTo>
                  <a:pt x="311785" y="256095"/>
                </a:lnTo>
                <a:close/>
              </a:path>
            </a:pathLst>
          </a:custGeom>
          <a:solidFill>
            <a:srgbClr val="D87355"/>
          </a:solidFill>
        </p:spPr>
        <p:txBody>
          <a:bodyPr wrap="square" lIns="0" tIns="0" rIns="0" bIns="0" rtlCol="0"/>
          <a:lstStyle/>
          <a:p>
            <a:endParaRPr/>
          </a:p>
        </p:txBody>
      </p:sp>
      <p:pic>
        <p:nvPicPr>
          <p:cNvPr id="165" name="bg object 165"/>
          <p:cNvPicPr/>
          <p:nvPr/>
        </p:nvPicPr>
        <p:blipFill>
          <a:blip r:embed="rId54" cstate="email">
            <a:extLst>
              <a:ext uri="{28A0092B-C50C-407E-A947-70E740481C1C}">
                <a14:useLocalDpi xmlns:a14="http://schemas.microsoft.com/office/drawing/2010/main"/>
              </a:ext>
            </a:extLst>
          </a:blip>
          <a:stretch>
            <a:fillRect/>
          </a:stretch>
        </p:blipFill>
        <p:spPr>
          <a:xfrm>
            <a:off x="10664745" y="6710293"/>
            <a:ext cx="592648" cy="1217862"/>
          </a:xfrm>
          <a:prstGeom prst="rect">
            <a:avLst/>
          </a:prstGeom>
        </p:spPr>
      </p:pic>
      <p:sp>
        <p:nvSpPr>
          <p:cNvPr id="166" name="bg object 166"/>
          <p:cNvSpPr/>
          <p:nvPr/>
        </p:nvSpPr>
        <p:spPr>
          <a:xfrm>
            <a:off x="9318663" y="6709895"/>
            <a:ext cx="393065" cy="3810"/>
          </a:xfrm>
          <a:custGeom>
            <a:avLst/>
            <a:gdLst/>
            <a:ahLst/>
            <a:cxnLst/>
            <a:rect l="l" t="t" r="r" b="b"/>
            <a:pathLst>
              <a:path w="393065" h="3809">
                <a:moveTo>
                  <a:pt x="211670" y="0"/>
                </a:moveTo>
                <a:lnTo>
                  <a:pt x="0" y="0"/>
                </a:lnTo>
                <a:lnTo>
                  <a:pt x="0" y="1270"/>
                </a:lnTo>
                <a:lnTo>
                  <a:pt x="1346" y="1270"/>
                </a:lnTo>
                <a:lnTo>
                  <a:pt x="1346" y="2540"/>
                </a:lnTo>
                <a:lnTo>
                  <a:pt x="2679" y="2540"/>
                </a:lnTo>
                <a:lnTo>
                  <a:pt x="2679" y="3810"/>
                </a:lnTo>
                <a:lnTo>
                  <a:pt x="211302" y="3810"/>
                </a:lnTo>
                <a:lnTo>
                  <a:pt x="211302" y="2540"/>
                </a:lnTo>
                <a:lnTo>
                  <a:pt x="211416" y="1270"/>
                </a:lnTo>
                <a:lnTo>
                  <a:pt x="211670" y="1270"/>
                </a:lnTo>
                <a:lnTo>
                  <a:pt x="211670" y="0"/>
                </a:lnTo>
                <a:close/>
              </a:path>
              <a:path w="393065" h="3809">
                <a:moveTo>
                  <a:pt x="392709" y="0"/>
                </a:moveTo>
                <a:lnTo>
                  <a:pt x="244767" y="0"/>
                </a:lnTo>
                <a:lnTo>
                  <a:pt x="244767" y="1270"/>
                </a:lnTo>
                <a:lnTo>
                  <a:pt x="245021" y="1270"/>
                </a:lnTo>
                <a:lnTo>
                  <a:pt x="245021" y="2540"/>
                </a:lnTo>
                <a:lnTo>
                  <a:pt x="245135" y="3810"/>
                </a:lnTo>
                <a:lnTo>
                  <a:pt x="392709" y="3810"/>
                </a:lnTo>
                <a:lnTo>
                  <a:pt x="392709" y="2540"/>
                </a:lnTo>
                <a:lnTo>
                  <a:pt x="392709" y="1270"/>
                </a:lnTo>
                <a:lnTo>
                  <a:pt x="392709" y="0"/>
                </a:lnTo>
                <a:close/>
              </a:path>
            </a:pathLst>
          </a:custGeom>
          <a:solidFill>
            <a:srgbClr val="C3D0E3"/>
          </a:solidFill>
        </p:spPr>
        <p:txBody>
          <a:bodyPr wrap="square" lIns="0" tIns="0" rIns="0" bIns="0" rtlCol="0"/>
          <a:lstStyle/>
          <a:p>
            <a:endParaRPr/>
          </a:p>
        </p:txBody>
      </p:sp>
      <p:sp>
        <p:nvSpPr>
          <p:cNvPr id="167" name="bg object 167"/>
          <p:cNvSpPr/>
          <p:nvPr/>
        </p:nvSpPr>
        <p:spPr>
          <a:xfrm>
            <a:off x="9529954" y="6710293"/>
            <a:ext cx="34290" cy="3810"/>
          </a:xfrm>
          <a:custGeom>
            <a:avLst/>
            <a:gdLst/>
            <a:ahLst/>
            <a:cxnLst/>
            <a:rect l="l" t="t" r="r" b="b"/>
            <a:pathLst>
              <a:path w="34290" h="3809">
                <a:moveTo>
                  <a:pt x="33422" y="0"/>
                </a:moveTo>
                <a:lnTo>
                  <a:pt x="443" y="0"/>
                </a:lnTo>
                <a:lnTo>
                  <a:pt x="178" y="1130"/>
                </a:lnTo>
                <a:lnTo>
                  <a:pt x="25" y="2253"/>
                </a:lnTo>
                <a:lnTo>
                  <a:pt x="0" y="3405"/>
                </a:lnTo>
                <a:lnTo>
                  <a:pt x="33869" y="3405"/>
                </a:lnTo>
                <a:lnTo>
                  <a:pt x="33833" y="2253"/>
                </a:lnTo>
                <a:lnTo>
                  <a:pt x="33683" y="1111"/>
                </a:lnTo>
                <a:lnTo>
                  <a:pt x="33422" y="0"/>
                </a:lnTo>
                <a:close/>
              </a:path>
            </a:pathLst>
          </a:custGeom>
          <a:solidFill>
            <a:srgbClr val="D77254"/>
          </a:solidFill>
        </p:spPr>
        <p:txBody>
          <a:bodyPr wrap="square" lIns="0" tIns="0" rIns="0" bIns="0" rtlCol="0"/>
          <a:lstStyle/>
          <a:p>
            <a:endParaRPr/>
          </a:p>
        </p:txBody>
      </p:sp>
      <p:pic>
        <p:nvPicPr>
          <p:cNvPr id="168" name="bg object 168"/>
          <p:cNvPicPr/>
          <p:nvPr/>
        </p:nvPicPr>
        <p:blipFill>
          <a:blip r:embed="rId55" cstate="email">
            <a:extLst>
              <a:ext uri="{28A0092B-C50C-407E-A947-70E740481C1C}">
                <a14:useLocalDpi xmlns:a14="http://schemas.microsoft.com/office/drawing/2010/main"/>
              </a:ext>
            </a:extLst>
          </a:blip>
          <a:stretch>
            <a:fillRect/>
          </a:stretch>
        </p:blipFill>
        <p:spPr>
          <a:xfrm>
            <a:off x="8008749" y="6869300"/>
            <a:ext cx="811327" cy="1364192"/>
          </a:xfrm>
          <a:prstGeom prst="rect">
            <a:avLst/>
          </a:prstGeom>
        </p:spPr>
      </p:pic>
      <p:pic>
        <p:nvPicPr>
          <p:cNvPr id="169" name="bg object 169"/>
          <p:cNvPicPr/>
          <p:nvPr/>
        </p:nvPicPr>
        <p:blipFill>
          <a:blip r:embed="rId56" cstate="email">
            <a:extLst>
              <a:ext uri="{28A0092B-C50C-407E-A947-70E740481C1C}">
                <a14:useLocalDpi xmlns:a14="http://schemas.microsoft.com/office/drawing/2010/main"/>
              </a:ext>
            </a:extLst>
          </a:blip>
          <a:stretch>
            <a:fillRect/>
          </a:stretch>
        </p:blipFill>
        <p:spPr>
          <a:xfrm>
            <a:off x="9347782" y="8201677"/>
            <a:ext cx="156399" cy="31815"/>
          </a:xfrm>
          <a:prstGeom prst="rect">
            <a:avLst/>
          </a:prstGeom>
        </p:spPr>
      </p:pic>
      <p:pic>
        <p:nvPicPr>
          <p:cNvPr id="170" name="bg object 170"/>
          <p:cNvPicPr/>
          <p:nvPr/>
        </p:nvPicPr>
        <p:blipFill>
          <a:blip r:embed="rId57" cstate="email">
            <a:extLst>
              <a:ext uri="{28A0092B-C50C-407E-A947-70E740481C1C}">
                <a14:useLocalDpi xmlns:a14="http://schemas.microsoft.com/office/drawing/2010/main"/>
              </a:ext>
            </a:extLst>
          </a:blip>
          <a:stretch>
            <a:fillRect/>
          </a:stretch>
        </p:blipFill>
        <p:spPr>
          <a:xfrm>
            <a:off x="8423381" y="6874593"/>
            <a:ext cx="723556" cy="1358900"/>
          </a:xfrm>
          <a:prstGeom prst="rect">
            <a:avLst/>
          </a:prstGeom>
        </p:spPr>
      </p:pic>
      <p:pic>
        <p:nvPicPr>
          <p:cNvPr id="171" name="bg object 171"/>
          <p:cNvPicPr/>
          <p:nvPr/>
        </p:nvPicPr>
        <p:blipFill>
          <a:blip r:embed="rId58" cstate="email">
            <a:extLst>
              <a:ext uri="{28A0092B-C50C-407E-A947-70E740481C1C}">
                <a14:useLocalDpi xmlns:a14="http://schemas.microsoft.com/office/drawing/2010/main"/>
              </a:ext>
            </a:extLst>
          </a:blip>
          <a:stretch>
            <a:fillRect/>
          </a:stretch>
        </p:blipFill>
        <p:spPr>
          <a:xfrm>
            <a:off x="8185394" y="8093298"/>
            <a:ext cx="241233" cy="140194"/>
          </a:xfrm>
          <a:prstGeom prst="rect">
            <a:avLst/>
          </a:prstGeom>
        </p:spPr>
      </p:pic>
      <p:pic>
        <p:nvPicPr>
          <p:cNvPr id="172" name="bg object 172"/>
          <p:cNvPicPr/>
          <p:nvPr/>
        </p:nvPicPr>
        <p:blipFill>
          <a:blip r:embed="rId59" cstate="email">
            <a:extLst>
              <a:ext uri="{28A0092B-C50C-407E-A947-70E740481C1C}">
                <a14:useLocalDpi xmlns:a14="http://schemas.microsoft.com/office/drawing/2010/main"/>
              </a:ext>
            </a:extLst>
          </a:blip>
          <a:stretch>
            <a:fillRect/>
          </a:stretch>
        </p:blipFill>
        <p:spPr>
          <a:xfrm>
            <a:off x="9143695" y="8168454"/>
            <a:ext cx="1682879" cy="65038"/>
          </a:xfrm>
          <a:prstGeom prst="rect">
            <a:avLst/>
          </a:prstGeom>
        </p:spPr>
      </p:pic>
      <p:pic>
        <p:nvPicPr>
          <p:cNvPr id="173" name="bg object 173"/>
          <p:cNvPicPr/>
          <p:nvPr/>
        </p:nvPicPr>
        <p:blipFill>
          <a:blip r:embed="rId60" cstate="email">
            <a:extLst>
              <a:ext uri="{28A0092B-C50C-407E-A947-70E740481C1C}">
                <a14:useLocalDpi xmlns:a14="http://schemas.microsoft.com/office/drawing/2010/main"/>
              </a:ext>
            </a:extLst>
          </a:blip>
          <a:stretch>
            <a:fillRect/>
          </a:stretch>
        </p:blipFill>
        <p:spPr>
          <a:xfrm>
            <a:off x="8008749" y="7771179"/>
            <a:ext cx="121524" cy="387955"/>
          </a:xfrm>
          <a:prstGeom prst="rect">
            <a:avLst/>
          </a:prstGeom>
        </p:spPr>
      </p:pic>
      <p:pic>
        <p:nvPicPr>
          <p:cNvPr id="174" name="bg object 174"/>
          <p:cNvPicPr/>
          <p:nvPr/>
        </p:nvPicPr>
        <p:blipFill>
          <a:blip r:embed="rId61" cstate="email">
            <a:extLst>
              <a:ext uri="{28A0092B-C50C-407E-A947-70E740481C1C}">
                <a14:useLocalDpi xmlns:a14="http://schemas.microsoft.com/office/drawing/2010/main"/>
              </a:ext>
            </a:extLst>
          </a:blip>
          <a:stretch>
            <a:fillRect/>
          </a:stretch>
        </p:blipFill>
        <p:spPr>
          <a:xfrm>
            <a:off x="8008749" y="7799585"/>
            <a:ext cx="71455" cy="352205"/>
          </a:xfrm>
          <a:prstGeom prst="rect">
            <a:avLst/>
          </a:prstGeom>
        </p:spPr>
      </p:pic>
      <p:pic>
        <p:nvPicPr>
          <p:cNvPr id="175" name="bg object 175"/>
          <p:cNvPicPr/>
          <p:nvPr/>
        </p:nvPicPr>
        <p:blipFill>
          <a:blip r:embed="rId62" cstate="email">
            <a:extLst>
              <a:ext uri="{28A0092B-C50C-407E-A947-70E740481C1C}">
                <a14:useLocalDpi xmlns:a14="http://schemas.microsoft.com/office/drawing/2010/main"/>
              </a:ext>
            </a:extLst>
          </a:blip>
          <a:stretch>
            <a:fillRect/>
          </a:stretch>
        </p:blipFill>
        <p:spPr>
          <a:xfrm>
            <a:off x="8991100" y="7184921"/>
            <a:ext cx="35513" cy="332276"/>
          </a:xfrm>
          <a:prstGeom prst="rect">
            <a:avLst/>
          </a:prstGeom>
        </p:spPr>
      </p:pic>
      <p:pic>
        <p:nvPicPr>
          <p:cNvPr id="176" name="bg object 176"/>
          <p:cNvPicPr/>
          <p:nvPr/>
        </p:nvPicPr>
        <p:blipFill>
          <a:blip r:embed="rId63" cstate="email">
            <a:extLst>
              <a:ext uri="{28A0092B-C50C-407E-A947-70E740481C1C}">
                <a14:useLocalDpi xmlns:a14="http://schemas.microsoft.com/office/drawing/2010/main"/>
              </a:ext>
            </a:extLst>
          </a:blip>
          <a:stretch>
            <a:fillRect/>
          </a:stretch>
        </p:blipFill>
        <p:spPr>
          <a:xfrm>
            <a:off x="8971910" y="7904640"/>
            <a:ext cx="54702" cy="59017"/>
          </a:xfrm>
          <a:prstGeom prst="rect">
            <a:avLst/>
          </a:prstGeom>
        </p:spPr>
      </p:pic>
      <p:pic>
        <p:nvPicPr>
          <p:cNvPr id="177" name="bg object 177"/>
          <p:cNvPicPr/>
          <p:nvPr/>
        </p:nvPicPr>
        <p:blipFill>
          <a:blip r:embed="rId64" cstate="email">
            <a:extLst>
              <a:ext uri="{28A0092B-C50C-407E-A947-70E740481C1C}">
                <a14:useLocalDpi xmlns:a14="http://schemas.microsoft.com/office/drawing/2010/main"/>
              </a:ext>
            </a:extLst>
          </a:blip>
          <a:stretch>
            <a:fillRect/>
          </a:stretch>
        </p:blipFill>
        <p:spPr>
          <a:xfrm>
            <a:off x="8506760" y="7969401"/>
            <a:ext cx="519852" cy="264091"/>
          </a:xfrm>
          <a:prstGeom prst="rect">
            <a:avLst/>
          </a:prstGeom>
        </p:spPr>
      </p:pic>
      <p:pic>
        <p:nvPicPr>
          <p:cNvPr id="178" name="bg object 178"/>
          <p:cNvPicPr/>
          <p:nvPr/>
        </p:nvPicPr>
        <p:blipFill>
          <a:blip r:embed="rId65" cstate="email">
            <a:extLst>
              <a:ext uri="{28A0092B-C50C-407E-A947-70E740481C1C}">
                <a14:useLocalDpi xmlns:a14="http://schemas.microsoft.com/office/drawing/2010/main"/>
              </a:ext>
            </a:extLst>
          </a:blip>
          <a:stretch>
            <a:fillRect/>
          </a:stretch>
        </p:blipFill>
        <p:spPr>
          <a:xfrm>
            <a:off x="9236301" y="6710293"/>
            <a:ext cx="475071" cy="123232"/>
          </a:xfrm>
          <a:prstGeom prst="rect">
            <a:avLst/>
          </a:prstGeom>
        </p:spPr>
      </p:pic>
      <p:pic>
        <p:nvPicPr>
          <p:cNvPr id="179" name="bg object 179"/>
          <p:cNvPicPr/>
          <p:nvPr/>
        </p:nvPicPr>
        <p:blipFill>
          <a:blip r:embed="rId66" cstate="email">
            <a:extLst>
              <a:ext uri="{28A0092B-C50C-407E-A947-70E740481C1C}">
                <a14:useLocalDpi xmlns:a14="http://schemas.microsoft.com/office/drawing/2010/main"/>
              </a:ext>
            </a:extLst>
          </a:blip>
          <a:stretch>
            <a:fillRect/>
          </a:stretch>
        </p:blipFill>
        <p:spPr>
          <a:xfrm>
            <a:off x="10664745" y="6713699"/>
            <a:ext cx="536032" cy="1095904"/>
          </a:xfrm>
          <a:prstGeom prst="rect">
            <a:avLst/>
          </a:prstGeom>
        </p:spPr>
      </p:pic>
      <p:pic>
        <p:nvPicPr>
          <p:cNvPr id="180" name="bg object 180"/>
          <p:cNvPicPr/>
          <p:nvPr/>
        </p:nvPicPr>
        <p:blipFill>
          <a:blip r:embed="rId67" cstate="email">
            <a:extLst>
              <a:ext uri="{28A0092B-C50C-407E-A947-70E740481C1C}">
                <a14:useLocalDpi xmlns:a14="http://schemas.microsoft.com/office/drawing/2010/main"/>
              </a:ext>
            </a:extLst>
          </a:blip>
          <a:stretch>
            <a:fillRect/>
          </a:stretch>
        </p:blipFill>
        <p:spPr>
          <a:xfrm>
            <a:off x="10909499" y="7809603"/>
            <a:ext cx="253877" cy="61791"/>
          </a:xfrm>
          <a:prstGeom prst="rect">
            <a:avLst/>
          </a:prstGeom>
        </p:spPr>
      </p:pic>
      <p:pic>
        <p:nvPicPr>
          <p:cNvPr id="181" name="bg object 181"/>
          <p:cNvPicPr/>
          <p:nvPr/>
        </p:nvPicPr>
        <p:blipFill>
          <a:blip r:embed="rId68" cstate="email">
            <a:extLst>
              <a:ext uri="{28A0092B-C50C-407E-A947-70E740481C1C}">
                <a14:useLocalDpi xmlns:a14="http://schemas.microsoft.com/office/drawing/2010/main"/>
              </a:ext>
            </a:extLst>
          </a:blip>
          <a:stretch>
            <a:fillRect/>
          </a:stretch>
        </p:blipFill>
        <p:spPr>
          <a:xfrm>
            <a:off x="10909499" y="6918954"/>
            <a:ext cx="254756" cy="639982"/>
          </a:xfrm>
          <a:prstGeom prst="rect">
            <a:avLst/>
          </a:prstGeom>
        </p:spPr>
      </p:pic>
      <p:pic>
        <p:nvPicPr>
          <p:cNvPr id="182" name="bg object 182"/>
          <p:cNvPicPr/>
          <p:nvPr/>
        </p:nvPicPr>
        <p:blipFill>
          <a:blip r:embed="rId69" cstate="email">
            <a:extLst>
              <a:ext uri="{28A0092B-C50C-407E-A947-70E740481C1C}">
                <a14:useLocalDpi xmlns:a14="http://schemas.microsoft.com/office/drawing/2010/main"/>
              </a:ext>
            </a:extLst>
          </a:blip>
          <a:stretch>
            <a:fillRect/>
          </a:stretch>
        </p:blipFill>
        <p:spPr>
          <a:xfrm>
            <a:off x="11132701" y="7794972"/>
            <a:ext cx="30675" cy="76423"/>
          </a:xfrm>
          <a:prstGeom prst="rect">
            <a:avLst/>
          </a:prstGeom>
        </p:spPr>
      </p:pic>
      <p:pic>
        <p:nvPicPr>
          <p:cNvPr id="183" name="bg object 183"/>
          <p:cNvPicPr/>
          <p:nvPr/>
        </p:nvPicPr>
        <p:blipFill>
          <a:blip r:embed="rId70" cstate="screen">
            <a:extLst>
              <a:ext uri="{28A0092B-C50C-407E-A947-70E740481C1C}">
                <a14:useLocalDpi xmlns:a14="http://schemas.microsoft.com/office/drawing/2010/main"/>
              </a:ext>
            </a:extLst>
          </a:blip>
          <a:stretch>
            <a:fillRect/>
          </a:stretch>
        </p:blipFill>
        <p:spPr>
          <a:xfrm>
            <a:off x="11043052" y="7407996"/>
            <a:ext cx="40839" cy="13006"/>
          </a:xfrm>
          <a:prstGeom prst="rect">
            <a:avLst/>
          </a:prstGeom>
        </p:spPr>
      </p:pic>
      <p:pic>
        <p:nvPicPr>
          <p:cNvPr id="184" name="bg object 184"/>
          <p:cNvPicPr/>
          <p:nvPr/>
        </p:nvPicPr>
        <p:blipFill>
          <a:blip r:embed="rId71" cstate="email">
            <a:extLst>
              <a:ext uri="{28A0092B-C50C-407E-A947-70E740481C1C}">
                <a14:useLocalDpi xmlns:a14="http://schemas.microsoft.com/office/drawing/2010/main"/>
              </a:ext>
            </a:extLst>
          </a:blip>
          <a:stretch>
            <a:fillRect/>
          </a:stretch>
        </p:blipFill>
        <p:spPr>
          <a:xfrm>
            <a:off x="10909499" y="7407996"/>
            <a:ext cx="253877" cy="445509"/>
          </a:xfrm>
          <a:prstGeom prst="rect">
            <a:avLst/>
          </a:prstGeom>
        </p:spPr>
      </p:pic>
      <p:pic>
        <p:nvPicPr>
          <p:cNvPr id="185" name="bg object 185"/>
          <p:cNvPicPr/>
          <p:nvPr/>
        </p:nvPicPr>
        <p:blipFill>
          <a:blip r:embed="rId72" cstate="email">
            <a:extLst>
              <a:ext uri="{28A0092B-C50C-407E-A947-70E740481C1C}">
                <a14:useLocalDpi xmlns:a14="http://schemas.microsoft.com/office/drawing/2010/main"/>
              </a:ext>
            </a:extLst>
          </a:blip>
          <a:stretch>
            <a:fillRect/>
          </a:stretch>
        </p:blipFill>
        <p:spPr>
          <a:xfrm>
            <a:off x="10909499" y="7421002"/>
            <a:ext cx="239242" cy="373973"/>
          </a:xfrm>
          <a:prstGeom prst="rect">
            <a:avLst/>
          </a:prstGeom>
        </p:spPr>
      </p:pic>
      <p:pic>
        <p:nvPicPr>
          <p:cNvPr id="186" name="bg object 186"/>
          <p:cNvPicPr/>
          <p:nvPr/>
        </p:nvPicPr>
        <p:blipFill>
          <a:blip r:embed="rId73" cstate="email">
            <a:extLst>
              <a:ext uri="{28A0092B-C50C-407E-A947-70E740481C1C}">
                <a14:useLocalDpi xmlns:a14="http://schemas.microsoft.com/office/drawing/2010/main"/>
              </a:ext>
            </a:extLst>
          </a:blip>
          <a:stretch>
            <a:fillRect/>
          </a:stretch>
        </p:blipFill>
        <p:spPr>
          <a:xfrm>
            <a:off x="10975047" y="7133199"/>
            <a:ext cx="68004" cy="88328"/>
          </a:xfrm>
          <a:prstGeom prst="rect">
            <a:avLst/>
          </a:prstGeom>
        </p:spPr>
      </p:pic>
      <p:pic>
        <p:nvPicPr>
          <p:cNvPr id="187" name="bg object 187"/>
          <p:cNvPicPr/>
          <p:nvPr/>
        </p:nvPicPr>
        <p:blipFill>
          <a:blip r:embed="rId74" cstate="email">
            <a:extLst>
              <a:ext uri="{28A0092B-C50C-407E-A947-70E740481C1C}">
                <a14:useLocalDpi xmlns:a14="http://schemas.microsoft.com/office/drawing/2010/main"/>
              </a:ext>
            </a:extLst>
          </a:blip>
          <a:stretch>
            <a:fillRect/>
          </a:stretch>
        </p:blipFill>
        <p:spPr>
          <a:xfrm>
            <a:off x="11026791" y="7407996"/>
            <a:ext cx="16260" cy="160481"/>
          </a:xfrm>
          <a:prstGeom prst="rect">
            <a:avLst/>
          </a:prstGeom>
        </p:spPr>
      </p:pic>
      <p:pic>
        <p:nvPicPr>
          <p:cNvPr id="188" name="bg object 188"/>
          <p:cNvPicPr/>
          <p:nvPr/>
        </p:nvPicPr>
        <p:blipFill>
          <a:blip r:embed="rId75" cstate="email">
            <a:extLst>
              <a:ext uri="{28A0092B-C50C-407E-A947-70E740481C1C}">
                <a14:useLocalDpi xmlns:a14="http://schemas.microsoft.com/office/drawing/2010/main"/>
              </a:ext>
            </a:extLst>
          </a:blip>
          <a:stretch>
            <a:fillRect/>
          </a:stretch>
        </p:blipFill>
        <p:spPr>
          <a:xfrm>
            <a:off x="10909499" y="7651889"/>
            <a:ext cx="27268" cy="14635"/>
          </a:xfrm>
          <a:prstGeom prst="rect">
            <a:avLst/>
          </a:prstGeom>
        </p:spPr>
      </p:pic>
      <p:pic>
        <p:nvPicPr>
          <p:cNvPr id="189" name="bg object 189"/>
          <p:cNvPicPr/>
          <p:nvPr/>
        </p:nvPicPr>
        <p:blipFill>
          <a:blip r:embed="rId76" cstate="email">
            <a:extLst>
              <a:ext uri="{28A0092B-C50C-407E-A947-70E740481C1C}">
                <a14:useLocalDpi xmlns:a14="http://schemas.microsoft.com/office/drawing/2010/main"/>
              </a:ext>
            </a:extLst>
          </a:blip>
          <a:stretch>
            <a:fillRect/>
          </a:stretch>
        </p:blipFill>
        <p:spPr>
          <a:xfrm>
            <a:off x="10909499" y="7552346"/>
            <a:ext cx="133552" cy="114178"/>
          </a:xfrm>
          <a:prstGeom prst="rect">
            <a:avLst/>
          </a:prstGeom>
        </p:spPr>
      </p:pic>
      <p:pic>
        <p:nvPicPr>
          <p:cNvPr id="190" name="bg object 190"/>
          <p:cNvPicPr/>
          <p:nvPr/>
        </p:nvPicPr>
        <p:blipFill>
          <a:blip r:embed="rId77" cstate="email">
            <a:extLst>
              <a:ext uri="{28A0092B-C50C-407E-A947-70E740481C1C}">
                <a14:useLocalDpi xmlns:a14="http://schemas.microsoft.com/office/drawing/2010/main"/>
              </a:ext>
            </a:extLst>
          </a:blip>
          <a:stretch>
            <a:fillRect/>
          </a:stretch>
        </p:blipFill>
        <p:spPr>
          <a:xfrm>
            <a:off x="10909499" y="7146209"/>
            <a:ext cx="117292" cy="505679"/>
          </a:xfrm>
          <a:prstGeom prst="rect">
            <a:avLst/>
          </a:prstGeom>
        </p:spPr>
      </p:pic>
      <p:pic>
        <p:nvPicPr>
          <p:cNvPr id="191" name="bg object 191"/>
          <p:cNvPicPr/>
          <p:nvPr/>
        </p:nvPicPr>
        <p:blipFill>
          <a:blip r:embed="rId78" cstate="email">
            <a:extLst>
              <a:ext uri="{28A0092B-C50C-407E-A947-70E740481C1C}">
                <a14:useLocalDpi xmlns:a14="http://schemas.microsoft.com/office/drawing/2010/main"/>
              </a:ext>
            </a:extLst>
          </a:blip>
          <a:stretch>
            <a:fillRect/>
          </a:stretch>
        </p:blipFill>
        <p:spPr>
          <a:xfrm>
            <a:off x="9270735" y="6230788"/>
            <a:ext cx="571670" cy="602736"/>
          </a:xfrm>
          <a:prstGeom prst="rect">
            <a:avLst/>
          </a:prstGeom>
        </p:spPr>
      </p:pic>
      <p:pic>
        <p:nvPicPr>
          <p:cNvPr id="192" name="bg object 192"/>
          <p:cNvPicPr/>
          <p:nvPr/>
        </p:nvPicPr>
        <p:blipFill>
          <a:blip r:embed="rId79" cstate="email">
            <a:extLst>
              <a:ext uri="{28A0092B-C50C-407E-A947-70E740481C1C}">
                <a14:useLocalDpi xmlns:a14="http://schemas.microsoft.com/office/drawing/2010/main"/>
              </a:ext>
            </a:extLst>
          </a:blip>
          <a:stretch>
            <a:fillRect/>
          </a:stretch>
        </p:blipFill>
        <p:spPr>
          <a:xfrm>
            <a:off x="10055204" y="5902216"/>
            <a:ext cx="609538" cy="931308"/>
          </a:xfrm>
          <a:prstGeom prst="rect">
            <a:avLst/>
          </a:prstGeom>
        </p:spPr>
      </p:pic>
      <p:pic>
        <p:nvPicPr>
          <p:cNvPr id="193" name="bg object 193"/>
          <p:cNvPicPr/>
          <p:nvPr/>
        </p:nvPicPr>
        <p:blipFill>
          <a:blip r:embed="rId80" cstate="email">
            <a:extLst>
              <a:ext uri="{28A0092B-C50C-407E-A947-70E740481C1C}">
                <a14:useLocalDpi xmlns:a14="http://schemas.microsoft.com/office/drawing/2010/main"/>
              </a:ext>
            </a:extLst>
          </a:blip>
          <a:stretch>
            <a:fillRect/>
          </a:stretch>
        </p:blipFill>
        <p:spPr>
          <a:xfrm>
            <a:off x="10090702" y="5967787"/>
            <a:ext cx="488063" cy="314357"/>
          </a:xfrm>
          <a:prstGeom prst="rect">
            <a:avLst/>
          </a:prstGeom>
        </p:spPr>
      </p:pic>
      <p:pic>
        <p:nvPicPr>
          <p:cNvPr id="194" name="bg object 194"/>
          <p:cNvPicPr/>
          <p:nvPr/>
        </p:nvPicPr>
        <p:blipFill>
          <a:blip r:embed="rId81" cstate="email">
            <a:extLst>
              <a:ext uri="{28A0092B-C50C-407E-A947-70E740481C1C}">
                <a14:useLocalDpi xmlns:a14="http://schemas.microsoft.com/office/drawing/2010/main"/>
              </a:ext>
            </a:extLst>
          </a:blip>
          <a:stretch>
            <a:fillRect/>
          </a:stretch>
        </p:blipFill>
        <p:spPr>
          <a:xfrm>
            <a:off x="10632955" y="6472532"/>
            <a:ext cx="25306" cy="112161"/>
          </a:xfrm>
          <a:prstGeom prst="rect">
            <a:avLst/>
          </a:prstGeom>
        </p:spPr>
      </p:pic>
      <p:pic>
        <p:nvPicPr>
          <p:cNvPr id="195" name="bg object 195"/>
          <p:cNvPicPr/>
          <p:nvPr/>
        </p:nvPicPr>
        <p:blipFill>
          <a:blip r:embed="rId82" cstate="email">
            <a:extLst>
              <a:ext uri="{28A0092B-C50C-407E-A947-70E740481C1C}">
                <a14:useLocalDpi xmlns:a14="http://schemas.microsoft.com/office/drawing/2010/main"/>
              </a:ext>
            </a:extLst>
          </a:blip>
          <a:stretch>
            <a:fillRect/>
          </a:stretch>
        </p:blipFill>
        <p:spPr>
          <a:xfrm>
            <a:off x="10632955" y="6629692"/>
            <a:ext cx="25306" cy="112161"/>
          </a:xfrm>
          <a:prstGeom prst="rect">
            <a:avLst/>
          </a:prstGeom>
        </p:spPr>
      </p:pic>
      <p:pic>
        <p:nvPicPr>
          <p:cNvPr id="196" name="bg object 196"/>
          <p:cNvPicPr/>
          <p:nvPr/>
        </p:nvPicPr>
        <p:blipFill>
          <a:blip r:embed="rId83" cstate="email">
            <a:extLst>
              <a:ext uri="{28A0092B-C50C-407E-A947-70E740481C1C}">
                <a14:useLocalDpi xmlns:a14="http://schemas.microsoft.com/office/drawing/2010/main"/>
              </a:ext>
            </a:extLst>
          </a:blip>
          <a:stretch>
            <a:fillRect/>
          </a:stretch>
        </p:blipFill>
        <p:spPr>
          <a:xfrm>
            <a:off x="9891856" y="6006395"/>
            <a:ext cx="698711" cy="827129"/>
          </a:xfrm>
          <a:prstGeom prst="rect">
            <a:avLst/>
          </a:prstGeom>
        </p:spPr>
      </p:pic>
      <p:pic>
        <p:nvPicPr>
          <p:cNvPr id="197" name="bg object 197"/>
          <p:cNvPicPr/>
          <p:nvPr/>
        </p:nvPicPr>
        <p:blipFill>
          <a:blip r:embed="rId84" cstate="email">
            <a:extLst>
              <a:ext uri="{28A0092B-C50C-407E-A947-70E740481C1C}">
                <a14:useLocalDpi xmlns:a14="http://schemas.microsoft.com/office/drawing/2010/main"/>
              </a:ext>
            </a:extLst>
          </a:blip>
          <a:stretch>
            <a:fillRect/>
          </a:stretch>
        </p:blipFill>
        <p:spPr>
          <a:xfrm>
            <a:off x="9908120" y="6021030"/>
            <a:ext cx="182559" cy="209757"/>
          </a:xfrm>
          <a:prstGeom prst="rect">
            <a:avLst/>
          </a:prstGeom>
        </p:spPr>
      </p:pic>
      <p:pic>
        <p:nvPicPr>
          <p:cNvPr id="198" name="bg object 198"/>
          <p:cNvPicPr/>
          <p:nvPr/>
        </p:nvPicPr>
        <p:blipFill>
          <a:blip r:embed="rId85" cstate="email">
            <a:extLst>
              <a:ext uri="{28A0092B-C50C-407E-A947-70E740481C1C}">
                <a14:useLocalDpi xmlns:a14="http://schemas.microsoft.com/office/drawing/2010/main"/>
              </a:ext>
            </a:extLst>
          </a:blip>
          <a:stretch>
            <a:fillRect/>
          </a:stretch>
        </p:blipFill>
        <p:spPr>
          <a:xfrm>
            <a:off x="10297040" y="6021030"/>
            <a:ext cx="155778" cy="89942"/>
          </a:xfrm>
          <a:prstGeom prst="rect">
            <a:avLst/>
          </a:prstGeom>
        </p:spPr>
      </p:pic>
      <p:pic>
        <p:nvPicPr>
          <p:cNvPr id="199" name="bg object 199"/>
          <p:cNvPicPr/>
          <p:nvPr/>
        </p:nvPicPr>
        <p:blipFill>
          <a:blip r:embed="rId86" cstate="email">
            <a:extLst>
              <a:ext uri="{28A0092B-C50C-407E-A947-70E740481C1C}">
                <a14:useLocalDpi xmlns:a14="http://schemas.microsoft.com/office/drawing/2010/main"/>
              </a:ext>
            </a:extLst>
          </a:blip>
          <a:stretch>
            <a:fillRect/>
          </a:stretch>
        </p:blipFill>
        <p:spPr>
          <a:xfrm>
            <a:off x="10197822" y="6021030"/>
            <a:ext cx="254996" cy="171304"/>
          </a:xfrm>
          <a:prstGeom prst="rect">
            <a:avLst/>
          </a:prstGeom>
        </p:spPr>
      </p:pic>
      <p:pic>
        <p:nvPicPr>
          <p:cNvPr id="200" name="bg object 200"/>
          <p:cNvPicPr/>
          <p:nvPr/>
        </p:nvPicPr>
        <p:blipFill>
          <a:blip r:embed="rId87" cstate="email">
            <a:extLst>
              <a:ext uri="{28A0092B-C50C-407E-A947-70E740481C1C}">
                <a14:useLocalDpi xmlns:a14="http://schemas.microsoft.com/office/drawing/2010/main"/>
              </a:ext>
            </a:extLst>
          </a:blip>
          <a:stretch>
            <a:fillRect/>
          </a:stretch>
        </p:blipFill>
        <p:spPr>
          <a:xfrm>
            <a:off x="10090680" y="6021030"/>
            <a:ext cx="362138" cy="812494"/>
          </a:xfrm>
          <a:prstGeom prst="rect">
            <a:avLst/>
          </a:prstGeom>
        </p:spPr>
      </p:pic>
      <p:pic>
        <p:nvPicPr>
          <p:cNvPr id="201" name="bg object 201"/>
          <p:cNvPicPr/>
          <p:nvPr/>
        </p:nvPicPr>
        <p:blipFill>
          <a:blip r:embed="rId88" cstate="email">
            <a:extLst>
              <a:ext uri="{28A0092B-C50C-407E-A947-70E740481C1C}">
                <a14:useLocalDpi xmlns:a14="http://schemas.microsoft.com/office/drawing/2010/main"/>
              </a:ext>
            </a:extLst>
          </a:blip>
          <a:stretch>
            <a:fillRect/>
          </a:stretch>
        </p:blipFill>
        <p:spPr>
          <a:xfrm>
            <a:off x="10272893" y="6046297"/>
            <a:ext cx="135746" cy="87766"/>
          </a:xfrm>
          <a:prstGeom prst="rect">
            <a:avLst/>
          </a:prstGeom>
        </p:spPr>
      </p:pic>
      <p:pic>
        <p:nvPicPr>
          <p:cNvPr id="202" name="bg object 202"/>
          <p:cNvPicPr/>
          <p:nvPr/>
        </p:nvPicPr>
        <p:blipFill>
          <a:blip r:embed="rId89" cstate="email">
            <a:extLst>
              <a:ext uri="{28A0092B-C50C-407E-A947-70E740481C1C}">
                <a14:useLocalDpi xmlns:a14="http://schemas.microsoft.com/office/drawing/2010/main"/>
              </a:ext>
            </a:extLst>
          </a:blip>
          <a:stretch>
            <a:fillRect/>
          </a:stretch>
        </p:blipFill>
        <p:spPr>
          <a:xfrm>
            <a:off x="9931927" y="6046230"/>
            <a:ext cx="158752" cy="184558"/>
          </a:xfrm>
          <a:prstGeom prst="rect">
            <a:avLst/>
          </a:prstGeom>
        </p:spPr>
      </p:pic>
      <p:pic>
        <p:nvPicPr>
          <p:cNvPr id="203" name="bg object 203"/>
          <p:cNvPicPr/>
          <p:nvPr/>
        </p:nvPicPr>
        <p:blipFill>
          <a:blip r:embed="rId90" cstate="email">
            <a:extLst>
              <a:ext uri="{28A0092B-C50C-407E-A947-70E740481C1C}">
                <a14:useLocalDpi xmlns:a14="http://schemas.microsoft.com/office/drawing/2010/main"/>
              </a:ext>
            </a:extLst>
          </a:blip>
          <a:stretch>
            <a:fillRect/>
          </a:stretch>
        </p:blipFill>
        <p:spPr>
          <a:xfrm>
            <a:off x="10090680" y="6155093"/>
            <a:ext cx="313907" cy="252692"/>
          </a:xfrm>
          <a:prstGeom prst="rect">
            <a:avLst/>
          </a:prstGeom>
        </p:spPr>
      </p:pic>
      <p:pic>
        <p:nvPicPr>
          <p:cNvPr id="204" name="bg object 204"/>
          <p:cNvPicPr/>
          <p:nvPr/>
        </p:nvPicPr>
        <p:blipFill>
          <a:blip r:embed="rId91" cstate="email">
            <a:extLst>
              <a:ext uri="{28A0092B-C50C-407E-A947-70E740481C1C}">
                <a14:useLocalDpi xmlns:a14="http://schemas.microsoft.com/office/drawing/2010/main"/>
              </a:ext>
            </a:extLst>
          </a:blip>
          <a:stretch>
            <a:fillRect/>
          </a:stretch>
        </p:blipFill>
        <p:spPr>
          <a:xfrm>
            <a:off x="10222500" y="6306469"/>
            <a:ext cx="209314" cy="527056"/>
          </a:xfrm>
          <a:prstGeom prst="rect">
            <a:avLst/>
          </a:prstGeom>
        </p:spPr>
      </p:pic>
      <p:sp>
        <p:nvSpPr>
          <p:cNvPr id="205" name="bg object 205"/>
          <p:cNvSpPr/>
          <p:nvPr/>
        </p:nvSpPr>
        <p:spPr>
          <a:xfrm>
            <a:off x="9927328" y="6041630"/>
            <a:ext cx="128270" cy="189230"/>
          </a:xfrm>
          <a:custGeom>
            <a:avLst/>
            <a:gdLst/>
            <a:ahLst/>
            <a:cxnLst/>
            <a:rect l="l" t="t" r="r" b="b"/>
            <a:pathLst>
              <a:path w="128270" h="189229">
                <a:moveTo>
                  <a:pt x="33758" y="0"/>
                </a:moveTo>
                <a:lnTo>
                  <a:pt x="2393" y="24980"/>
                </a:lnTo>
                <a:lnTo>
                  <a:pt x="0" y="42801"/>
                </a:lnTo>
                <a:lnTo>
                  <a:pt x="0" y="189153"/>
                </a:lnTo>
                <a:lnTo>
                  <a:pt x="2301" y="189153"/>
                </a:lnTo>
                <a:lnTo>
                  <a:pt x="2301" y="42801"/>
                </a:lnTo>
                <a:lnTo>
                  <a:pt x="4599" y="25640"/>
                </a:lnTo>
                <a:lnTo>
                  <a:pt x="11058" y="12922"/>
                </a:lnTo>
                <a:lnTo>
                  <a:pt x="21025" y="5018"/>
                </a:lnTo>
                <a:lnTo>
                  <a:pt x="33847" y="2301"/>
                </a:lnTo>
                <a:lnTo>
                  <a:pt x="39822" y="2779"/>
                </a:lnTo>
                <a:lnTo>
                  <a:pt x="106376" y="37204"/>
                </a:lnTo>
                <a:lnTo>
                  <a:pt x="107957" y="50168"/>
                </a:lnTo>
                <a:lnTo>
                  <a:pt x="112384" y="63342"/>
                </a:lnTo>
                <a:lnTo>
                  <a:pt x="119181" y="75905"/>
                </a:lnTo>
                <a:lnTo>
                  <a:pt x="127875" y="87039"/>
                </a:lnTo>
                <a:lnTo>
                  <a:pt x="127875" y="83603"/>
                </a:lnTo>
                <a:lnTo>
                  <a:pt x="124487" y="79729"/>
                </a:lnTo>
                <a:lnTo>
                  <a:pt x="121407" y="75407"/>
                </a:lnTo>
                <a:lnTo>
                  <a:pt x="108678" y="37204"/>
                </a:lnTo>
                <a:lnTo>
                  <a:pt x="108678" y="36384"/>
                </a:lnTo>
                <a:lnTo>
                  <a:pt x="108238" y="35620"/>
                </a:lnTo>
                <a:lnTo>
                  <a:pt x="60690" y="8174"/>
                </a:lnTo>
                <a:lnTo>
                  <a:pt x="53644" y="4580"/>
                </a:lnTo>
                <a:lnTo>
                  <a:pt x="46792" y="2028"/>
                </a:lnTo>
                <a:lnTo>
                  <a:pt x="40178" y="506"/>
                </a:lnTo>
                <a:lnTo>
                  <a:pt x="33758" y="0"/>
                </a:lnTo>
                <a:close/>
              </a:path>
            </a:pathLst>
          </a:custGeom>
          <a:solidFill>
            <a:srgbClr val="FFFFFF"/>
          </a:solidFill>
        </p:spPr>
        <p:txBody>
          <a:bodyPr wrap="square" lIns="0" tIns="0" rIns="0" bIns="0" rtlCol="0"/>
          <a:lstStyle/>
          <a:p>
            <a:endParaRPr/>
          </a:p>
        </p:txBody>
      </p:sp>
      <p:pic>
        <p:nvPicPr>
          <p:cNvPr id="206" name="bg object 206"/>
          <p:cNvPicPr/>
          <p:nvPr/>
        </p:nvPicPr>
        <p:blipFill>
          <a:blip r:embed="rId92" cstate="email">
            <a:extLst>
              <a:ext uri="{28A0092B-C50C-407E-A947-70E740481C1C}">
                <a14:useLocalDpi xmlns:a14="http://schemas.microsoft.com/office/drawing/2010/main"/>
              </a:ext>
            </a:extLst>
          </a:blip>
          <a:stretch>
            <a:fillRect/>
          </a:stretch>
        </p:blipFill>
        <p:spPr>
          <a:xfrm>
            <a:off x="9929630" y="6043929"/>
            <a:ext cx="479238" cy="263492"/>
          </a:xfrm>
          <a:prstGeom prst="rect">
            <a:avLst/>
          </a:prstGeom>
        </p:spPr>
      </p:pic>
      <p:pic>
        <p:nvPicPr>
          <p:cNvPr id="207" name="bg object 207"/>
          <p:cNvPicPr/>
          <p:nvPr/>
        </p:nvPicPr>
        <p:blipFill>
          <a:blip r:embed="rId93" cstate="email">
            <a:extLst>
              <a:ext uri="{28A0092B-C50C-407E-A947-70E740481C1C}">
                <a14:useLocalDpi xmlns:a14="http://schemas.microsoft.com/office/drawing/2010/main"/>
              </a:ext>
            </a:extLst>
          </a:blip>
          <a:stretch>
            <a:fillRect/>
          </a:stretch>
        </p:blipFill>
        <p:spPr>
          <a:xfrm>
            <a:off x="10055204" y="6128667"/>
            <a:ext cx="35476" cy="26426"/>
          </a:xfrm>
          <a:prstGeom prst="rect">
            <a:avLst/>
          </a:prstGeom>
        </p:spPr>
      </p:pic>
      <p:pic>
        <p:nvPicPr>
          <p:cNvPr id="208" name="bg object 208"/>
          <p:cNvPicPr/>
          <p:nvPr/>
        </p:nvPicPr>
        <p:blipFill>
          <a:blip r:embed="rId94" cstate="email">
            <a:extLst>
              <a:ext uri="{28A0092B-C50C-407E-A947-70E740481C1C}">
                <a14:useLocalDpi xmlns:a14="http://schemas.microsoft.com/office/drawing/2010/main"/>
              </a:ext>
            </a:extLst>
          </a:blip>
          <a:stretch>
            <a:fillRect/>
          </a:stretch>
        </p:blipFill>
        <p:spPr>
          <a:xfrm>
            <a:off x="10090680" y="6152437"/>
            <a:ext cx="338837" cy="681087"/>
          </a:xfrm>
          <a:prstGeom prst="rect">
            <a:avLst/>
          </a:prstGeom>
        </p:spPr>
      </p:pic>
      <p:pic>
        <p:nvPicPr>
          <p:cNvPr id="209" name="bg object 209"/>
          <p:cNvPicPr/>
          <p:nvPr/>
        </p:nvPicPr>
        <p:blipFill>
          <a:blip r:embed="rId95" cstate="email">
            <a:extLst>
              <a:ext uri="{28A0092B-C50C-407E-A947-70E740481C1C}">
                <a14:useLocalDpi xmlns:a14="http://schemas.microsoft.com/office/drawing/2010/main"/>
              </a:ext>
            </a:extLst>
          </a:blip>
          <a:stretch>
            <a:fillRect/>
          </a:stretch>
        </p:blipFill>
        <p:spPr>
          <a:xfrm>
            <a:off x="9842406" y="6202230"/>
            <a:ext cx="248273" cy="44811"/>
          </a:xfrm>
          <a:prstGeom prst="rect">
            <a:avLst/>
          </a:prstGeom>
        </p:spPr>
      </p:pic>
      <p:pic>
        <p:nvPicPr>
          <p:cNvPr id="210" name="bg object 210"/>
          <p:cNvPicPr/>
          <p:nvPr/>
        </p:nvPicPr>
        <p:blipFill>
          <a:blip r:embed="rId96" cstate="print">
            <a:extLst>
              <a:ext uri="{28A0092B-C50C-407E-A947-70E740481C1C}">
                <a14:useLocalDpi xmlns:a14="http://schemas.microsoft.com/office/drawing/2010/main"/>
              </a:ext>
            </a:extLst>
          </a:blip>
          <a:stretch>
            <a:fillRect/>
          </a:stretch>
        </p:blipFill>
        <p:spPr>
          <a:xfrm>
            <a:off x="9915929" y="6230788"/>
            <a:ext cx="11395" cy="6578"/>
          </a:xfrm>
          <a:prstGeom prst="rect">
            <a:avLst/>
          </a:prstGeom>
        </p:spPr>
      </p:pic>
      <p:sp>
        <p:nvSpPr>
          <p:cNvPr id="211" name="bg object 211"/>
          <p:cNvSpPr/>
          <p:nvPr/>
        </p:nvSpPr>
        <p:spPr>
          <a:xfrm>
            <a:off x="9727550" y="6832899"/>
            <a:ext cx="1905" cy="0"/>
          </a:xfrm>
          <a:custGeom>
            <a:avLst/>
            <a:gdLst/>
            <a:ahLst/>
            <a:cxnLst/>
            <a:rect l="l" t="t" r="r" b="b"/>
            <a:pathLst>
              <a:path w="1904">
                <a:moveTo>
                  <a:pt x="0" y="0"/>
                </a:moveTo>
                <a:lnTo>
                  <a:pt x="1712" y="0"/>
                </a:lnTo>
              </a:path>
            </a:pathLst>
          </a:custGeom>
          <a:ln w="3175">
            <a:solidFill>
              <a:srgbClr val="FEFEFE"/>
            </a:solidFill>
          </a:ln>
        </p:spPr>
        <p:txBody>
          <a:bodyPr wrap="square" lIns="0" tIns="0" rIns="0" bIns="0" rtlCol="0"/>
          <a:lstStyle/>
          <a:p>
            <a:endParaRPr/>
          </a:p>
        </p:txBody>
      </p:sp>
      <p:pic>
        <p:nvPicPr>
          <p:cNvPr id="212" name="bg object 212"/>
          <p:cNvPicPr/>
          <p:nvPr/>
        </p:nvPicPr>
        <p:blipFill>
          <a:blip r:embed="rId97" cstate="email">
            <a:extLst>
              <a:ext uri="{28A0092B-C50C-407E-A947-70E740481C1C}">
                <a14:useLocalDpi xmlns:a14="http://schemas.microsoft.com/office/drawing/2010/main"/>
              </a:ext>
            </a:extLst>
          </a:blip>
          <a:stretch>
            <a:fillRect/>
          </a:stretch>
        </p:blipFill>
        <p:spPr>
          <a:xfrm>
            <a:off x="9729262" y="6230788"/>
            <a:ext cx="549636" cy="602736"/>
          </a:xfrm>
          <a:prstGeom prst="rect">
            <a:avLst/>
          </a:prstGeom>
        </p:spPr>
      </p:pic>
      <p:pic>
        <p:nvPicPr>
          <p:cNvPr id="213" name="bg object 213"/>
          <p:cNvPicPr/>
          <p:nvPr/>
        </p:nvPicPr>
        <p:blipFill>
          <a:blip r:embed="rId98" cstate="email">
            <a:extLst>
              <a:ext uri="{28A0092B-C50C-407E-A947-70E740481C1C}">
                <a14:useLocalDpi xmlns:a14="http://schemas.microsoft.com/office/drawing/2010/main"/>
              </a:ext>
            </a:extLst>
          </a:blip>
          <a:stretch>
            <a:fillRect/>
          </a:stretch>
        </p:blipFill>
        <p:spPr>
          <a:xfrm>
            <a:off x="9842406" y="6230788"/>
            <a:ext cx="101681" cy="16253"/>
          </a:xfrm>
          <a:prstGeom prst="rect">
            <a:avLst/>
          </a:prstGeom>
        </p:spPr>
      </p:pic>
      <p:sp>
        <p:nvSpPr>
          <p:cNvPr id="214" name="bg object 214"/>
          <p:cNvSpPr/>
          <p:nvPr/>
        </p:nvSpPr>
        <p:spPr>
          <a:xfrm>
            <a:off x="9928478" y="6238030"/>
            <a:ext cx="0" cy="9525"/>
          </a:xfrm>
          <a:custGeom>
            <a:avLst/>
            <a:gdLst/>
            <a:ahLst/>
            <a:cxnLst/>
            <a:rect l="l" t="t" r="r" b="b"/>
            <a:pathLst>
              <a:path h="9525">
                <a:moveTo>
                  <a:pt x="0" y="9011"/>
                </a:moveTo>
                <a:lnTo>
                  <a:pt x="0" y="0"/>
                </a:lnTo>
              </a:path>
            </a:pathLst>
          </a:custGeom>
          <a:ln w="3175">
            <a:solidFill>
              <a:srgbClr val="FEFEFE"/>
            </a:solidFill>
          </a:ln>
        </p:spPr>
        <p:txBody>
          <a:bodyPr wrap="square" lIns="0" tIns="0" rIns="0" bIns="0" rtlCol="0"/>
          <a:lstStyle/>
          <a:p>
            <a:endParaRPr/>
          </a:p>
        </p:txBody>
      </p:sp>
      <p:sp>
        <p:nvSpPr>
          <p:cNvPr id="215" name="bg object 215"/>
          <p:cNvSpPr/>
          <p:nvPr/>
        </p:nvSpPr>
        <p:spPr>
          <a:xfrm>
            <a:off x="9930779" y="6239356"/>
            <a:ext cx="0" cy="8255"/>
          </a:xfrm>
          <a:custGeom>
            <a:avLst/>
            <a:gdLst/>
            <a:ahLst/>
            <a:cxnLst/>
            <a:rect l="l" t="t" r="r" b="b"/>
            <a:pathLst>
              <a:path h="8254">
                <a:moveTo>
                  <a:pt x="0" y="7685"/>
                </a:moveTo>
                <a:lnTo>
                  <a:pt x="0" y="0"/>
                </a:lnTo>
              </a:path>
            </a:pathLst>
          </a:custGeom>
          <a:ln w="3175">
            <a:solidFill>
              <a:srgbClr val="FEFEFE"/>
            </a:solidFill>
          </a:ln>
        </p:spPr>
        <p:txBody>
          <a:bodyPr wrap="square" lIns="0" tIns="0" rIns="0" bIns="0" rtlCol="0"/>
          <a:lstStyle/>
          <a:p>
            <a:endParaRPr/>
          </a:p>
        </p:txBody>
      </p:sp>
      <p:pic>
        <p:nvPicPr>
          <p:cNvPr id="216" name="bg object 216"/>
          <p:cNvPicPr/>
          <p:nvPr/>
        </p:nvPicPr>
        <p:blipFill>
          <a:blip r:embed="rId99" cstate="email">
            <a:extLst>
              <a:ext uri="{28A0092B-C50C-407E-A947-70E740481C1C}">
                <a14:useLocalDpi xmlns:a14="http://schemas.microsoft.com/office/drawing/2010/main"/>
              </a:ext>
            </a:extLst>
          </a:blip>
          <a:stretch>
            <a:fillRect/>
          </a:stretch>
        </p:blipFill>
        <p:spPr>
          <a:xfrm>
            <a:off x="9908120" y="6247041"/>
            <a:ext cx="240642" cy="586483"/>
          </a:xfrm>
          <a:prstGeom prst="rect">
            <a:avLst/>
          </a:prstGeom>
        </p:spPr>
      </p:pic>
      <p:sp>
        <p:nvSpPr>
          <p:cNvPr id="217" name="bg object 217"/>
          <p:cNvSpPr/>
          <p:nvPr/>
        </p:nvSpPr>
        <p:spPr>
          <a:xfrm>
            <a:off x="9928478" y="6247041"/>
            <a:ext cx="0" cy="107950"/>
          </a:xfrm>
          <a:custGeom>
            <a:avLst/>
            <a:gdLst/>
            <a:ahLst/>
            <a:cxnLst/>
            <a:rect l="l" t="t" r="r" b="b"/>
            <a:pathLst>
              <a:path h="107950">
                <a:moveTo>
                  <a:pt x="0" y="107891"/>
                </a:moveTo>
                <a:lnTo>
                  <a:pt x="0" y="0"/>
                </a:lnTo>
              </a:path>
            </a:pathLst>
          </a:custGeom>
          <a:ln w="3175">
            <a:solidFill>
              <a:srgbClr val="FEFEFE"/>
            </a:solidFill>
          </a:ln>
        </p:spPr>
        <p:txBody>
          <a:bodyPr wrap="square" lIns="0" tIns="0" rIns="0" bIns="0" rtlCol="0"/>
          <a:lstStyle/>
          <a:p>
            <a:endParaRPr/>
          </a:p>
        </p:txBody>
      </p:sp>
      <p:sp>
        <p:nvSpPr>
          <p:cNvPr id="218" name="bg object 218"/>
          <p:cNvSpPr/>
          <p:nvPr/>
        </p:nvSpPr>
        <p:spPr>
          <a:xfrm>
            <a:off x="9930779" y="6247041"/>
            <a:ext cx="0" cy="109220"/>
          </a:xfrm>
          <a:custGeom>
            <a:avLst/>
            <a:gdLst/>
            <a:ahLst/>
            <a:cxnLst/>
            <a:rect l="l" t="t" r="r" b="b"/>
            <a:pathLst>
              <a:path h="109220">
                <a:moveTo>
                  <a:pt x="0" y="109219"/>
                </a:moveTo>
                <a:lnTo>
                  <a:pt x="0" y="0"/>
                </a:lnTo>
              </a:path>
            </a:pathLst>
          </a:custGeom>
          <a:ln w="3175">
            <a:solidFill>
              <a:srgbClr val="FEFEFE"/>
            </a:solidFill>
          </a:ln>
        </p:spPr>
        <p:txBody>
          <a:bodyPr wrap="square" lIns="0" tIns="0" rIns="0" bIns="0" rtlCol="0"/>
          <a:lstStyle/>
          <a:p>
            <a:endParaRPr/>
          </a:p>
        </p:txBody>
      </p:sp>
      <p:pic>
        <p:nvPicPr>
          <p:cNvPr id="219" name="bg object 219"/>
          <p:cNvPicPr/>
          <p:nvPr/>
        </p:nvPicPr>
        <p:blipFill>
          <a:blip r:embed="rId100" cstate="print">
            <a:extLst>
              <a:ext uri="{28A0092B-C50C-407E-A947-70E740481C1C}">
                <a14:useLocalDpi xmlns:a14="http://schemas.microsoft.com/office/drawing/2010/main"/>
              </a:ext>
            </a:extLst>
          </a:blip>
          <a:stretch>
            <a:fillRect/>
          </a:stretch>
        </p:blipFill>
        <p:spPr>
          <a:xfrm>
            <a:off x="9876918" y="6624269"/>
            <a:ext cx="14938" cy="8625"/>
          </a:xfrm>
          <a:prstGeom prst="rect">
            <a:avLst/>
          </a:prstGeom>
        </p:spPr>
      </p:pic>
      <p:pic>
        <p:nvPicPr>
          <p:cNvPr id="220" name="bg object 220"/>
          <p:cNvPicPr/>
          <p:nvPr/>
        </p:nvPicPr>
        <p:blipFill>
          <a:blip r:embed="rId101" cstate="email">
            <a:extLst>
              <a:ext uri="{28A0092B-C50C-407E-A947-70E740481C1C}">
                <a14:useLocalDpi xmlns:a14="http://schemas.microsoft.com/office/drawing/2010/main"/>
              </a:ext>
            </a:extLst>
          </a:blip>
          <a:stretch>
            <a:fillRect/>
          </a:stretch>
        </p:blipFill>
        <p:spPr>
          <a:xfrm>
            <a:off x="9842406" y="6310550"/>
            <a:ext cx="84918" cy="50307"/>
          </a:xfrm>
          <a:prstGeom prst="rect">
            <a:avLst/>
          </a:prstGeom>
        </p:spPr>
      </p:pic>
      <p:sp>
        <p:nvSpPr>
          <p:cNvPr id="221" name="bg object 221"/>
          <p:cNvSpPr/>
          <p:nvPr/>
        </p:nvSpPr>
        <p:spPr>
          <a:xfrm>
            <a:off x="9888789" y="6625512"/>
            <a:ext cx="3175" cy="0"/>
          </a:xfrm>
          <a:custGeom>
            <a:avLst/>
            <a:gdLst/>
            <a:ahLst/>
            <a:cxnLst/>
            <a:rect l="l" t="t" r="r" b="b"/>
            <a:pathLst>
              <a:path w="3175">
                <a:moveTo>
                  <a:pt x="0" y="0"/>
                </a:moveTo>
                <a:lnTo>
                  <a:pt x="3067" y="0"/>
                </a:lnTo>
              </a:path>
            </a:pathLst>
          </a:custGeom>
          <a:ln w="3175">
            <a:solidFill>
              <a:srgbClr val="DD9267"/>
            </a:solidFill>
          </a:ln>
        </p:spPr>
        <p:txBody>
          <a:bodyPr wrap="square" lIns="0" tIns="0" rIns="0" bIns="0" rtlCol="0"/>
          <a:lstStyle/>
          <a:p>
            <a:endParaRPr/>
          </a:p>
        </p:txBody>
      </p:sp>
      <p:pic>
        <p:nvPicPr>
          <p:cNvPr id="222" name="bg object 222"/>
          <p:cNvPicPr/>
          <p:nvPr/>
        </p:nvPicPr>
        <p:blipFill>
          <a:blip r:embed="rId102" cstate="email">
            <a:extLst>
              <a:ext uri="{28A0092B-C50C-407E-A947-70E740481C1C}">
                <a14:useLocalDpi xmlns:a14="http://schemas.microsoft.com/office/drawing/2010/main"/>
              </a:ext>
            </a:extLst>
          </a:blip>
          <a:stretch>
            <a:fillRect/>
          </a:stretch>
        </p:blipFill>
        <p:spPr>
          <a:xfrm>
            <a:off x="9842406" y="6448935"/>
            <a:ext cx="280274" cy="384589"/>
          </a:xfrm>
          <a:prstGeom prst="rect">
            <a:avLst/>
          </a:prstGeom>
        </p:spPr>
      </p:pic>
      <p:sp>
        <p:nvSpPr>
          <p:cNvPr id="223" name="bg object 223"/>
          <p:cNvSpPr/>
          <p:nvPr/>
        </p:nvSpPr>
        <p:spPr>
          <a:xfrm>
            <a:off x="9927325" y="6360221"/>
            <a:ext cx="1270" cy="0"/>
          </a:xfrm>
          <a:custGeom>
            <a:avLst/>
            <a:gdLst/>
            <a:ahLst/>
            <a:cxnLst/>
            <a:rect l="l" t="t" r="r" b="b"/>
            <a:pathLst>
              <a:path w="1270">
                <a:moveTo>
                  <a:pt x="0" y="0"/>
                </a:moveTo>
                <a:lnTo>
                  <a:pt x="1110" y="0"/>
                </a:lnTo>
              </a:path>
            </a:pathLst>
          </a:custGeom>
          <a:ln w="3175">
            <a:solidFill>
              <a:srgbClr val="FEFEFE"/>
            </a:solidFill>
          </a:ln>
        </p:spPr>
        <p:txBody>
          <a:bodyPr wrap="square" lIns="0" tIns="0" rIns="0" bIns="0" rtlCol="0"/>
          <a:lstStyle/>
          <a:p>
            <a:endParaRPr/>
          </a:p>
        </p:txBody>
      </p:sp>
      <p:sp>
        <p:nvSpPr>
          <p:cNvPr id="224" name="bg object 224"/>
          <p:cNvSpPr/>
          <p:nvPr/>
        </p:nvSpPr>
        <p:spPr>
          <a:xfrm>
            <a:off x="9930779" y="6624934"/>
            <a:ext cx="1270" cy="0"/>
          </a:xfrm>
          <a:custGeom>
            <a:avLst/>
            <a:gdLst/>
            <a:ahLst/>
            <a:cxnLst/>
            <a:rect l="l" t="t" r="r" b="b"/>
            <a:pathLst>
              <a:path w="1270">
                <a:moveTo>
                  <a:pt x="0" y="0"/>
                </a:moveTo>
                <a:lnTo>
                  <a:pt x="1148" y="0"/>
                </a:lnTo>
              </a:path>
            </a:pathLst>
          </a:custGeom>
          <a:ln w="3175">
            <a:solidFill>
              <a:srgbClr val="FEFEFE"/>
            </a:solidFill>
          </a:ln>
        </p:spPr>
        <p:txBody>
          <a:bodyPr wrap="square" lIns="0" tIns="0" rIns="0" bIns="0" rtlCol="0"/>
          <a:lstStyle/>
          <a:p>
            <a:endParaRPr/>
          </a:p>
        </p:txBody>
      </p:sp>
      <p:pic>
        <p:nvPicPr>
          <p:cNvPr id="225" name="bg object 225"/>
          <p:cNvPicPr/>
          <p:nvPr/>
        </p:nvPicPr>
        <p:blipFill>
          <a:blip r:embed="rId103" cstate="email">
            <a:extLst>
              <a:ext uri="{28A0092B-C50C-407E-A947-70E740481C1C}">
                <a14:useLocalDpi xmlns:a14="http://schemas.microsoft.com/office/drawing/2010/main"/>
              </a:ext>
            </a:extLst>
          </a:blip>
          <a:stretch>
            <a:fillRect/>
          </a:stretch>
        </p:blipFill>
        <p:spPr>
          <a:xfrm>
            <a:off x="9749571" y="6267220"/>
            <a:ext cx="92831" cy="184753"/>
          </a:xfrm>
          <a:prstGeom prst="rect">
            <a:avLst/>
          </a:prstGeom>
        </p:spPr>
      </p:pic>
      <p:sp>
        <p:nvSpPr>
          <p:cNvPr id="226" name="bg object 226"/>
          <p:cNvSpPr/>
          <p:nvPr/>
        </p:nvSpPr>
        <p:spPr>
          <a:xfrm>
            <a:off x="9749576" y="6451115"/>
            <a:ext cx="5080" cy="259715"/>
          </a:xfrm>
          <a:custGeom>
            <a:avLst/>
            <a:gdLst/>
            <a:ahLst/>
            <a:cxnLst/>
            <a:rect l="l" t="t" r="r" b="b"/>
            <a:pathLst>
              <a:path w="5079" h="259715">
                <a:moveTo>
                  <a:pt x="4602" y="0"/>
                </a:moveTo>
                <a:lnTo>
                  <a:pt x="0" y="860"/>
                </a:lnTo>
                <a:lnTo>
                  <a:pt x="0" y="259182"/>
                </a:lnTo>
                <a:lnTo>
                  <a:pt x="4602" y="259182"/>
                </a:lnTo>
                <a:lnTo>
                  <a:pt x="4602" y="0"/>
                </a:lnTo>
                <a:close/>
              </a:path>
            </a:pathLst>
          </a:custGeom>
          <a:solidFill>
            <a:srgbClr val="FFFFFF"/>
          </a:solidFill>
        </p:spPr>
        <p:txBody>
          <a:bodyPr wrap="square" lIns="0" tIns="0" rIns="0" bIns="0" rtlCol="0"/>
          <a:lstStyle/>
          <a:p>
            <a:endParaRPr/>
          </a:p>
        </p:txBody>
      </p:sp>
      <p:sp>
        <p:nvSpPr>
          <p:cNvPr id="227" name="bg object 227"/>
          <p:cNvSpPr/>
          <p:nvPr/>
        </p:nvSpPr>
        <p:spPr>
          <a:xfrm>
            <a:off x="9749575" y="6711996"/>
            <a:ext cx="5080" cy="0"/>
          </a:xfrm>
          <a:custGeom>
            <a:avLst/>
            <a:gdLst/>
            <a:ahLst/>
            <a:cxnLst/>
            <a:rect l="l" t="t" r="r" b="b"/>
            <a:pathLst>
              <a:path w="5079">
                <a:moveTo>
                  <a:pt x="0" y="0"/>
                </a:moveTo>
                <a:lnTo>
                  <a:pt x="4602" y="0"/>
                </a:lnTo>
              </a:path>
            </a:pathLst>
          </a:custGeom>
          <a:ln w="3405">
            <a:solidFill>
              <a:srgbClr val="FEFEFE"/>
            </a:solidFill>
          </a:ln>
        </p:spPr>
        <p:txBody>
          <a:bodyPr wrap="square" lIns="0" tIns="0" rIns="0" bIns="0" rtlCol="0"/>
          <a:lstStyle/>
          <a:p>
            <a:endParaRPr/>
          </a:p>
        </p:txBody>
      </p:sp>
      <p:pic>
        <p:nvPicPr>
          <p:cNvPr id="228" name="bg object 228"/>
          <p:cNvPicPr/>
          <p:nvPr/>
        </p:nvPicPr>
        <p:blipFill>
          <a:blip r:embed="rId104" cstate="email">
            <a:extLst>
              <a:ext uri="{28A0092B-C50C-407E-A947-70E740481C1C}">
                <a14:useLocalDpi xmlns:a14="http://schemas.microsoft.com/office/drawing/2010/main"/>
              </a:ext>
            </a:extLst>
          </a:blip>
          <a:stretch>
            <a:fillRect/>
          </a:stretch>
        </p:blipFill>
        <p:spPr>
          <a:xfrm>
            <a:off x="9842407" y="6305235"/>
            <a:ext cx="49450" cy="33869"/>
          </a:xfrm>
          <a:prstGeom prst="rect">
            <a:avLst/>
          </a:prstGeom>
        </p:spPr>
      </p:pic>
      <p:sp>
        <p:nvSpPr>
          <p:cNvPr id="229" name="bg object 229"/>
          <p:cNvSpPr/>
          <p:nvPr/>
        </p:nvSpPr>
        <p:spPr>
          <a:xfrm>
            <a:off x="9931927" y="6356923"/>
            <a:ext cx="6985" cy="4445"/>
          </a:xfrm>
          <a:custGeom>
            <a:avLst/>
            <a:gdLst/>
            <a:ahLst/>
            <a:cxnLst/>
            <a:rect l="l" t="t" r="r" b="b"/>
            <a:pathLst>
              <a:path w="6984" h="4445">
                <a:moveTo>
                  <a:pt x="0" y="0"/>
                </a:moveTo>
                <a:lnTo>
                  <a:pt x="0" y="3933"/>
                </a:lnTo>
                <a:lnTo>
                  <a:pt x="6818" y="3933"/>
                </a:lnTo>
                <a:lnTo>
                  <a:pt x="0" y="0"/>
                </a:lnTo>
                <a:close/>
              </a:path>
            </a:pathLst>
          </a:custGeom>
          <a:solidFill>
            <a:srgbClr val="FEFEFE"/>
          </a:solidFill>
        </p:spPr>
        <p:txBody>
          <a:bodyPr wrap="square" lIns="0" tIns="0" rIns="0" bIns="0" rtlCol="0"/>
          <a:lstStyle/>
          <a:p>
            <a:endParaRPr/>
          </a:p>
        </p:txBody>
      </p:sp>
      <p:pic>
        <p:nvPicPr>
          <p:cNvPr id="230" name="bg object 230"/>
          <p:cNvPicPr/>
          <p:nvPr/>
        </p:nvPicPr>
        <p:blipFill>
          <a:blip r:embed="rId105" cstate="print"/>
          <a:stretch>
            <a:fillRect/>
          </a:stretch>
        </p:blipFill>
        <p:spPr>
          <a:xfrm>
            <a:off x="9927327" y="6354267"/>
            <a:ext cx="2301" cy="6589"/>
          </a:xfrm>
          <a:prstGeom prst="rect">
            <a:avLst/>
          </a:prstGeom>
        </p:spPr>
      </p:pic>
      <p:pic>
        <p:nvPicPr>
          <p:cNvPr id="231" name="bg object 231"/>
          <p:cNvPicPr/>
          <p:nvPr/>
        </p:nvPicPr>
        <p:blipFill>
          <a:blip r:embed="rId106" cstate="email">
            <a:extLst>
              <a:ext uri="{28A0092B-C50C-407E-A947-70E740481C1C}">
                <a14:useLocalDpi xmlns:a14="http://schemas.microsoft.com/office/drawing/2010/main"/>
              </a:ext>
            </a:extLst>
          </a:blip>
          <a:stretch>
            <a:fillRect/>
          </a:stretch>
        </p:blipFill>
        <p:spPr>
          <a:xfrm>
            <a:off x="9781291" y="6333792"/>
            <a:ext cx="345992" cy="499732"/>
          </a:xfrm>
          <a:prstGeom prst="rect">
            <a:avLst/>
          </a:prstGeom>
        </p:spPr>
      </p:pic>
      <p:pic>
        <p:nvPicPr>
          <p:cNvPr id="232" name="bg object 232"/>
          <p:cNvPicPr/>
          <p:nvPr/>
        </p:nvPicPr>
        <p:blipFill>
          <a:blip r:embed="rId107" cstate="email">
            <a:extLst>
              <a:ext uri="{28A0092B-C50C-407E-A947-70E740481C1C}">
                <a14:useLocalDpi xmlns:a14="http://schemas.microsoft.com/office/drawing/2010/main"/>
              </a:ext>
            </a:extLst>
          </a:blip>
          <a:stretch>
            <a:fillRect/>
          </a:stretch>
        </p:blipFill>
        <p:spPr>
          <a:xfrm>
            <a:off x="9908120" y="6415464"/>
            <a:ext cx="173978" cy="208804"/>
          </a:xfrm>
          <a:prstGeom prst="rect">
            <a:avLst/>
          </a:prstGeom>
        </p:spPr>
      </p:pic>
      <p:pic>
        <p:nvPicPr>
          <p:cNvPr id="233" name="bg object 233"/>
          <p:cNvPicPr/>
          <p:nvPr/>
        </p:nvPicPr>
        <p:blipFill>
          <a:blip r:embed="rId108" cstate="email">
            <a:extLst>
              <a:ext uri="{28A0092B-C50C-407E-A947-70E740481C1C}">
                <a14:useLocalDpi xmlns:a14="http://schemas.microsoft.com/office/drawing/2010/main"/>
              </a:ext>
            </a:extLst>
          </a:blip>
          <a:stretch>
            <a:fillRect/>
          </a:stretch>
        </p:blipFill>
        <p:spPr>
          <a:xfrm>
            <a:off x="9908120" y="6557336"/>
            <a:ext cx="139736" cy="66933"/>
          </a:xfrm>
          <a:prstGeom prst="rect">
            <a:avLst/>
          </a:prstGeom>
        </p:spPr>
      </p:pic>
      <p:sp>
        <p:nvSpPr>
          <p:cNvPr id="234" name="bg object 234"/>
          <p:cNvSpPr/>
          <p:nvPr/>
        </p:nvSpPr>
        <p:spPr>
          <a:xfrm>
            <a:off x="9928478" y="6360858"/>
            <a:ext cx="0" cy="64135"/>
          </a:xfrm>
          <a:custGeom>
            <a:avLst/>
            <a:gdLst/>
            <a:ahLst/>
            <a:cxnLst/>
            <a:rect l="l" t="t" r="r" b="b"/>
            <a:pathLst>
              <a:path h="64135">
                <a:moveTo>
                  <a:pt x="0" y="63983"/>
                </a:moveTo>
                <a:lnTo>
                  <a:pt x="0" y="0"/>
                </a:lnTo>
              </a:path>
            </a:pathLst>
          </a:custGeom>
          <a:ln w="3175">
            <a:solidFill>
              <a:srgbClr val="FEFEFE"/>
            </a:solidFill>
          </a:ln>
        </p:spPr>
        <p:txBody>
          <a:bodyPr wrap="square" lIns="0" tIns="0" rIns="0" bIns="0" rtlCol="0"/>
          <a:lstStyle/>
          <a:p>
            <a:endParaRPr/>
          </a:p>
        </p:txBody>
      </p:sp>
      <p:sp>
        <p:nvSpPr>
          <p:cNvPr id="235" name="bg object 235"/>
          <p:cNvSpPr/>
          <p:nvPr/>
        </p:nvSpPr>
        <p:spPr>
          <a:xfrm>
            <a:off x="9928478" y="6424841"/>
            <a:ext cx="0" cy="31115"/>
          </a:xfrm>
          <a:custGeom>
            <a:avLst/>
            <a:gdLst/>
            <a:ahLst/>
            <a:cxnLst/>
            <a:rect l="l" t="t" r="r" b="b"/>
            <a:pathLst>
              <a:path h="31114">
                <a:moveTo>
                  <a:pt x="0" y="30790"/>
                </a:moveTo>
                <a:lnTo>
                  <a:pt x="0" y="0"/>
                </a:lnTo>
              </a:path>
            </a:pathLst>
          </a:custGeom>
          <a:ln w="3175">
            <a:solidFill>
              <a:srgbClr val="FEFEFE"/>
            </a:solidFill>
          </a:ln>
        </p:spPr>
        <p:txBody>
          <a:bodyPr wrap="square" lIns="0" tIns="0" rIns="0" bIns="0" rtlCol="0"/>
          <a:lstStyle/>
          <a:p>
            <a:endParaRPr/>
          </a:p>
        </p:txBody>
      </p:sp>
      <p:sp>
        <p:nvSpPr>
          <p:cNvPr id="236" name="bg object 236"/>
          <p:cNvSpPr/>
          <p:nvPr/>
        </p:nvSpPr>
        <p:spPr>
          <a:xfrm>
            <a:off x="9930779" y="6361570"/>
            <a:ext cx="0" cy="63500"/>
          </a:xfrm>
          <a:custGeom>
            <a:avLst/>
            <a:gdLst/>
            <a:ahLst/>
            <a:cxnLst/>
            <a:rect l="l" t="t" r="r" b="b"/>
            <a:pathLst>
              <a:path h="63500">
                <a:moveTo>
                  <a:pt x="0" y="63004"/>
                </a:moveTo>
                <a:lnTo>
                  <a:pt x="0" y="0"/>
                </a:lnTo>
              </a:path>
            </a:pathLst>
          </a:custGeom>
          <a:ln w="3175">
            <a:solidFill>
              <a:srgbClr val="FEFEFE"/>
            </a:solidFill>
          </a:ln>
        </p:spPr>
        <p:txBody>
          <a:bodyPr wrap="square" lIns="0" tIns="0" rIns="0" bIns="0" rtlCol="0"/>
          <a:lstStyle/>
          <a:p>
            <a:endParaRPr/>
          </a:p>
        </p:txBody>
      </p:sp>
      <p:sp>
        <p:nvSpPr>
          <p:cNvPr id="237" name="bg object 237"/>
          <p:cNvSpPr/>
          <p:nvPr/>
        </p:nvSpPr>
        <p:spPr>
          <a:xfrm>
            <a:off x="9930779" y="6424576"/>
            <a:ext cx="0" cy="32384"/>
          </a:xfrm>
          <a:custGeom>
            <a:avLst/>
            <a:gdLst/>
            <a:ahLst/>
            <a:cxnLst/>
            <a:rect l="l" t="t" r="r" b="b"/>
            <a:pathLst>
              <a:path h="32385">
                <a:moveTo>
                  <a:pt x="0" y="32384"/>
                </a:moveTo>
                <a:lnTo>
                  <a:pt x="0" y="0"/>
                </a:lnTo>
              </a:path>
            </a:pathLst>
          </a:custGeom>
          <a:ln w="3175">
            <a:solidFill>
              <a:srgbClr val="FEFEFE"/>
            </a:solidFill>
          </a:ln>
        </p:spPr>
        <p:txBody>
          <a:bodyPr wrap="square" lIns="0" tIns="0" rIns="0" bIns="0" rtlCol="0"/>
          <a:lstStyle/>
          <a:p>
            <a:endParaRPr/>
          </a:p>
        </p:txBody>
      </p:sp>
      <p:sp>
        <p:nvSpPr>
          <p:cNvPr id="238" name="bg object 238"/>
          <p:cNvSpPr/>
          <p:nvPr/>
        </p:nvSpPr>
        <p:spPr>
          <a:xfrm>
            <a:off x="9928478" y="6494996"/>
            <a:ext cx="0" cy="37465"/>
          </a:xfrm>
          <a:custGeom>
            <a:avLst/>
            <a:gdLst/>
            <a:ahLst/>
            <a:cxnLst/>
            <a:rect l="l" t="t" r="r" b="b"/>
            <a:pathLst>
              <a:path h="37465">
                <a:moveTo>
                  <a:pt x="0" y="37324"/>
                </a:moveTo>
                <a:lnTo>
                  <a:pt x="0" y="0"/>
                </a:lnTo>
              </a:path>
            </a:pathLst>
          </a:custGeom>
          <a:ln w="3175">
            <a:solidFill>
              <a:srgbClr val="FEFEFE"/>
            </a:solidFill>
          </a:ln>
        </p:spPr>
        <p:txBody>
          <a:bodyPr wrap="square" lIns="0" tIns="0" rIns="0" bIns="0" rtlCol="0"/>
          <a:lstStyle/>
          <a:p>
            <a:endParaRPr/>
          </a:p>
        </p:txBody>
      </p:sp>
      <p:pic>
        <p:nvPicPr>
          <p:cNvPr id="239" name="bg object 239"/>
          <p:cNvPicPr/>
          <p:nvPr/>
        </p:nvPicPr>
        <p:blipFill>
          <a:blip r:embed="rId109" cstate="email">
            <a:extLst>
              <a:ext uri="{28A0092B-C50C-407E-A947-70E740481C1C}">
                <a14:useLocalDpi xmlns:a14="http://schemas.microsoft.com/office/drawing/2010/main"/>
              </a:ext>
            </a:extLst>
          </a:blip>
          <a:stretch>
            <a:fillRect/>
          </a:stretch>
        </p:blipFill>
        <p:spPr>
          <a:xfrm>
            <a:off x="10658465" y="6804753"/>
            <a:ext cx="347056" cy="693277"/>
          </a:xfrm>
          <a:prstGeom prst="rect">
            <a:avLst/>
          </a:prstGeom>
        </p:spPr>
      </p:pic>
      <p:sp>
        <p:nvSpPr>
          <p:cNvPr id="240" name="bg object 240"/>
          <p:cNvSpPr/>
          <p:nvPr/>
        </p:nvSpPr>
        <p:spPr>
          <a:xfrm>
            <a:off x="9930779" y="6496324"/>
            <a:ext cx="0" cy="37465"/>
          </a:xfrm>
          <a:custGeom>
            <a:avLst/>
            <a:gdLst/>
            <a:ahLst/>
            <a:cxnLst/>
            <a:rect l="l" t="t" r="r" b="b"/>
            <a:pathLst>
              <a:path h="37465">
                <a:moveTo>
                  <a:pt x="0" y="37326"/>
                </a:moveTo>
                <a:lnTo>
                  <a:pt x="0" y="0"/>
                </a:lnTo>
              </a:path>
            </a:pathLst>
          </a:custGeom>
          <a:ln w="3175">
            <a:solidFill>
              <a:srgbClr val="FEFEFE"/>
            </a:solidFill>
          </a:ln>
        </p:spPr>
        <p:txBody>
          <a:bodyPr wrap="square" lIns="0" tIns="0" rIns="0" bIns="0" rtlCol="0"/>
          <a:lstStyle/>
          <a:p>
            <a:endParaRPr/>
          </a:p>
        </p:txBody>
      </p:sp>
      <p:sp>
        <p:nvSpPr>
          <p:cNvPr id="241" name="bg object 241"/>
          <p:cNvSpPr/>
          <p:nvPr/>
        </p:nvSpPr>
        <p:spPr>
          <a:xfrm>
            <a:off x="9928478" y="6555345"/>
            <a:ext cx="0" cy="7620"/>
          </a:xfrm>
          <a:custGeom>
            <a:avLst/>
            <a:gdLst/>
            <a:ahLst/>
            <a:cxnLst/>
            <a:rect l="l" t="t" r="r" b="b"/>
            <a:pathLst>
              <a:path h="7620">
                <a:moveTo>
                  <a:pt x="0" y="7402"/>
                </a:moveTo>
                <a:lnTo>
                  <a:pt x="0" y="0"/>
                </a:lnTo>
              </a:path>
            </a:pathLst>
          </a:custGeom>
          <a:ln w="3175">
            <a:solidFill>
              <a:srgbClr val="FEFEFE"/>
            </a:solidFill>
          </a:ln>
        </p:spPr>
        <p:txBody>
          <a:bodyPr wrap="square" lIns="0" tIns="0" rIns="0" bIns="0" rtlCol="0"/>
          <a:lstStyle/>
          <a:p>
            <a:endParaRPr/>
          </a:p>
        </p:txBody>
      </p:sp>
      <p:sp>
        <p:nvSpPr>
          <p:cNvPr id="242" name="bg object 242"/>
          <p:cNvSpPr/>
          <p:nvPr/>
        </p:nvSpPr>
        <p:spPr>
          <a:xfrm>
            <a:off x="9930779" y="6556673"/>
            <a:ext cx="0" cy="7620"/>
          </a:xfrm>
          <a:custGeom>
            <a:avLst/>
            <a:gdLst/>
            <a:ahLst/>
            <a:cxnLst/>
            <a:rect l="l" t="t" r="r" b="b"/>
            <a:pathLst>
              <a:path h="7620">
                <a:moveTo>
                  <a:pt x="0" y="7402"/>
                </a:moveTo>
                <a:lnTo>
                  <a:pt x="0" y="0"/>
                </a:lnTo>
              </a:path>
            </a:pathLst>
          </a:custGeom>
          <a:ln w="3175">
            <a:solidFill>
              <a:srgbClr val="FEFEFE"/>
            </a:solidFill>
          </a:ln>
        </p:spPr>
        <p:txBody>
          <a:bodyPr wrap="square" lIns="0" tIns="0" rIns="0" bIns="0" rtlCol="0"/>
          <a:lstStyle/>
          <a:p>
            <a:endParaRPr/>
          </a:p>
        </p:txBody>
      </p:sp>
      <p:sp>
        <p:nvSpPr>
          <p:cNvPr id="243" name="bg object 243"/>
          <p:cNvSpPr/>
          <p:nvPr/>
        </p:nvSpPr>
        <p:spPr>
          <a:xfrm>
            <a:off x="9928478" y="6586052"/>
            <a:ext cx="0" cy="7620"/>
          </a:xfrm>
          <a:custGeom>
            <a:avLst/>
            <a:gdLst/>
            <a:ahLst/>
            <a:cxnLst/>
            <a:rect l="l" t="t" r="r" b="b"/>
            <a:pathLst>
              <a:path h="7620">
                <a:moveTo>
                  <a:pt x="0" y="7121"/>
                </a:moveTo>
                <a:lnTo>
                  <a:pt x="0" y="0"/>
                </a:lnTo>
              </a:path>
            </a:pathLst>
          </a:custGeom>
          <a:ln w="3175">
            <a:solidFill>
              <a:srgbClr val="FEFEFE"/>
            </a:solidFill>
          </a:ln>
        </p:spPr>
        <p:txBody>
          <a:bodyPr wrap="square" lIns="0" tIns="0" rIns="0" bIns="0" rtlCol="0"/>
          <a:lstStyle/>
          <a:p>
            <a:endParaRPr/>
          </a:p>
        </p:txBody>
      </p:sp>
      <p:sp>
        <p:nvSpPr>
          <p:cNvPr id="244" name="bg object 244"/>
          <p:cNvSpPr/>
          <p:nvPr/>
        </p:nvSpPr>
        <p:spPr>
          <a:xfrm>
            <a:off x="9930779" y="6587378"/>
            <a:ext cx="0" cy="7620"/>
          </a:xfrm>
          <a:custGeom>
            <a:avLst/>
            <a:gdLst/>
            <a:ahLst/>
            <a:cxnLst/>
            <a:rect l="l" t="t" r="r" b="b"/>
            <a:pathLst>
              <a:path h="7620">
                <a:moveTo>
                  <a:pt x="0" y="7125"/>
                </a:moveTo>
                <a:lnTo>
                  <a:pt x="0" y="0"/>
                </a:lnTo>
              </a:path>
            </a:pathLst>
          </a:custGeom>
          <a:ln w="3175">
            <a:solidFill>
              <a:srgbClr val="FEFEFE"/>
            </a:solidFill>
          </a:ln>
        </p:spPr>
        <p:txBody>
          <a:bodyPr wrap="square" lIns="0" tIns="0" rIns="0" bIns="0" rtlCol="0"/>
          <a:lstStyle/>
          <a:p>
            <a:endParaRPr/>
          </a:p>
        </p:txBody>
      </p:sp>
      <p:sp>
        <p:nvSpPr>
          <p:cNvPr id="245" name="bg object 245"/>
          <p:cNvSpPr/>
          <p:nvPr/>
        </p:nvSpPr>
        <p:spPr>
          <a:xfrm>
            <a:off x="9928478" y="6616786"/>
            <a:ext cx="0" cy="6985"/>
          </a:xfrm>
          <a:custGeom>
            <a:avLst/>
            <a:gdLst/>
            <a:ahLst/>
            <a:cxnLst/>
            <a:rect l="l" t="t" r="r" b="b"/>
            <a:pathLst>
              <a:path h="6984">
                <a:moveTo>
                  <a:pt x="0" y="6822"/>
                </a:moveTo>
                <a:lnTo>
                  <a:pt x="0" y="0"/>
                </a:lnTo>
              </a:path>
            </a:pathLst>
          </a:custGeom>
          <a:ln w="3175">
            <a:solidFill>
              <a:srgbClr val="FEFEFE"/>
            </a:solidFill>
          </a:ln>
        </p:spPr>
        <p:txBody>
          <a:bodyPr wrap="square" lIns="0" tIns="0" rIns="0" bIns="0" rtlCol="0"/>
          <a:lstStyle/>
          <a:p>
            <a:endParaRPr/>
          </a:p>
        </p:txBody>
      </p:sp>
      <p:sp>
        <p:nvSpPr>
          <p:cNvPr id="246" name="bg object 246"/>
          <p:cNvSpPr/>
          <p:nvPr/>
        </p:nvSpPr>
        <p:spPr>
          <a:xfrm>
            <a:off x="9930779" y="6618115"/>
            <a:ext cx="0" cy="6350"/>
          </a:xfrm>
          <a:custGeom>
            <a:avLst/>
            <a:gdLst/>
            <a:ahLst/>
            <a:cxnLst/>
            <a:rect l="l" t="t" r="r" b="b"/>
            <a:pathLst>
              <a:path h="6350">
                <a:moveTo>
                  <a:pt x="0" y="6154"/>
                </a:moveTo>
                <a:lnTo>
                  <a:pt x="0" y="0"/>
                </a:lnTo>
              </a:path>
            </a:pathLst>
          </a:custGeom>
          <a:ln w="3175">
            <a:solidFill>
              <a:srgbClr val="FEFEFE"/>
            </a:solidFill>
          </a:ln>
        </p:spPr>
        <p:txBody>
          <a:bodyPr wrap="square" lIns="0" tIns="0" rIns="0" bIns="0" rtlCol="0"/>
          <a:lstStyle/>
          <a:p>
            <a:endParaRPr/>
          </a:p>
        </p:txBody>
      </p:sp>
      <p:pic>
        <p:nvPicPr>
          <p:cNvPr id="247" name="bg object 247"/>
          <p:cNvPicPr/>
          <p:nvPr/>
        </p:nvPicPr>
        <p:blipFill>
          <a:blip r:embed="rId110" cstate="email">
            <a:extLst>
              <a:ext uri="{28A0092B-C50C-407E-A947-70E740481C1C}">
                <a14:useLocalDpi xmlns:a14="http://schemas.microsoft.com/office/drawing/2010/main"/>
              </a:ext>
            </a:extLst>
          </a:blip>
          <a:stretch>
            <a:fillRect/>
          </a:stretch>
        </p:blipFill>
        <p:spPr>
          <a:xfrm>
            <a:off x="9931927" y="6360858"/>
            <a:ext cx="150171" cy="88077"/>
          </a:xfrm>
          <a:prstGeom prst="rect">
            <a:avLst/>
          </a:prstGeom>
        </p:spPr>
      </p:pic>
      <p:sp>
        <p:nvSpPr>
          <p:cNvPr id="248" name="bg object 248"/>
          <p:cNvSpPr/>
          <p:nvPr/>
        </p:nvSpPr>
        <p:spPr>
          <a:xfrm>
            <a:off x="9929588" y="6360882"/>
            <a:ext cx="635" cy="0"/>
          </a:xfrm>
          <a:custGeom>
            <a:avLst/>
            <a:gdLst/>
            <a:ahLst/>
            <a:cxnLst/>
            <a:rect l="l" t="t" r="r" b="b"/>
            <a:pathLst>
              <a:path w="634">
                <a:moveTo>
                  <a:pt x="0" y="0"/>
                </a:moveTo>
                <a:lnTo>
                  <a:pt x="42" y="0"/>
                </a:lnTo>
              </a:path>
            </a:pathLst>
          </a:custGeom>
          <a:ln w="3175">
            <a:solidFill>
              <a:srgbClr val="FEFEFE"/>
            </a:solidFill>
          </a:ln>
        </p:spPr>
        <p:txBody>
          <a:bodyPr wrap="square" lIns="0" tIns="0" rIns="0" bIns="0" rtlCol="0"/>
          <a:lstStyle/>
          <a:p>
            <a:endParaRPr/>
          </a:p>
        </p:txBody>
      </p:sp>
      <p:sp>
        <p:nvSpPr>
          <p:cNvPr id="249" name="bg object 249"/>
          <p:cNvSpPr/>
          <p:nvPr/>
        </p:nvSpPr>
        <p:spPr>
          <a:xfrm>
            <a:off x="9930738" y="6361546"/>
            <a:ext cx="1270" cy="0"/>
          </a:xfrm>
          <a:custGeom>
            <a:avLst/>
            <a:gdLst/>
            <a:ahLst/>
            <a:cxnLst/>
            <a:rect l="l" t="t" r="r" b="b"/>
            <a:pathLst>
              <a:path w="1270">
                <a:moveTo>
                  <a:pt x="0" y="0"/>
                </a:moveTo>
                <a:lnTo>
                  <a:pt x="1190" y="0"/>
                </a:lnTo>
              </a:path>
            </a:pathLst>
          </a:custGeom>
          <a:ln w="3175">
            <a:solidFill>
              <a:srgbClr val="FEFEFE"/>
            </a:solidFill>
          </a:ln>
        </p:spPr>
        <p:txBody>
          <a:bodyPr wrap="square" lIns="0" tIns="0" rIns="0" bIns="0" rtlCol="0"/>
          <a:lstStyle/>
          <a:p>
            <a:endParaRPr/>
          </a:p>
        </p:txBody>
      </p:sp>
      <p:pic>
        <p:nvPicPr>
          <p:cNvPr id="250" name="bg object 250"/>
          <p:cNvPicPr/>
          <p:nvPr/>
        </p:nvPicPr>
        <p:blipFill>
          <a:blip r:embed="rId111" cstate="email">
            <a:extLst>
              <a:ext uri="{28A0092B-C50C-407E-A947-70E740481C1C}">
                <a14:useLocalDpi xmlns:a14="http://schemas.microsoft.com/office/drawing/2010/main"/>
              </a:ext>
            </a:extLst>
          </a:blip>
          <a:stretch>
            <a:fillRect/>
          </a:stretch>
        </p:blipFill>
        <p:spPr>
          <a:xfrm>
            <a:off x="9859904" y="6416041"/>
            <a:ext cx="67420" cy="78292"/>
          </a:xfrm>
          <a:prstGeom prst="rect">
            <a:avLst/>
          </a:prstGeom>
        </p:spPr>
      </p:pic>
      <p:pic>
        <p:nvPicPr>
          <p:cNvPr id="251" name="bg object 251"/>
          <p:cNvPicPr/>
          <p:nvPr/>
        </p:nvPicPr>
        <p:blipFill>
          <a:blip r:embed="rId112" cstate="email">
            <a:extLst>
              <a:ext uri="{28A0092B-C50C-407E-A947-70E740481C1C}">
                <a14:useLocalDpi xmlns:a14="http://schemas.microsoft.com/office/drawing/2010/main"/>
              </a:ext>
            </a:extLst>
          </a:blip>
          <a:stretch>
            <a:fillRect/>
          </a:stretch>
        </p:blipFill>
        <p:spPr>
          <a:xfrm>
            <a:off x="9931927" y="6457627"/>
            <a:ext cx="64532" cy="76622"/>
          </a:xfrm>
          <a:prstGeom prst="rect">
            <a:avLst/>
          </a:prstGeom>
        </p:spPr>
      </p:pic>
      <p:sp>
        <p:nvSpPr>
          <p:cNvPr id="252" name="bg object 252"/>
          <p:cNvSpPr/>
          <p:nvPr/>
        </p:nvSpPr>
        <p:spPr>
          <a:xfrm>
            <a:off x="9928476" y="6455632"/>
            <a:ext cx="0" cy="39370"/>
          </a:xfrm>
          <a:custGeom>
            <a:avLst/>
            <a:gdLst/>
            <a:ahLst/>
            <a:cxnLst/>
            <a:rect l="l" t="t" r="r" b="b"/>
            <a:pathLst>
              <a:path h="39370">
                <a:moveTo>
                  <a:pt x="0" y="39366"/>
                </a:moveTo>
                <a:lnTo>
                  <a:pt x="0" y="0"/>
                </a:lnTo>
              </a:path>
            </a:pathLst>
          </a:custGeom>
          <a:ln w="3175">
            <a:solidFill>
              <a:srgbClr val="FEFEFE"/>
            </a:solidFill>
          </a:ln>
        </p:spPr>
        <p:txBody>
          <a:bodyPr wrap="square" lIns="0" tIns="0" rIns="0" bIns="0" rtlCol="0"/>
          <a:lstStyle/>
          <a:p>
            <a:endParaRPr/>
          </a:p>
        </p:txBody>
      </p:sp>
      <p:sp>
        <p:nvSpPr>
          <p:cNvPr id="253" name="bg object 253"/>
          <p:cNvSpPr/>
          <p:nvPr/>
        </p:nvSpPr>
        <p:spPr>
          <a:xfrm>
            <a:off x="9928476" y="6455910"/>
            <a:ext cx="0" cy="38735"/>
          </a:xfrm>
          <a:custGeom>
            <a:avLst/>
            <a:gdLst/>
            <a:ahLst/>
            <a:cxnLst/>
            <a:rect l="l" t="t" r="r" b="b"/>
            <a:pathLst>
              <a:path h="38735">
                <a:moveTo>
                  <a:pt x="0" y="4221"/>
                </a:moveTo>
                <a:lnTo>
                  <a:pt x="0" y="0"/>
                </a:lnTo>
              </a:path>
              <a:path h="38735">
                <a:moveTo>
                  <a:pt x="0" y="38459"/>
                </a:moveTo>
                <a:lnTo>
                  <a:pt x="0" y="31038"/>
                </a:lnTo>
              </a:path>
            </a:pathLst>
          </a:custGeom>
          <a:ln w="3175">
            <a:solidFill>
              <a:srgbClr val="FEFEFE"/>
            </a:solidFill>
          </a:ln>
        </p:spPr>
        <p:txBody>
          <a:bodyPr wrap="square" lIns="0" tIns="0" rIns="0" bIns="0" rtlCol="0"/>
          <a:lstStyle/>
          <a:p>
            <a:endParaRPr/>
          </a:p>
        </p:txBody>
      </p:sp>
      <p:sp>
        <p:nvSpPr>
          <p:cNvPr id="254" name="bg object 254"/>
          <p:cNvSpPr/>
          <p:nvPr/>
        </p:nvSpPr>
        <p:spPr>
          <a:xfrm>
            <a:off x="9930779" y="6456961"/>
            <a:ext cx="0" cy="39370"/>
          </a:xfrm>
          <a:custGeom>
            <a:avLst/>
            <a:gdLst/>
            <a:ahLst/>
            <a:cxnLst/>
            <a:rect l="l" t="t" r="r" b="b"/>
            <a:pathLst>
              <a:path h="39370">
                <a:moveTo>
                  <a:pt x="0" y="39366"/>
                </a:moveTo>
                <a:lnTo>
                  <a:pt x="0" y="0"/>
                </a:lnTo>
              </a:path>
            </a:pathLst>
          </a:custGeom>
          <a:ln w="3175">
            <a:solidFill>
              <a:srgbClr val="FEFEFE"/>
            </a:solidFill>
          </a:ln>
        </p:spPr>
        <p:txBody>
          <a:bodyPr wrap="square" lIns="0" tIns="0" rIns="0" bIns="0" rtlCol="0"/>
          <a:lstStyle/>
          <a:p>
            <a:endParaRPr/>
          </a:p>
        </p:txBody>
      </p:sp>
      <p:sp>
        <p:nvSpPr>
          <p:cNvPr id="255" name="bg object 255"/>
          <p:cNvSpPr/>
          <p:nvPr/>
        </p:nvSpPr>
        <p:spPr>
          <a:xfrm>
            <a:off x="9930777" y="6479247"/>
            <a:ext cx="0" cy="15240"/>
          </a:xfrm>
          <a:custGeom>
            <a:avLst/>
            <a:gdLst/>
            <a:ahLst/>
            <a:cxnLst/>
            <a:rect l="l" t="t" r="r" b="b"/>
            <a:pathLst>
              <a:path h="15239">
                <a:moveTo>
                  <a:pt x="0" y="15082"/>
                </a:moveTo>
                <a:lnTo>
                  <a:pt x="0" y="0"/>
                </a:lnTo>
              </a:path>
            </a:pathLst>
          </a:custGeom>
          <a:ln w="3175">
            <a:solidFill>
              <a:srgbClr val="FEFEFE"/>
            </a:solidFill>
          </a:ln>
        </p:spPr>
        <p:txBody>
          <a:bodyPr wrap="square" lIns="0" tIns="0" rIns="0" bIns="0" rtlCol="0"/>
          <a:lstStyle/>
          <a:p>
            <a:endParaRPr/>
          </a:p>
        </p:txBody>
      </p:sp>
      <p:pic>
        <p:nvPicPr>
          <p:cNvPr id="256" name="bg object 256"/>
          <p:cNvPicPr/>
          <p:nvPr/>
        </p:nvPicPr>
        <p:blipFill>
          <a:blip r:embed="rId113" cstate="email">
            <a:extLst>
              <a:ext uri="{28A0092B-C50C-407E-A947-70E740481C1C}">
                <a14:useLocalDpi xmlns:a14="http://schemas.microsoft.com/office/drawing/2010/main"/>
              </a:ext>
            </a:extLst>
          </a:blip>
          <a:stretch>
            <a:fillRect/>
          </a:stretch>
        </p:blipFill>
        <p:spPr>
          <a:xfrm>
            <a:off x="9749575" y="6637275"/>
            <a:ext cx="158545" cy="196249"/>
          </a:xfrm>
          <a:prstGeom prst="rect">
            <a:avLst/>
          </a:prstGeom>
        </p:spPr>
      </p:pic>
      <p:sp>
        <p:nvSpPr>
          <p:cNvPr id="257" name="bg object 257"/>
          <p:cNvSpPr/>
          <p:nvPr/>
        </p:nvSpPr>
        <p:spPr>
          <a:xfrm>
            <a:off x="9891856" y="6789619"/>
            <a:ext cx="635" cy="0"/>
          </a:xfrm>
          <a:custGeom>
            <a:avLst/>
            <a:gdLst/>
            <a:ahLst/>
            <a:cxnLst/>
            <a:rect l="l" t="t" r="r" b="b"/>
            <a:pathLst>
              <a:path w="634">
                <a:moveTo>
                  <a:pt x="0" y="0"/>
                </a:moveTo>
                <a:lnTo>
                  <a:pt x="354" y="0"/>
                </a:lnTo>
              </a:path>
            </a:pathLst>
          </a:custGeom>
          <a:ln w="3175">
            <a:solidFill>
              <a:srgbClr val="FEFEFE"/>
            </a:solidFill>
          </a:ln>
        </p:spPr>
        <p:txBody>
          <a:bodyPr wrap="square" lIns="0" tIns="0" rIns="0" bIns="0" rtlCol="0"/>
          <a:lstStyle/>
          <a:p>
            <a:endParaRPr/>
          </a:p>
        </p:txBody>
      </p:sp>
      <p:pic>
        <p:nvPicPr>
          <p:cNvPr id="258" name="bg object 258"/>
          <p:cNvPicPr/>
          <p:nvPr/>
        </p:nvPicPr>
        <p:blipFill>
          <a:blip r:embed="rId114" cstate="email">
            <a:extLst>
              <a:ext uri="{28A0092B-C50C-407E-A947-70E740481C1C}">
                <a14:useLocalDpi xmlns:a14="http://schemas.microsoft.com/office/drawing/2010/main"/>
              </a:ext>
            </a:extLst>
          </a:blip>
          <a:stretch>
            <a:fillRect/>
          </a:stretch>
        </p:blipFill>
        <p:spPr>
          <a:xfrm>
            <a:off x="9891856" y="6637275"/>
            <a:ext cx="201623" cy="196249"/>
          </a:xfrm>
          <a:prstGeom prst="rect">
            <a:avLst/>
          </a:prstGeom>
        </p:spPr>
      </p:pic>
      <p:sp>
        <p:nvSpPr>
          <p:cNvPr id="259" name="bg object 259"/>
          <p:cNvSpPr/>
          <p:nvPr/>
        </p:nvSpPr>
        <p:spPr>
          <a:xfrm>
            <a:off x="9928478" y="6641886"/>
            <a:ext cx="0" cy="12700"/>
          </a:xfrm>
          <a:custGeom>
            <a:avLst/>
            <a:gdLst/>
            <a:ahLst/>
            <a:cxnLst/>
            <a:rect l="l" t="t" r="r" b="b"/>
            <a:pathLst>
              <a:path h="12700">
                <a:moveTo>
                  <a:pt x="0" y="12151"/>
                </a:moveTo>
                <a:lnTo>
                  <a:pt x="0" y="0"/>
                </a:lnTo>
              </a:path>
            </a:pathLst>
          </a:custGeom>
          <a:ln w="3175">
            <a:solidFill>
              <a:srgbClr val="FEFEFE"/>
            </a:solidFill>
          </a:ln>
        </p:spPr>
        <p:txBody>
          <a:bodyPr wrap="square" lIns="0" tIns="0" rIns="0" bIns="0" rtlCol="0"/>
          <a:lstStyle/>
          <a:p>
            <a:endParaRPr/>
          </a:p>
        </p:txBody>
      </p:sp>
      <p:sp>
        <p:nvSpPr>
          <p:cNvPr id="260" name="bg object 260"/>
          <p:cNvSpPr/>
          <p:nvPr/>
        </p:nvSpPr>
        <p:spPr>
          <a:xfrm>
            <a:off x="9930779" y="6643215"/>
            <a:ext cx="0" cy="12700"/>
          </a:xfrm>
          <a:custGeom>
            <a:avLst/>
            <a:gdLst/>
            <a:ahLst/>
            <a:cxnLst/>
            <a:rect l="l" t="t" r="r" b="b"/>
            <a:pathLst>
              <a:path h="12700">
                <a:moveTo>
                  <a:pt x="0" y="12149"/>
                </a:moveTo>
                <a:lnTo>
                  <a:pt x="0" y="0"/>
                </a:lnTo>
              </a:path>
            </a:pathLst>
          </a:custGeom>
          <a:ln w="3175">
            <a:solidFill>
              <a:srgbClr val="FEFEFE"/>
            </a:solidFill>
          </a:ln>
        </p:spPr>
        <p:txBody>
          <a:bodyPr wrap="square" lIns="0" tIns="0" rIns="0" bIns="0" rtlCol="0"/>
          <a:lstStyle/>
          <a:p>
            <a:endParaRPr/>
          </a:p>
        </p:txBody>
      </p:sp>
      <p:sp>
        <p:nvSpPr>
          <p:cNvPr id="261" name="bg object 261"/>
          <p:cNvSpPr/>
          <p:nvPr/>
        </p:nvSpPr>
        <p:spPr>
          <a:xfrm>
            <a:off x="9928478" y="6677340"/>
            <a:ext cx="0" cy="7620"/>
          </a:xfrm>
          <a:custGeom>
            <a:avLst/>
            <a:gdLst/>
            <a:ahLst/>
            <a:cxnLst/>
            <a:rect l="l" t="t" r="r" b="b"/>
            <a:pathLst>
              <a:path h="7620">
                <a:moveTo>
                  <a:pt x="0" y="7118"/>
                </a:moveTo>
                <a:lnTo>
                  <a:pt x="0" y="0"/>
                </a:lnTo>
              </a:path>
            </a:pathLst>
          </a:custGeom>
          <a:ln w="3175">
            <a:solidFill>
              <a:srgbClr val="FEFEFE"/>
            </a:solidFill>
          </a:ln>
        </p:spPr>
        <p:txBody>
          <a:bodyPr wrap="square" lIns="0" tIns="0" rIns="0" bIns="0" rtlCol="0"/>
          <a:lstStyle/>
          <a:p>
            <a:endParaRPr/>
          </a:p>
        </p:txBody>
      </p:sp>
      <p:sp>
        <p:nvSpPr>
          <p:cNvPr id="262" name="bg object 262"/>
          <p:cNvSpPr/>
          <p:nvPr/>
        </p:nvSpPr>
        <p:spPr>
          <a:xfrm>
            <a:off x="9930779" y="6678665"/>
            <a:ext cx="0" cy="7620"/>
          </a:xfrm>
          <a:custGeom>
            <a:avLst/>
            <a:gdLst/>
            <a:ahLst/>
            <a:cxnLst/>
            <a:rect l="l" t="t" r="r" b="b"/>
            <a:pathLst>
              <a:path h="7620">
                <a:moveTo>
                  <a:pt x="0" y="7121"/>
                </a:moveTo>
                <a:lnTo>
                  <a:pt x="0" y="0"/>
                </a:lnTo>
              </a:path>
            </a:pathLst>
          </a:custGeom>
          <a:ln w="3175">
            <a:solidFill>
              <a:srgbClr val="FEFEFE"/>
            </a:solidFill>
          </a:ln>
        </p:spPr>
        <p:txBody>
          <a:bodyPr wrap="square" lIns="0" tIns="0" rIns="0" bIns="0" rtlCol="0"/>
          <a:lstStyle/>
          <a:p>
            <a:endParaRPr/>
          </a:p>
        </p:txBody>
      </p:sp>
      <p:sp>
        <p:nvSpPr>
          <p:cNvPr id="263" name="bg object 263"/>
          <p:cNvSpPr/>
          <p:nvPr/>
        </p:nvSpPr>
        <p:spPr>
          <a:xfrm>
            <a:off x="9928478" y="6707483"/>
            <a:ext cx="0" cy="3175"/>
          </a:xfrm>
          <a:custGeom>
            <a:avLst/>
            <a:gdLst/>
            <a:ahLst/>
            <a:cxnLst/>
            <a:rect l="l" t="t" r="r" b="b"/>
            <a:pathLst>
              <a:path h="3175">
                <a:moveTo>
                  <a:pt x="0" y="2809"/>
                </a:moveTo>
                <a:lnTo>
                  <a:pt x="0" y="0"/>
                </a:lnTo>
              </a:path>
            </a:pathLst>
          </a:custGeom>
          <a:ln w="3175">
            <a:solidFill>
              <a:srgbClr val="FEFEFE"/>
            </a:solidFill>
          </a:ln>
        </p:spPr>
        <p:txBody>
          <a:bodyPr wrap="square" lIns="0" tIns="0" rIns="0" bIns="0" rtlCol="0"/>
          <a:lstStyle/>
          <a:p>
            <a:endParaRPr/>
          </a:p>
        </p:txBody>
      </p:sp>
      <p:sp>
        <p:nvSpPr>
          <p:cNvPr id="264" name="bg object 264"/>
          <p:cNvSpPr/>
          <p:nvPr/>
        </p:nvSpPr>
        <p:spPr>
          <a:xfrm>
            <a:off x="9928478" y="6710293"/>
            <a:ext cx="0" cy="3810"/>
          </a:xfrm>
          <a:custGeom>
            <a:avLst/>
            <a:gdLst/>
            <a:ahLst/>
            <a:cxnLst/>
            <a:rect l="l" t="t" r="r" b="b"/>
            <a:pathLst>
              <a:path h="3809">
                <a:moveTo>
                  <a:pt x="0" y="3405"/>
                </a:moveTo>
                <a:lnTo>
                  <a:pt x="0" y="0"/>
                </a:lnTo>
              </a:path>
            </a:pathLst>
          </a:custGeom>
          <a:ln w="3175">
            <a:solidFill>
              <a:srgbClr val="FEFEFE"/>
            </a:solidFill>
          </a:ln>
        </p:spPr>
        <p:txBody>
          <a:bodyPr wrap="square" lIns="0" tIns="0" rIns="0" bIns="0" rtlCol="0"/>
          <a:lstStyle/>
          <a:p>
            <a:endParaRPr/>
          </a:p>
        </p:txBody>
      </p:sp>
      <p:sp>
        <p:nvSpPr>
          <p:cNvPr id="265" name="bg object 265"/>
          <p:cNvSpPr/>
          <p:nvPr/>
        </p:nvSpPr>
        <p:spPr>
          <a:xfrm>
            <a:off x="9928478" y="6713699"/>
            <a:ext cx="0" cy="16510"/>
          </a:xfrm>
          <a:custGeom>
            <a:avLst/>
            <a:gdLst/>
            <a:ahLst/>
            <a:cxnLst/>
            <a:rect l="l" t="t" r="r" b="b"/>
            <a:pathLst>
              <a:path h="16509">
                <a:moveTo>
                  <a:pt x="0" y="16264"/>
                </a:moveTo>
                <a:lnTo>
                  <a:pt x="0" y="0"/>
                </a:lnTo>
              </a:path>
            </a:pathLst>
          </a:custGeom>
          <a:ln w="3175">
            <a:solidFill>
              <a:srgbClr val="FEFEFE"/>
            </a:solidFill>
          </a:ln>
        </p:spPr>
        <p:txBody>
          <a:bodyPr wrap="square" lIns="0" tIns="0" rIns="0" bIns="0" rtlCol="0"/>
          <a:lstStyle/>
          <a:p>
            <a:endParaRPr/>
          </a:p>
        </p:txBody>
      </p:sp>
      <p:sp>
        <p:nvSpPr>
          <p:cNvPr id="266" name="bg object 266"/>
          <p:cNvSpPr/>
          <p:nvPr/>
        </p:nvSpPr>
        <p:spPr>
          <a:xfrm>
            <a:off x="9928478" y="6729963"/>
            <a:ext cx="0" cy="4445"/>
          </a:xfrm>
          <a:custGeom>
            <a:avLst/>
            <a:gdLst/>
            <a:ahLst/>
            <a:cxnLst/>
            <a:rect l="l" t="t" r="r" b="b"/>
            <a:pathLst>
              <a:path h="4445">
                <a:moveTo>
                  <a:pt x="0" y="4447"/>
                </a:moveTo>
                <a:lnTo>
                  <a:pt x="0" y="0"/>
                </a:lnTo>
              </a:path>
            </a:pathLst>
          </a:custGeom>
          <a:ln w="3175">
            <a:solidFill>
              <a:srgbClr val="FEFEFE"/>
            </a:solidFill>
          </a:ln>
        </p:spPr>
        <p:txBody>
          <a:bodyPr wrap="square" lIns="0" tIns="0" rIns="0" bIns="0" rtlCol="0"/>
          <a:lstStyle/>
          <a:p>
            <a:endParaRPr/>
          </a:p>
        </p:txBody>
      </p:sp>
      <p:sp>
        <p:nvSpPr>
          <p:cNvPr id="267" name="bg object 267"/>
          <p:cNvSpPr/>
          <p:nvPr/>
        </p:nvSpPr>
        <p:spPr>
          <a:xfrm>
            <a:off x="9929630" y="6709220"/>
            <a:ext cx="1905" cy="0"/>
          </a:xfrm>
          <a:custGeom>
            <a:avLst/>
            <a:gdLst/>
            <a:ahLst/>
            <a:cxnLst/>
            <a:rect l="l" t="t" r="r" b="b"/>
            <a:pathLst>
              <a:path w="1904">
                <a:moveTo>
                  <a:pt x="0" y="0"/>
                </a:moveTo>
                <a:lnTo>
                  <a:pt x="1854" y="0"/>
                </a:lnTo>
              </a:path>
            </a:pathLst>
          </a:custGeom>
          <a:ln w="3175">
            <a:solidFill>
              <a:srgbClr val="FEFEFE"/>
            </a:solidFill>
          </a:ln>
        </p:spPr>
        <p:txBody>
          <a:bodyPr wrap="square" lIns="0" tIns="0" rIns="0" bIns="0" rtlCol="0"/>
          <a:lstStyle/>
          <a:p>
            <a:endParaRPr/>
          </a:p>
        </p:txBody>
      </p:sp>
      <p:sp>
        <p:nvSpPr>
          <p:cNvPr id="268" name="bg object 268"/>
          <p:cNvSpPr/>
          <p:nvPr/>
        </p:nvSpPr>
        <p:spPr>
          <a:xfrm>
            <a:off x="9930779" y="6710293"/>
            <a:ext cx="0" cy="3810"/>
          </a:xfrm>
          <a:custGeom>
            <a:avLst/>
            <a:gdLst/>
            <a:ahLst/>
            <a:cxnLst/>
            <a:rect l="l" t="t" r="r" b="b"/>
            <a:pathLst>
              <a:path h="3809">
                <a:moveTo>
                  <a:pt x="0" y="3405"/>
                </a:moveTo>
                <a:lnTo>
                  <a:pt x="0" y="0"/>
                </a:lnTo>
              </a:path>
            </a:pathLst>
          </a:custGeom>
          <a:ln w="3175">
            <a:solidFill>
              <a:srgbClr val="FEFEFE"/>
            </a:solidFill>
          </a:ln>
        </p:spPr>
        <p:txBody>
          <a:bodyPr wrap="square" lIns="0" tIns="0" rIns="0" bIns="0" rtlCol="0"/>
          <a:lstStyle/>
          <a:p>
            <a:endParaRPr/>
          </a:p>
        </p:txBody>
      </p:sp>
      <p:sp>
        <p:nvSpPr>
          <p:cNvPr id="269" name="bg object 269"/>
          <p:cNvSpPr/>
          <p:nvPr/>
        </p:nvSpPr>
        <p:spPr>
          <a:xfrm>
            <a:off x="9930779" y="6713699"/>
            <a:ext cx="0" cy="16510"/>
          </a:xfrm>
          <a:custGeom>
            <a:avLst/>
            <a:gdLst/>
            <a:ahLst/>
            <a:cxnLst/>
            <a:rect l="l" t="t" r="r" b="b"/>
            <a:pathLst>
              <a:path h="16509">
                <a:moveTo>
                  <a:pt x="0" y="16264"/>
                </a:moveTo>
                <a:lnTo>
                  <a:pt x="0" y="0"/>
                </a:lnTo>
              </a:path>
            </a:pathLst>
          </a:custGeom>
          <a:ln w="3175">
            <a:solidFill>
              <a:srgbClr val="FEFEFE"/>
            </a:solidFill>
          </a:ln>
        </p:spPr>
        <p:txBody>
          <a:bodyPr wrap="square" lIns="0" tIns="0" rIns="0" bIns="0" rtlCol="0"/>
          <a:lstStyle/>
          <a:p>
            <a:endParaRPr/>
          </a:p>
        </p:txBody>
      </p:sp>
      <p:sp>
        <p:nvSpPr>
          <p:cNvPr id="270" name="bg object 270"/>
          <p:cNvSpPr/>
          <p:nvPr/>
        </p:nvSpPr>
        <p:spPr>
          <a:xfrm>
            <a:off x="9930779" y="6729963"/>
            <a:ext cx="0" cy="6350"/>
          </a:xfrm>
          <a:custGeom>
            <a:avLst/>
            <a:gdLst/>
            <a:ahLst/>
            <a:cxnLst/>
            <a:rect l="l" t="t" r="r" b="b"/>
            <a:pathLst>
              <a:path h="6350">
                <a:moveTo>
                  <a:pt x="0" y="5777"/>
                </a:moveTo>
                <a:lnTo>
                  <a:pt x="0" y="0"/>
                </a:lnTo>
              </a:path>
            </a:pathLst>
          </a:custGeom>
          <a:ln w="3175">
            <a:solidFill>
              <a:srgbClr val="FEFEFE"/>
            </a:solidFill>
          </a:ln>
        </p:spPr>
        <p:txBody>
          <a:bodyPr wrap="square" lIns="0" tIns="0" rIns="0" bIns="0" rtlCol="0"/>
          <a:lstStyle/>
          <a:p>
            <a:endParaRPr/>
          </a:p>
        </p:txBody>
      </p:sp>
      <p:sp>
        <p:nvSpPr>
          <p:cNvPr id="271" name="bg object 271"/>
          <p:cNvSpPr/>
          <p:nvPr/>
        </p:nvSpPr>
        <p:spPr>
          <a:xfrm>
            <a:off x="9928478" y="6810556"/>
            <a:ext cx="0" cy="10795"/>
          </a:xfrm>
          <a:custGeom>
            <a:avLst/>
            <a:gdLst/>
            <a:ahLst/>
            <a:cxnLst/>
            <a:rect l="l" t="t" r="r" b="b"/>
            <a:pathLst>
              <a:path h="10795">
                <a:moveTo>
                  <a:pt x="0" y="10457"/>
                </a:moveTo>
                <a:lnTo>
                  <a:pt x="0" y="0"/>
                </a:lnTo>
              </a:path>
            </a:pathLst>
          </a:custGeom>
          <a:ln w="3175">
            <a:solidFill>
              <a:srgbClr val="FEFEFE"/>
            </a:solidFill>
          </a:ln>
        </p:spPr>
        <p:txBody>
          <a:bodyPr wrap="square" lIns="0" tIns="0" rIns="0" bIns="0" rtlCol="0"/>
          <a:lstStyle/>
          <a:p>
            <a:endParaRPr/>
          </a:p>
        </p:txBody>
      </p:sp>
      <p:sp>
        <p:nvSpPr>
          <p:cNvPr id="272" name="bg object 272"/>
          <p:cNvSpPr/>
          <p:nvPr/>
        </p:nvSpPr>
        <p:spPr>
          <a:xfrm>
            <a:off x="9928478" y="6821014"/>
            <a:ext cx="0" cy="12700"/>
          </a:xfrm>
          <a:custGeom>
            <a:avLst/>
            <a:gdLst/>
            <a:ahLst/>
            <a:cxnLst/>
            <a:rect l="l" t="t" r="r" b="b"/>
            <a:pathLst>
              <a:path h="12700">
                <a:moveTo>
                  <a:pt x="0" y="12511"/>
                </a:moveTo>
                <a:lnTo>
                  <a:pt x="0" y="0"/>
                </a:lnTo>
              </a:path>
            </a:pathLst>
          </a:custGeom>
          <a:ln w="3175">
            <a:solidFill>
              <a:srgbClr val="FEFEFE"/>
            </a:solidFill>
          </a:ln>
        </p:spPr>
        <p:txBody>
          <a:bodyPr wrap="square" lIns="0" tIns="0" rIns="0" bIns="0" rtlCol="0"/>
          <a:lstStyle/>
          <a:p>
            <a:endParaRPr/>
          </a:p>
        </p:txBody>
      </p:sp>
      <p:sp>
        <p:nvSpPr>
          <p:cNvPr id="273" name="bg object 273"/>
          <p:cNvSpPr/>
          <p:nvPr/>
        </p:nvSpPr>
        <p:spPr>
          <a:xfrm>
            <a:off x="9930779" y="6811886"/>
            <a:ext cx="0" cy="9525"/>
          </a:xfrm>
          <a:custGeom>
            <a:avLst/>
            <a:gdLst/>
            <a:ahLst/>
            <a:cxnLst/>
            <a:rect l="l" t="t" r="r" b="b"/>
            <a:pathLst>
              <a:path h="9525">
                <a:moveTo>
                  <a:pt x="0" y="9127"/>
                </a:moveTo>
                <a:lnTo>
                  <a:pt x="0" y="0"/>
                </a:lnTo>
              </a:path>
            </a:pathLst>
          </a:custGeom>
          <a:ln w="3175">
            <a:solidFill>
              <a:srgbClr val="FEFEFE"/>
            </a:solidFill>
          </a:ln>
        </p:spPr>
        <p:txBody>
          <a:bodyPr wrap="square" lIns="0" tIns="0" rIns="0" bIns="0" rtlCol="0"/>
          <a:lstStyle/>
          <a:p>
            <a:endParaRPr/>
          </a:p>
        </p:txBody>
      </p:sp>
      <p:sp>
        <p:nvSpPr>
          <p:cNvPr id="274" name="bg object 274"/>
          <p:cNvSpPr/>
          <p:nvPr/>
        </p:nvSpPr>
        <p:spPr>
          <a:xfrm>
            <a:off x="9930779" y="6821014"/>
            <a:ext cx="0" cy="12700"/>
          </a:xfrm>
          <a:custGeom>
            <a:avLst/>
            <a:gdLst/>
            <a:ahLst/>
            <a:cxnLst/>
            <a:rect l="l" t="t" r="r" b="b"/>
            <a:pathLst>
              <a:path h="12700">
                <a:moveTo>
                  <a:pt x="0" y="12511"/>
                </a:moveTo>
                <a:lnTo>
                  <a:pt x="0" y="0"/>
                </a:lnTo>
              </a:path>
            </a:pathLst>
          </a:custGeom>
          <a:ln w="3175">
            <a:solidFill>
              <a:srgbClr val="FEFEFE"/>
            </a:solidFill>
          </a:ln>
        </p:spPr>
        <p:txBody>
          <a:bodyPr wrap="square" lIns="0" tIns="0" rIns="0" bIns="0" rtlCol="0"/>
          <a:lstStyle/>
          <a:p>
            <a:endParaRPr/>
          </a:p>
        </p:txBody>
      </p:sp>
      <p:pic>
        <p:nvPicPr>
          <p:cNvPr id="275" name="bg object 275"/>
          <p:cNvPicPr/>
          <p:nvPr/>
        </p:nvPicPr>
        <p:blipFill>
          <a:blip r:embed="rId115" cstate="email">
            <a:extLst>
              <a:ext uri="{28A0092B-C50C-407E-A947-70E740481C1C}">
                <a14:useLocalDpi xmlns:a14="http://schemas.microsoft.com/office/drawing/2010/main"/>
              </a:ext>
            </a:extLst>
          </a:blip>
          <a:stretch>
            <a:fillRect/>
          </a:stretch>
        </p:blipFill>
        <p:spPr>
          <a:xfrm>
            <a:off x="9814928" y="6668858"/>
            <a:ext cx="27475" cy="44840"/>
          </a:xfrm>
          <a:prstGeom prst="rect">
            <a:avLst/>
          </a:prstGeom>
        </p:spPr>
      </p:pic>
      <p:sp>
        <p:nvSpPr>
          <p:cNvPr id="276" name="bg object 276"/>
          <p:cNvSpPr/>
          <p:nvPr/>
        </p:nvSpPr>
        <p:spPr>
          <a:xfrm>
            <a:off x="9823205" y="6710293"/>
            <a:ext cx="10160" cy="3810"/>
          </a:xfrm>
          <a:custGeom>
            <a:avLst/>
            <a:gdLst/>
            <a:ahLst/>
            <a:cxnLst/>
            <a:rect l="l" t="t" r="r" b="b"/>
            <a:pathLst>
              <a:path w="10159" h="3809">
                <a:moveTo>
                  <a:pt x="6959" y="0"/>
                </a:moveTo>
                <a:lnTo>
                  <a:pt x="0" y="0"/>
                </a:lnTo>
                <a:lnTo>
                  <a:pt x="940" y="1156"/>
                </a:lnTo>
                <a:lnTo>
                  <a:pt x="1917" y="2290"/>
                </a:lnTo>
                <a:lnTo>
                  <a:pt x="2921" y="3405"/>
                </a:lnTo>
                <a:lnTo>
                  <a:pt x="9744" y="3405"/>
                </a:lnTo>
                <a:lnTo>
                  <a:pt x="8864" y="2253"/>
                </a:lnTo>
                <a:lnTo>
                  <a:pt x="7935" y="1119"/>
                </a:lnTo>
                <a:lnTo>
                  <a:pt x="6959" y="0"/>
                </a:lnTo>
                <a:close/>
              </a:path>
            </a:pathLst>
          </a:custGeom>
          <a:solidFill>
            <a:srgbClr val="FEFEFE"/>
          </a:solidFill>
        </p:spPr>
        <p:txBody>
          <a:bodyPr wrap="square" lIns="0" tIns="0" rIns="0" bIns="0" rtlCol="0"/>
          <a:lstStyle/>
          <a:p>
            <a:endParaRPr/>
          </a:p>
        </p:txBody>
      </p:sp>
      <p:pic>
        <p:nvPicPr>
          <p:cNvPr id="277" name="bg object 277"/>
          <p:cNvPicPr/>
          <p:nvPr/>
        </p:nvPicPr>
        <p:blipFill>
          <a:blip r:embed="rId116" cstate="email">
            <a:extLst>
              <a:ext uri="{28A0092B-C50C-407E-A947-70E740481C1C}">
                <a14:useLocalDpi xmlns:a14="http://schemas.microsoft.com/office/drawing/2010/main"/>
              </a:ext>
            </a:extLst>
          </a:blip>
          <a:stretch>
            <a:fillRect/>
          </a:stretch>
        </p:blipFill>
        <p:spPr>
          <a:xfrm>
            <a:off x="9814928" y="6684720"/>
            <a:ext cx="76929" cy="76138"/>
          </a:xfrm>
          <a:prstGeom prst="rect">
            <a:avLst/>
          </a:prstGeom>
        </p:spPr>
      </p:pic>
      <p:sp>
        <p:nvSpPr>
          <p:cNvPr id="278" name="bg object 278"/>
          <p:cNvSpPr/>
          <p:nvPr/>
        </p:nvSpPr>
        <p:spPr>
          <a:xfrm>
            <a:off x="9852701" y="6710293"/>
            <a:ext cx="13970" cy="3810"/>
          </a:xfrm>
          <a:custGeom>
            <a:avLst/>
            <a:gdLst/>
            <a:ahLst/>
            <a:cxnLst/>
            <a:rect l="l" t="t" r="r" b="b"/>
            <a:pathLst>
              <a:path w="13970" h="3809">
                <a:moveTo>
                  <a:pt x="13427" y="0"/>
                </a:moveTo>
                <a:lnTo>
                  <a:pt x="7768" y="0"/>
                </a:lnTo>
                <a:lnTo>
                  <a:pt x="7768" y="3405"/>
                </a:lnTo>
                <a:lnTo>
                  <a:pt x="13427" y="3405"/>
                </a:lnTo>
                <a:lnTo>
                  <a:pt x="13427" y="0"/>
                </a:lnTo>
                <a:close/>
              </a:path>
              <a:path w="13970" h="3809">
                <a:moveTo>
                  <a:pt x="4613" y="0"/>
                </a:moveTo>
                <a:lnTo>
                  <a:pt x="0" y="0"/>
                </a:lnTo>
                <a:lnTo>
                  <a:pt x="110" y="646"/>
                </a:lnTo>
                <a:lnTo>
                  <a:pt x="4613" y="0"/>
                </a:lnTo>
                <a:close/>
              </a:path>
            </a:pathLst>
          </a:custGeom>
          <a:solidFill>
            <a:srgbClr val="FEFEFE"/>
          </a:solidFill>
        </p:spPr>
        <p:txBody>
          <a:bodyPr wrap="square" lIns="0" tIns="0" rIns="0" bIns="0" rtlCol="0"/>
          <a:lstStyle/>
          <a:p>
            <a:endParaRPr/>
          </a:p>
        </p:txBody>
      </p:sp>
      <p:pic>
        <p:nvPicPr>
          <p:cNvPr id="279" name="bg object 279"/>
          <p:cNvPicPr/>
          <p:nvPr/>
        </p:nvPicPr>
        <p:blipFill>
          <a:blip r:embed="rId117" cstate="email">
            <a:extLst>
              <a:ext uri="{28A0092B-C50C-407E-A947-70E740481C1C}">
                <a14:useLocalDpi xmlns:a14="http://schemas.microsoft.com/office/drawing/2010/main"/>
              </a:ext>
            </a:extLst>
          </a:blip>
          <a:stretch>
            <a:fillRect/>
          </a:stretch>
        </p:blipFill>
        <p:spPr>
          <a:xfrm>
            <a:off x="9842406" y="6713270"/>
            <a:ext cx="84918" cy="96621"/>
          </a:xfrm>
          <a:prstGeom prst="rect">
            <a:avLst/>
          </a:prstGeom>
        </p:spPr>
      </p:pic>
      <p:pic>
        <p:nvPicPr>
          <p:cNvPr id="280" name="bg object 280"/>
          <p:cNvPicPr/>
          <p:nvPr/>
        </p:nvPicPr>
        <p:blipFill>
          <a:blip r:embed="rId118" cstate="email">
            <a:extLst>
              <a:ext uri="{28A0092B-C50C-407E-A947-70E740481C1C}">
                <a14:useLocalDpi xmlns:a14="http://schemas.microsoft.com/office/drawing/2010/main"/>
              </a:ext>
            </a:extLst>
          </a:blip>
          <a:stretch>
            <a:fillRect/>
          </a:stretch>
        </p:blipFill>
        <p:spPr>
          <a:xfrm>
            <a:off x="9931927" y="6736405"/>
            <a:ext cx="129075" cy="97123"/>
          </a:xfrm>
          <a:prstGeom prst="rect">
            <a:avLst/>
          </a:prstGeom>
        </p:spPr>
      </p:pic>
      <p:sp>
        <p:nvSpPr>
          <p:cNvPr id="281" name="bg object 281"/>
          <p:cNvSpPr/>
          <p:nvPr/>
        </p:nvSpPr>
        <p:spPr>
          <a:xfrm>
            <a:off x="9928476" y="6734410"/>
            <a:ext cx="0" cy="43180"/>
          </a:xfrm>
          <a:custGeom>
            <a:avLst/>
            <a:gdLst/>
            <a:ahLst/>
            <a:cxnLst/>
            <a:rect l="l" t="t" r="r" b="b"/>
            <a:pathLst>
              <a:path h="43179">
                <a:moveTo>
                  <a:pt x="0" y="43057"/>
                </a:moveTo>
                <a:lnTo>
                  <a:pt x="0" y="0"/>
                </a:lnTo>
              </a:path>
            </a:pathLst>
          </a:custGeom>
          <a:ln w="3175">
            <a:solidFill>
              <a:srgbClr val="FEFEFE"/>
            </a:solidFill>
          </a:ln>
        </p:spPr>
        <p:txBody>
          <a:bodyPr wrap="square" lIns="0" tIns="0" rIns="0" bIns="0" rtlCol="0"/>
          <a:lstStyle/>
          <a:p>
            <a:endParaRPr/>
          </a:p>
        </p:txBody>
      </p:sp>
      <p:sp>
        <p:nvSpPr>
          <p:cNvPr id="282" name="bg object 282"/>
          <p:cNvSpPr/>
          <p:nvPr/>
        </p:nvSpPr>
        <p:spPr>
          <a:xfrm>
            <a:off x="9928476" y="6741116"/>
            <a:ext cx="0" cy="6350"/>
          </a:xfrm>
          <a:custGeom>
            <a:avLst/>
            <a:gdLst/>
            <a:ahLst/>
            <a:cxnLst/>
            <a:rect l="l" t="t" r="r" b="b"/>
            <a:pathLst>
              <a:path h="6350">
                <a:moveTo>
                  <a:pt x="0" y="6127"/>
                </a:moveTo>
                <a:lnTo>
                  <a:pt x="0" y="6049"/>
                </a:lnTo>
              </a:path>
              <a:path h="6350">
                <a:moveTo>
                  <a:pt x="0" y="6049"/>
                </a:moveTo>
                <a:lnTo>
                  <a:pt x="0" y="0"/>
                </a:lnTo>
              </a:path>
            </a:pathLst>
          </a:custGeom>
          <a:ln w="3175">
            <a:solidFill>
              <a:srgbClr val="FEFEFE"/>
            </a:solidFill>
          </a:ln>
        </p:spPr>
        <p:txBody>
          <a:bodyPr wrap="square" lIns="0" tIns="0" rIns="0" bIns="0" rtlCol="0"/>
          <a:lstStyle/>
          <a:p>
            <a:endParaRPr/>
          </a:p>
        </p:txBody>
      </p:sp>
      <p:sp>
        <p:nvSpPr>
          <p:cNvPr id="283" name="bg object 283"/>
          <p:cNvSpPr/>
          <p:nvPr/>
        </p:nvSpPr>
        <p:spPr>
          <a:xfrm>
            <a:off x="9928476" y="6781932"/>
            <a:ext cx="0" cy="22860"/>
          </a:xfrm>
          <a:custGeom>
            <a:avLst/>
            <a:gdLst/>
            <a:ahLst/>
            <a:cxnLst/>
            <a:rect l="l" t="t" r="r" b="b"/>
            <a:pathLst>
              <a:path h="22859">
                <a:moveTo>
                  <a:pt x="0" y="22820"/>
                </a:moveTo>
                <a:lnTo>
                  <a:pt x="0" y="0"/>
                </a:lnTo>
              </a:path>
            </a:pathLst>
          </a:custGeom>
          <a:ln w="3175">
            <a:solidFill>
              <a:srgbClr val="FEFEFE"/>
            </a:solidFill>
          </a:ln>
        </p:spPr>
        <p:txBody>
          <a:bodyPr wrap="square" lIns="0" tIns="0" rIns="0" bIns="0" rtlCol="0"/>
          <a:lstStyle/>
          <a:p>
            <a:endParaRPr/>
          </a:p>
        </p:txBody>
      </p:sp>
      <p:sp>
        <p:nvSpPr>
          <p:cNvPr id="284" name="bg object 284"/>
          <p:cNvSpPr/>
          <p:nvPr/>
        </p:nvSpPr>
        <p:spPr>
          <a:xfrm>
            <a:off x="9928476" y="6794354"/>
            <a:ext cx="0" cy="6350"/>
          </a:xfrm>
          <a:custGeom>
            <a:avLst/>
            <a:gdLst/>
            <a:ahLst/>
            <a:cxnLst/>
            <a:rect l="l" t="t" r="r" b="b"/>
            <a:pathLst>
              <a:path h="6350">
                <a:moveTo>
                  <a:pt x="0" y="6205"/>
                </a:moveTo>
                <a:lnTo>
                  <a:pt x="0" y="0"/>
                </a:lnTo>
              </a:path>
            </a:pathLst>
          </a:custGeom>
          <a:ln w="3175">
            <a:solidFill>
              <a:srgbClr val="FEFEFE"/>
            </a:solidFill>
          </a:ln>
        </p:spPr>
        <p:txBody>
          <a:bodyPr wrap="square" lIns="0" tIns="0" rIns="0" bIns="0" rtlCol="0"/>
          <a:lstStyle/>
          <a:p>
            <a:endParaRPr/>
          </a:p>
        </p:txBody>
      </p:sp>
      <p:sp>
        <p:nvSpPr>
          <p:cNvPr id="285" name="bg object 285"/>
          <p:cNvSpPr/>
          <p:nvPr/>
        </p:nvSpPr>
        <p:spPr>
          <a:xfrm>
            <a:off x="9928476" y="6777245"/>
            <a:ext cx="0" cy="5715"/>
          </a:xfrm>
          <a:custGeom>
            <a:avLst/>
            <a:gdLst/>
            <a:ahLst/>
            <a:cxnLst/>
            <a:rect l="l" t="t" r="r" b="b"/>
            <a:pathLst>
              <a:path h="5715">
                <a:moveTo>
                  <a:pt x="0" y="5141"/>
                </a:moveTo>
                <a:lnTo>
                  <a:pt x="0" y="0"/>
                </a:lnTo>
              </a:path>
            </a:pathLst>
          </a:custGeom>
          <a:ln w="3175">
            <a:solidFill>
              <a:srgbClr val="FEFEFE"/>
            </a:solidFill>
          </a:ln>
        </p:spPr>
        <p:txBody>
          <a:bodyPr wrap="square" lIns="0" tIns="0" rIns="0" bIns="0" rtlCol="0"/>
          <a:lstStyle/>
          <a:p>
            <a:endParaRPr/>
          </a:p>
        </p:txBody>
      </p:sp>
      <p:sp>
        <p:nvSpPr>
          <p:cNvPr id="286" name="bg object 286"/>
          <p:cNvSpPr/>
          <p:nvPr/>
        </p:nvSpPr>
        <p:spPr>
          <a:xfrm>
            <a:off x="9928476" y="6804753"/>
            <a:ext cx="0" cy="6350"/>
          </a:xfrm>
          <a:custGeom>
            <a:avLst/>
            <a:gdLst/>
            <a:ahLst/>
            <a:cxnLst/>
            <a:rect l="l" t="t" r="r" b="b"/>
            <a:pathLst>
              <a:path h="6350">
                <a:moveTo>
                  <a:pt x="0" y="5803"/>
                </a:moveTo>
                <a:lnTo>
                  <a:pt x="0" y="0"/>
                </a:lnTo>
              </a:path>
            </a:pathLst>
          </a:custGeom>
          <a:ln w="3175">
            <a:solidFill>
              <a:srgbClr val="FEFEFE"/>
            </a:solidFill>
          </a:ln>
        </p:spPr>
        <p:txBody>
          <a:bodyPr wrap="square" lIns="0" tIns="0" rIns="0" bIns="0" rtlCol="0"/>
          <a:lstStyle/>
          <a:p>
            <a:endParaRPr/>
          </a:p>
        </p:txBody>
      </p:sp>
      <p:sp>
        <p:nvSpPr>
          <p:cNvPr id="287" name="bg object 287"/>
          <p:cNvSpPr/>
          <p:nvPr/>
        </p:nvSpPr>
        <p:spPr>
          <a:xfrm>
            <a:off x="9930779" y="6735740"/>
            <a:ext cx="0" cy="69215"/>
          </a:xfrm>
          <a:custGeom>
            <a:avLst/>
            <a:gdLst/>
            <a:ahLst/>
            <a:cxnLst/>
            <a:rect l="l" t="t" r="r" b="b"/>
            <a:pathLst>
              <a:path h="69215">
                <a:moveTo>
                  <a:pt x="0" y="41282"/>
                </a:moveTo>
                <a:lnTo>
                  <a:pt x="0" y="0"/>
                </a:lnTo>
              </a:path>
              <a:path h="69215">
                <a:moveTo>
                  <a:pt x="0" y="69013"/>
                </a:moveTo>
                <a:lnTo>
                  <a:pt x="0" y="45970"/>
                </a:lnTo>
              </a:path>
            </a:pathLst>
          </a:custGeom>
          <a:ln w="3175">
            <a:solidFill>
              <a:srgbClr val="FEFEFE"/>
            </a:solidFill>
          </a:ln>
        </p:spPr>
        <p:txBody>
          <a:bodyPr wrap="square" lIns="0" tIns="0" rIns="0" bIns="0" rtlCol="0"/>
          <a:lstStyle/>
          <a:p>
            <a:endParaRPr/>
          </a:p>
        </p:txBody>
      </p:sp>
      <p:sp>
        <p:nvSpPr>
          <p:cNvPr id="288" name="bg object 288"/>
          <p:cNvSpPr/>
          <p:nvPr/>
        </p:nvSpPr>
        <p:spPr>
          <a:xfrm>
            <a:off x="9930777" y="6742273"/>
            <a:ext cx="0" cy="59690"/>
          </a:xfrm>
          <a:custGeom>
            <a:avLst/>
            <a:gdLst/>
            <a:ahLst/>
            <a:cxnLst/>
            <a:rect l="l" t="t" r="r" b="b"/>
            <a:pathLst>
              <a:path h="59690">
                <a:moveTo>
                  <a:pt x="0" y="6041"/>
                </a:moveTo>
                <a:lnTo>
                  <a:pt x="0" y="0"/>
                </a:lnTo>
              </a:path>
              <a:path h="59690">
                <a:moveTo>
                  <a:pt x="0" y="59650"/>
                </a:moveTo>
                <a:lnTo>
                  <a:pt x="0" y="53625"/>
                </a:lnTo>
              </a:path>
            </a:pathLst>
          </a:custGeom>
          <a:ln w="3175">
            <a:solidFill>
              <a:srgbClr val="FEFEFE"/>
            </a:solidFill>
          </a:ln>
        </p:spPr>
        <p:txBody>
          <a:bodyPr wrap="square" lIns="0" tIns="0" rIns="0" bIns="0" rtlCol="0"/>
          <a:lstStyle/>
          <a:p>
            <a:endParaRPr/>
          </a:p>
        </p:txBody>
      </p:sp>
      <p:sp>
        <p:nvSpPr>
          <p:cNvPr id="289" name="bg object 289"/>
          <p:cNvSpPr/>
          <p:nvPr/>
        </p:nvSpPr>
        <p:spPr>
          <a:xfrm>
            <a:off x="9930779" y="6776801"/>
            <a:ext cx="0" cy="5715"/>
          </a:xfrm>
          <a:custGeom>
            <a:avLst/>
            <a:gdLst/>
            <a:ahLst/>
            <a:cxnLst/>
            <a:rect l="l" t="t" r="r" b="b"/>
            <a:pathLst>
              <a:path h="5715">
                <a:moveTo>
                  <a:pt x="0" y="5130"/>
                </a:moveTo>
                <a:lnTo>
                  <a:pt x="0" y="0"/>
                </a:lnTo>
              </a:path>
            </a:pathLst>
          </a:custGeom>
          <a:ln w="3175">
            <a:solidFill>
              <a:srgbClr val="FEFEFE"/>
            </a:solidFill>
          </a:ln>
        </p:spPr>
        <p:txBody>
          <a:bodyPr wrap="square" lIns="0" tIns="0" rIns="0" bIns="0" rtlCol="0"/>
          <a:lstStyle/>
          <a:p>
            <a:endParaRPr/>
          </a:p>
        </p:txBody>
      </p:sp>
      <p:sp>
        <p:nvSpPr>
          <p:cNvPr id="290" name="bg object 290"/>
          <p:cNvSpPr/>
          <p:nvPr/>
        </p:nvSpPr>
        <p:spPr>
          <a:xfrm>
            <a:off x="9930779" y="6804753"/>
            <a:ext cx="0" cy="7620"/>
          </a:xfrm>
          <a:custGeom>
            <a:avLst/>
            <a:gdLst/>
            <a:ahLst/>
            <a:cxnLst/>
            <a:rect l="l" t="t" r="r" b="b"/>
            <a:pathLst>
              <a:path h="7620">
                <a:moveTo>
                  <a:pt x="0" y="7134"/>
                </a:moveTo>
                <a:lnTo>
                  <a:pt x="0" y="0"/>
                </a:lnTo>
              </a:path>
            </a:pathLst>
          </a:custGeom>
          <a:ln w="3175">
            <a:solidFill>
              <a:srgbClr val="FEFEFE"/>
            </a:solidFill>
          </a:ln>
        </p:spPr>
        <p:txBody>
          <a:bodyPr wrap="square" lIns="0" tIns="0" rIns="0" bIns="0" rtlCol="0"/>
          <a:lstStyle/>
          <a:p>
            <a:endParaRPr/>
          </a:p>
        </p:txBody>
      </p:sp>
      <p:pic>
        <p:nvPicPr>
          <p:cNvPr id="291" name="bg object 291"/>
          <p:cNvPicPr/>
          <p:nvPr/>
        </p:nvPicPr>
        <p:blipFill>
          <a:blip r:embed="rId119" cstate="print"/>
          <a:stretch>
            <a:fillRect/>
          </a:stretch>
        </p:blipFill>
        <p:spPr>
          <a:xfrm>
            <a:off x="10047857" y="6624269"/>
            <a:ext cx="10483" cy="6050"/>
          </a:xfrm>
          <a:prstGeom prst="rect">
            <a:avLst/>
          </a:prstGeom>
        </p:spPr>
      </p:pic>
      <p:sp>
        <p:nvSpPr>
          <p:cNvPr id="292" name="bg object 292"/>
          <p:cNvSpPr/>
          <p:nvPr/>
        </p:nvSpPr>
        <p:spPr>
          <a:xfrm>
            <a:off x="10055962" y="6624269"/>
            <a:ext cx="0" cy="1905"/>
          </a:xfrm>
          <a:custGeom>
            <a:avLst/>
            <a:gdLst/>
            <a:ahLst/>
            <a:cxnLst/>
            <a:rect l="l" t="t" r="r" b="b"/>
            <a:pathLst>
              <a:path h="1904">
                <a:moveTo>
                  <a:pt x="0" y="1716"/>
                </a:moveTo>
                <a:lnTo>
                  <a:pt x="0" y="0"/>
                </a:lnTo>
              </a:path>
            </a:pathLst>
          </a:custGeom>
          <a:ln w="3175">
            <a:solidFill>
              <a:srgbClr val="FEFEFE"/>
            </a:solidFill>
          </a:ln>
        </p:spPr>
        <p:txBody>
          <a:bodyPr wrap="square" lIns="0" tIns="0" rIns="0" bIns="0" rtlCol="0"/>
          <a:lstStyle/>
          <a:p>
            <a:endParaRPr/>
          </a:p>
        </p:txBody>
      </p:sp>
      <p:pic>
        <p:nvPicPr>
          <p:cNvPr id="293" name="bg object 293"/>
          <p:cNvPicPr/>
          <p:nvPr/>
        </p:nvPicPr>
        <p:blipFill>
          <a:blip r:embed="rId120" cstate="email">
            <a:extLst>
              <a:ext uri="{28A0092B-C50C-407E-A947-70E740481C1C}">
                <a14:useLocalDpi xmlns:a14="http://schemas.microsoft.com/office/drawing/2010/main"/>
              </a:ext>
            </a:extLst>
          </a:blip>
          <a:stretch>
            <a:fillRect/>
          </a:stretch>
        </p:blipFill>
        <p:spPr>
          <a:xfrm>
            <a:off x="9804651" y="6460833"/>
            <a:ext cx="253689" cy="163436"/>
          </a:xfrm>
          <a:prstGeom prst="rect">
            <a:avLst/>
          </a:prstGeom>
        </p:spPr>
      </p:pic>
      <p:sp>
        <p:nvSpPr>
          <p:cNvPr id="294" name="bg object 294"/>
          <p:cNvSpPr/>
          <p:nvPr/>
        </p:nvSpPr>
        <p:spPr>
          <a:xfrm>
            <a:off x="10056369" y="6621119"/>
            <a:ext cx="0" cy="3175"/>
          </a:xfrm>
          <a:custGeom>
            <a:avLst/>
            <a:gdLst/>
            <a:ahLst/>
            <a:cxnLst/>
            <a:rect l="l" t="t" r="r" b="b"/>
            <a:pathLst>
              <a:path h="3175">
                <a:moveTo>
                  <a:pt x="0" y="3150"/>
                </a:moveTo>
                <a:lnTo>
                  <a:pt x="0" y="0"/>
                </a:lnTo>
              </a:path>
            </a:pathLst>
          </a:custGeom>
          <a:ln w="3175">
            <a:solidFill>
              <a:srgbClr val="FEFEFE"/>
            </a:solidFill>
          </a:ln>
        </p:spPr>
        <p:txBody>
          <a:bodyPr wrap="square" lIns="0" tIns="0" rIns="0" bIns="0" rtlCol="0"/>
          <a:lstStyle/>
          <a:p>
            <a:endParaRPr/>
          </a:p>
        </p:txBody>
      </p:sp>
      <p:sp>
        <p:nvSpPr>
          <p:cNvPr id="295" name="bg object 295"/>
          <p:cNvSpPr/>
          <p:nvPr/>
        </p:nvSpPr>
        <p:spPr>
          <a:xfrm>
            <a:off x="9928476" y="6532321"/>
            <a:ext cx="0" cy="23495"/>
          </a:xfrm>
          <a:custGeom>
            <a:avLst/>
            <a:gdLst/>
            <a:ahLst/>
            <a:cxnLst/>
            <a:rect l="l" t="t" r="r" b="b"/>
            <a:pathLst>
              <a:path h="23495">
                <a:moveTo>
                  <a:pt x="0" y="23022"/>
                </a:moveTo>
                <a:lnTo>
                  <a:pt x="0" y="0"/>
                </a:lnTo>
              </a:path>
            </a:pathLst>
          </a:custGeom>
          <a:ln w="3175">
            <a:solidFill>
              <a:srgbClr val="FEFEFE"/>
            </a:solidFill>
          </a:ln>
        </p:spPr>
        <p:txBody>
          <a:bodyPr wrap="square" lIns="0" tIns="0" rIns="0" bIns="0" rtlCol="0"/>
          <a:lstStyle/>
          <a:p>
            <a:endParaRPr/>
          </a:p>
        </p:txBody>
      </p:sp>
      <p:sp>
        <p:nvSpPr>
          <p:cNvPr id="296" name="bg object 296"/>
          <p:cNvSpPr/>
          <p:nvPr/>
        </p:nvSpPr>
        <p:spPr>
          <a:xfrm>
            <a:off x="9928932" y="6540769"/>
            <a:ext cx="0" cy="7620"/>
          </a:xfrm>
          <a:custGeom>
            <a:avLst/>
            <a:gdLst/>
            <a:ahLst/>
            <a:cxnLst/>
            <a:rect l="l" t="t" r="r" b="b"/>
            <a:pathLst>
              <a:path h="7620">
                <a:moveTo>
                  <a:pt x="0" y="7585"/>
                </a:moveTo>
                <a:lnTo>
                  <a:pt x="0" y="0"/>
                </a:lnTo>
              </a:path>
            </a:pathLst>
          </a:custGeom>
          <a:ln w="3175">
            <a:solidFill>
              <a:srgbClr val="FEFEFE"/>
            </a:solidFill>
          </a:ln>
        </p:spPr>
        <p:txBody>
          <a:bodyPr wrap="square" lIns="0" tIns="0" rIns="0" bIns="0" rtlCol="0"/>
          <a:lstStyle/>
          <a:p>
            <a:endParaRPr/>
          </a:p>
        </p:txBody>
      </p:sp>
      <p:sp>
        <p:nvSpPr>
          <p:cNvPr id="297" name="bg object 297"/>
          <p:cNvSpPr/>
          <p:nvPr/>
        </p:nvSpPr>
        <p:spPr>
          <a:xfrm>
            <a:off x="9930779" y="6533651"/>
            <a:ext cx="0" cy="23495"/>
          </a:xfrm>
          <a:custGeom>
            <a:avLst/>
            <a:gdLst/>
            <a:ahLst/>
            <a:cxnLst/>
            <a:rect l="l" t="t" r="r" b="b"/>
            <a:pathLst>
              <a:path h="23495">
                <a:moveTo>
                  <a:pt x="0" y="23022"/>
                </a:moveTo>
                <a:lnTo>
                  <a:pt x="0" y="0"/>
                </a:lnTo>
              </a:path>
            </a:pathLst>
          </a:custGeom>
          <a:ln w="3175">
            <a:solidFill>
              <a:srgbClr val="FEFEFE"/>
            </a:solidFill>
          </a:ln>
        </p:spPr>
        <p:txBody>
          <a:bodyPr wrap="square" lIns="0" tIns="0" rIns="0" bIns="0" rtlCol="0"/>
          <a:lstStyle/>
          <a:p>
            <a:endParaRPr/>
          </a:p>
        </p:txBody>
      </p:sp>
      <p:sp>
        <p:nvSpPr>
          <p:cNvPr id="298" name="bg object 298"/>
          <p:cNvSpPr/>
          <p:nvPr/>
        </p:nvSpPr>
        <p:spPr>
          <a:xfrm>
            <a:off x="9930777" y="6539797"/>
            <a:ext cx="0" cy="12065"/>
          </a:xfrm>
          <a:custGeom>
            <a:avLst/>
            <a:gdLst/>
            <a:ahLst/>
            <a:cxnLst/>
            <a:rect l="l" t="t" r="r" b="b"/>
            <a:pathLst>
              <a:path h="12065">
                <a:moveTo>
                  <a:pt x="0" y="11652"/>
                </a:moveTo>
                <a:lnTo>
                  <a:pt x="0" y="9227"/>
                </a:lnTo>
              </a:path>
              <a:path h="12065">
                <a:moveTo>
                  <a:pt x="0" y="2362"/>
                </a:moveTo>
                <a:lnTo>
                  <a:pt x="0" y="0"/>
                </a:lnTo>
              </a:path>
            </a:pathLst>
          </a:custGeom>
          <a:ln w="3175">
            <a:solidFill>
              <a:srgbClr val="FEFEFE"/>
            </a:solidFill>
          </a:ln>
        </p:spPr>
        <p:txBody>
          <a:bodyPr wrap="square" lIns="0" tIns="0" rIns="0" bIns="0" rtlCol="0"/>
          <a:lstStyle/>
          <a:p>
            <a:endParaRPr/>
          </a:p>
        </p:txBody>
      </p:sp>
      <p:sp>
        <p:nvSpPr>
          <p:cNvPr id="299" name="bg object 299"/>
          <p:cNvSpPr/>
          <p:nvPr/>
        </p:nvSpPr>
        <p:spPr>
          <a:xfrm>
            <a:off x="10055204" y="6636596"/>
            <a:ext cx="1270" cy="0"/>
          </a:xfrm>
          <a:custGeom>
            <a:avLst/>
            <a:gdLst/>
            <a:ahLst/>
            <a:cxnLst/>
            <a:rect l="l" t="t" r="r" b="b"/>
            <a:pathLst>
              <a:path w="1270">
                <a:moveTo>
                  <a:pt x="0" y="0"/>
                </a:moveTo>
                <a:lnTo>
                  <a:pt x="1180" y="0"/>
                </a:lnTo>
              </a:path>
            </a:pathLst>
          </a:custGeom>
          <a:ln w="3175">
            <a:solidFill>
              <a:srgbClr val="46657B"/>
            </a:solidFill>
          </a:ln>
        </p:spPr>
        <p:txBody>
          <a:bodyPr wrap="square" lIns="0" tIns="0" rIns="0" bIns="0" rtlCol="0"/>
          <a:lstStyle/>
          <a:p>
            <a:endParaRPr/>
          </a:p>
        </p:txBody>
      </p:sp>
      <p:pic>
        <p:nvPicPr>
          <p:cNvPr id="300" name="bg object 300"/>
          <p:cNvPicPr/>
          <p:nvPr/>
        </p:nvPicPr>
        <p:blipFill>
          <a:blip r:embed="rId121" cstate="email">
            <a:extLst>
              <a:ext uri="{28A0092B-C50C-407E-A947-70E740481C1C}">
                <a14:useLocalDpi xmlns:a14="http://schemas.microsoft.com/office/drawing/2010/main"/>
              </a:ext>
            </a:extLst>
          </a:blip>
          <a:stretch>
            <a:fillRect/>
          </a:stretch>
        </p:blipFill>
        <p:spPr>
          <a:xfrm>
            <a:off x="9803646" y="6490676"/>
            <a:ext cx="251554" cy="146599"/>
          </a:xfrm>
          <a:prstGeom prst="rect">
            <a:avLst/>
          </a:prstGeom>
        </p:spPr>
      </p:pic>
      <p:sp>
        <p:nvSpPr>
          <p:cNvPr id="301" name="bg object 301"/>
          <p:cNvSpPr/>
          <p:nvPr/>
        </p:nvSpPr>
        <p:spPr>
          <a:xfrm>
            <a:off x="9928476" y="6562745"/>
            <a:ext cx="0" cy="23495"/>
          </a:xfrm>
          <a:custGeom>
            <a:avLst/>
            <a:gdLst/>
            <a:ahLst/>
            <a:cxnLst/>
            <a:rect l="l" t="t" r="r" b="b"/>
            <a:pathLst>
              <a:path h="23495">
                <a:moveTo>
                  <a:pt x="0" y="23306"/>
                </a:moveTo>
                <a:lnTo>
                  <a:pt x="0" y="0"/>
                </a:lnTo>
              </a:path>
            </a:pathLst>
          </a:custGeom>
          <a:ln w="3175">
            <a:solidFill>
              <a:srgbClr val="FEFEFE"/>
            </a:solidFill>
          </a:ln>
        </p:spPr>
        <p:txBody>
          <a:bodyPr wrap="square" lIns="0" tIns="0" rIns="0" bIns="0" rtlCol="0"/>
          <a:lstStyle/>
          <a:p>
            <a:endParaRPr/>
          </a:p>
        </p:txBody>
      </p:sp>
      <p:sp>
        <p:nvSpPr>
          <p:cNvPr id="302" name="bg object 302"/>
          <p:cNvSpPr/>
          <p:nvPr/>
        </p:nvSpPr>
        <p:spPr>
          <a:xfrm>
            <a:off x="9928659" y="6569274"/>
            <a:ext cx="0" cy="11430"/>
          </a:xfrm>
          <a:custGeom>
            <a:avLst/>
            <a:gdLst/>
            <a:ahLst/>
            <a:cxnLst/>
            <a:rect l="l" t="t" r="r" b="b"/>
            <a:pathLst>
              <a:path h="11429">
                <a:moveTo>
                  <a:pt x="0" y="795"/>
                </a:moveTo>
                <a:lnTo>
                  <a:pt x="0" y="0"/>
                </a:lnTo>
              </a:path>
              <a:path h="11429">
                <a:moveTo>
                  <a:pt x="0" y="11198"/>
                </a:moveTo>
                <a:lnTo>
                  <a:pt x="0" y="5347"/>
                </a:lnTo>
              </a:path>
            </a:pathLst>
          </a:custGeom>
          <a:ln w="3175">
            <a:solidFill>
              <a:srgbClr val="FEFEFE"/>
            </a:solidFill>
          </a:ln>
        </p:spPr>
        <p:txBody>
          <a:bodyPr wrap="square" lIns="0" tIns="0" rIns="0" bIns="0" rtlCol="0"/>
          <a:lstStyle/>
          <a:p>
            <a:endParaRPr/>
          </a:p>
        </p:txBody>
      </p:sp>
      <p:sp>
        <p:nvSpPr>
          <p:cNvPr id="303" name="bg object 303"/>
          <p:cNvSpPr/>
          <p:nvPr/>
        </p:nvSpPr>
        <p:spPr>
          <a:xfrm>
            <a:off x="9930779" y="6564074"/>
            <a:ext cx="0" cy="23495"/>
          </a:xfrm>
          <a:custGeom>
            <a:avLst/>
            <a:gdLst/>
            <a:ahLst/>
            <a:cxnLst/>
            <a:rect l="l" t="t" r="r" b="b"/>
            <a:pathLst>
              <a:path h="23495">
                <a:moveTo>
                  <a:pt x="0" y="23306"/>
                </a:moveTo>
                <a:lnTo>
                  <a:pt x="0" y="0"/>
                </a:lnTo>
              </a:path>
            </a:pathLst>
          </a:custGeom>
          <a:ln w="3175">
            <a:solidFill>
              <a:srgbClr val="FEFEFE"/>
            </a:solidFill>
          </a:ln>
        </p:spPr>
        <p:txBody>
          <a:bodyPr wrap="square" lIns="0" tIns="0" rIns="0" bIns="0" rtlCol="0"/>
          <a:lstStyle/>
          <a:p>
            <a:endParaRPr/>
          </a:p>
        </p:txBody>
      </p:sp>
      <p:sp>
        <p:nvSpPr>
          <p:cNvPr id="304" name="bg object 304"/>
          <p:cNvSpPr/>
          <p:nvPr/>
        </p:nvSpPr>
        <p:spPr>
          <a:xfrm>
            <a:off x="9930777" y="6569614"/>
            <a:ext cx="0" cy="13335"/>
          </a:xfrm>
          <a:custGeom>
            <a:avLst/>
            <a:gdLst/>
            <a:ahLst/>
            <a:cxnLst/>
            <a:rect l="l" t="t" r="r" b="b"/>
            <a:pathLst>
              <a:path h="13334">
                <a:moveTo>
                  <a:pt x="0" y="1626"/>
                </a:moveTo>
                <a:lnTo>
                  <a:pt x="0" y="0"/>
                </a:lnTo>
              </a:path>
              <a:path h="13334">
                <a:moveTo>
                  <a:pt x="0" y="6631"/>
                </a:moveTo>
                <a:lnTo>
                  <a:pt x="0" y="5082"/>
                </a:lnTo>
              </a:path>
              <a:path h="13334">
                <a:moveTo>
                  <a:pt x="0" y="6664"/>
                </a:moveTo>
                <a:lnTo>
                  <a:pt x="0" y="6631"/>
                </a:lnTo>
              </a:path>
              <a:path h="13334">
                <a:moveTo>
                  <a:pt x="0" y="12746"/>
                </a:moveTo>
                <a:lnTo>
                  <a:pt x="0" y="11096"/>
                </a:lnTo>
              </a:path>
            </a:pathLst>
          </a:custGeom>
          <a:ln w="3175">
            <a:solidFill>
              <a:srgbClr val="FEFEFE"/>
            </a:solidFill>
          </a:ln>
        </p:spPr>
        <p:txBody>
          <a:bodyPr wrap="square" lIns="0" tIns="0" rIns="0" bIns="0" rtlCol="0"/>
          <a:lstStyle/>
          <a:p>
            <a:endParaRPr/>
          </a:p>
        </p:txBody>
      </p:sp>
      <p:pic>
        <p:nvPicPr>
          <p:cNvPr id="305" name="bg object 305"/>
          <p:cNvPicPr/>
          <p:nvPr/>
        </p:nvPicPr>
        <p:blipFill>
          <a:blip r:embed="rId122" cstate="email">
            <a:extLst>
              <a:ext uri="{28A0092B-C50C-407E-A947-70E740481C1C}">
                <a14:useLocalDpi xmlns:a14="http://schemas.microsoft.com/office/drawing/2010/main"/>
              </a:ext>
            </a:extLst>
          </a:blip>
          <a:stretch>
            <a:fillRect/>
          </a:stretch>
        </p:blipFill>
        <p:spPr>
          <a:xfrm>
            <a:off x="9816675" y="6528627"/>
            <a:ext cx="75181" cy="66312"/>
          </a:xfrm>
          <a:prstGeom prst="rect">
            <a:avLst/>
          </a:prstGeom>
        </p:spPr>
      </p:pic>
      <p:pic>
        <p:nvPicPr>
          <p:cNvPr id="306" name="bg object 306"/>
          <p:cNvPicPr/>
          <p:nvPr/>
        </p:nvPicPr>
        <p:blipFill>
          <a:blip r:embed="rId123" cstate="email">
            <a:extLst>
              <a:ext uri="{28A0092B-C50C-407E-A947-70E740481C1C}">
                <a14:useLocalDpi xmlns:a14="http://schemas.microsoft.com/office/drawing/2010/main"/>
              </a:ext>
            </a:extLst>
          </a:blip>
          <a:stretch>
            <a:fillRect/>
          </a:stretch>
        </p:blipFill>
        <p:spPr>
          <a:xfrm>
            <a:off x="9891856" y="6572034"/>
            <a:ext cx="166668" cy="89100"/>
          </a:xfrm>
          <a:prstGeom prst="rect">
            <a:avLst/>
          </a:prstGeom>
        </p:spPr>
      </p:pic>
      <p:sp>
        <p:nvSpPr>
          <p:cNvPr id="307" name="bg object 307"/>
          <p:cNvSpPr/>
          <p:nvPr/>
        </p:nvSpPr>
        <p:spPr>
          <a:xfrm>
            <a:off x="9890872" y="6595073"/>
            <a:ext cx="1270" cy="0"/>
          </a:xfrm>
          <a:custGeom>
            <a:avLst/>
            <a:gdLst/>
            <a:ahLst/>
            <a:cxnLst/>
            <a:rect l="l" t="t" r="r" b="b"/>
            <a:pathLst>
              <a:path w="1270">
                <a:moveTo>
                  <a:pt x="0" y="0"/>
                </a:moveTo>
                <a:lnTo>
                  <a:pt x="984" y="0"/>
                </a:lnTo>
              </a:path>
            </a:pathLst>
          </a:custGeom>
          <a:ln w="3175">
            <a:solidFill>
              <a:srgbClr val="DD9366"/>
            </a:solidFill>
          </a:ln>
        </p:spPr>
        <p:txBody>
          <a:bodyPr wrap="square" lIns="0" tIns="0" rIns="0" bIns="0" rtlCol="0"/>
          <a:lstStyle/>
          <a:p>
            <a:endParaRPr/>
          </a:p>
        </p:txBody>
      </p:sp>
      <p:sp>
        <p:nvSpPr>
          <p:cNvPr id="308" name="bg object 308"/>
          <p:cNvSpPr/>
          <p:nvPr/>
        </p:nvSpPr>
        <p:spPr>
          <a:xfrm>
            <a:off x="9928476" y="6593176"/>
            <a:ext cx="0" cy="24130"/>
          </a:xfrm>
          <a:custGeom>
            <a:avLst/>
            <a:gdLst/>
            <a:ahLst/>
            <a:cxnLst/>
            <a:rect l="l" t="t" r="r" b="b"/>
            <a:pathLst>
              <a:path h="24129">
                <a:moveTo>
                  <a:pt x="0" y="23609"/>
                </a:moveTo>
                <a:lnTo>
                  <a:pt x="0" y="0"/>
                </a:lnTo>
              </a:path>
            </a:pathLst>
          </a:custGeom>
          <a:ln w="3175">
            <a:solidFill>
              <a:srgbClr val="FEFEFE"/>
            </a:solidFill>
          </a:ln>
        </p:spPr>
        <p:txBody>
          <a:bodyPr wrap="square" lIns="0" tIns="0" rIns="0" bIns="0" rtlCol="0"/>
          <a:lstStyle/>
          <a:p>
            <a:endParaRPr/>
          </a:p>
        </p:txBody>
      </p:sp>
      <p:sp>
        <p:nvSpPr>
          <p:cNvPr id="309" name="bg object 309"/>
          <p:cNvSpPr/>
          <p:nvPr/>
        </p:nvSpPr>
        <p:spPr>
          <a:xfrm>
            <a:off x="9929507" y="6599450"/>
            <a:ext cx="0" cy="12700"/>
          </a:xfrm>
          <a:custGeom>
            <a:avLst/>
            <a:gdLst/>
            <a:ahLst/>
            <a:cxnLst/>
            <a:rect l="l" t="t" r="r" b="b"/>
            <a:pathLst>
              <a:path h="12700">
                <a:moveTo>
                  <a:pt x="0" y="12393"/>
                </a:moveTo>
                <a:lnTo>
                  <a:pt x="0" y="0"/>
                </a:lnTo>
              </a:path>
            </a:pathLst>
          </a:custGeom>
          <a:ln w="3175">
            <a:solidFill>
              <a:srgbClr val="FEFEFE"/>
            </a:solidFill>
          </a:ln>
        </p:spPr>
        <p:txBody>
          <a:bodyPr wrap="square" lIns="0" tIns="0" rIns="0" bIns="0" rtlCol="0"/>
          <a:lstStyle/>
          <a:p>
            <a:endParaRPr/>
          </a:p>
        </p:txBody>
      </p:sp>
      <p:pic>
        <p:nvPicPr>
          <p:cNvPr id="310" name="bg object 310"/>
          <p:cNvPicPr/>
          <p:nvPr/>
        </p:nvPicPr>
        <p:blipFill>
          <a:blip r:embed="rId124" cstate="email">
            <a:extLst>
              <a:ext uri="{28A0092B-C50C-407E-A947-70E740481C1C}">
                <a14:useLocalDpi xmlns:a14="http://schemas.microsoft.com/office/drawing/2010/main"/>
              </a:ext>
            </a:extLst>
          </a:blip>
          <a:stretch>
            <a:fillRect/>
          </a:stretch>
        </p:blipFill>
        <p:spPr>
          <a:xfrm>
            <a:off x="9908120" y="6594504"/>
            <a:ext cx="137387" cy="89850"/>
          </a:xfrm>
          <a:prstGeom prst="rect">
            <a:avLst/>
          </a:prstGeom>
        </p:spPr>
      </p:pic>
      <p:pic>
        <p:nvPicPr>
          <p:cNvPr id="311" name="bg object 311"/>
          <p:cNvPicPr/>
          <p:nvPr/>
        </p:nvPicPr>
        <p:blipFill>
          <a:blip r:embed="rId125" cstate="print"/>
          <a:stretch>
            <a:fillRect/>
          </a:stretch>
        </p:blipFill>
        <p:spPr>
          <a:xfrm>
            <a:off x="9897962" y="6624269"/>
            <a:ext cx="10158" cy="5862"/>
          </a:xfrm>
          <a:prstGeom prst="rect">
            <a:avLst/>
          </a:prstGeom>
        </p:spPr>
      </p:pic>
      <p:sp>
        <p:nvSpPr>
          <p:cNvPr id="312" name="bg object 312"/>
          <p:cNvSpPr/>
          <p:nvPr/>
        </p:nvSpPr>
        <p:spPr>
          <a:xfrm>
            <a:off x="9903731" y="6625141"/>
            <a:ext cx="1905" cy="0"/>
          </a:xfrm>
          <a:custGeom>
            <a:avLst/>
            <a:gdLst/>
            <a:ahLst/>
            <a:cxnLst/>
            <a:rect l="l" t="t" r="r" b="b"/>
            <a:pathLst>
              <a:path w="1904">
                <a:moveTo>
                  <a:pt x="0" y="0"/>
                </a:moveTo>
                <a:lnTo>
                  <a:pt x="1736" y="0"/>
                </a:lnTo>
              </a:path>
            </a:pathLst>
          </a:custGeom>
          <a:ln w="3175">
            <a:solidFill>
              <a:srgbClr val="FEFEFE"/>
            </a:solidFill>
          </a:ln>
        </p:spPr>
        <p:txBody>
          <a:bodyPr wrap="square" lIns="0" tIns="0" rIns="0" bIns="0" rtlCol="0"/>
          <a:lstStyle/>
          <a:p>
            <a:endParaRPr/>
          </a:p>
        </p:txBody>
      </p:sp>
      <p:sp>
        <p:nvSpPr>
          <p:cNvPr id="313" name="bg object 313"/>
          <p:cNvSpPr/>
          <p:nvPr/>
        </p:nvSpPr>
        <p:spPr>
          <a:xfrm>
            <a:off x="9928478" y="6624269"/>
            <a:ext cx="0" cy="13335"/>
          </a:xfrm>
          <a:custGeom>
            <a:avLst/>
            <a:gdLst/>
            <a:ahLst/>
            <a:cxnLst/>
            <a:rect l="l" t="t" r="r" b="b"/>
            <a:pathLst>
              <a:path h="13334">
                <a:moveTo>
                  <a:pt x="0" y="13006"/>
                </a:moveTo>
                <a:lnTo>
                  <a:pt x="0" y="0"/>
                </a:lnTo>
              </a:path>
            </a:pathLst>
          </a:custGeom>
          <a:ln w="3175">
            <a:solidFill>
              <a:srgbClr val="FEFEFE"/>
            </a:solidFill>
          </a:ln>
        </p:spPr>
        <p:txBody>
          <a:bodyPr wrap="square" lIns="0" tIns="0" rIns="0" bIns="0" rtlCol="0"/>
          <a:lstStyle/>
          <a:p>
            <a:endParaRPr/>
          </a:p>
        </p:txBody>
      </p:sp>
      <p:sp>
        <p:nvSpPr>
          <p:cNvPr id="314" name="bg object 314"/>
          <p:cNvSpPr/>
          <p:nvPr/>
        </p:nvSpPr>
        <p:spPr>
          <a:xfrm>
            <a:off x="9928686" y="6624650"/>
            <a:ext cx="0" cy="12700"/>
          </a:xfrm>
          <a:custGeom>
            <a:avLst/>
            <a:gdLst/>
            <a:ahLst/>
            <a:cxnLst/>
            <a:rect l="l" t="t" r="r" b="b"/>
            <a:pathLst>
              <a:path h="12700">
                <a:moveTo>
                  <a:pt x="0" y="2750"/>
                </a:moveTo>
                <a:lnTo>
                  <a:pt x="0" y="0"/>
                </a:lnTo>
              </a:path>
              <a:path h="12700">
                <a:moveTo>
                  <a:pt x="0" y="12625"/>
                </a:moveTo>
                <a:lnTo>
                  <a:pt x="0" y="4825"/>
                </a:lnTo>
              </a:path>
            </a:pathLst>
          </a:custGeom>
          <a:ln w="3175">
            <a:solidFill>
              <a:srgbClr val="FEFEFE"/>
            </a:solidFill>
          </a:ln>
        </p:spPr>
        <p:txBody>
          <a:bodyPr wrap="square" lIns="0" tIns="0" rIns="0" bIns="0" rtlCol="0"/>
          <a:lstStyle/>
          <a:p>
            <a:endParaRPr/>
          </a:p>
        </p:txBody>
      </p:sp>
      <p:sp>
        <p:nvSpPr>
          <p:cNvPr id="315" name="bg object 315"/>
          <p:cNvSpPr/>
          <p:nvPr/>
        </p:nvSpPr>
        <p:spPr>
          <a:xfrm>
            <a:off x="9930779" y="6624935"/>
            <a:ext cx="0" cy="12700"/>
          </a:xfrm>
          <a:custGeom>
            <a:avLst/>
            <a:gdLst/>
            <a:ahLst/>
            <a:cxnLst/>
            <a:rect l="l" t="t" r="r" b="b"/>
            <a:pathLst>
              <a:path h="12700">
                <a:moveTo>
                  <a:pt x="0" y="12340"/>
                </a:moveTo>
                <a:lnTo>
                  <a:pt x="0" y="0"/>
                </a:lnTo>
              </a:path>
            </a:pathLst>
          </a:custGeom>
          <a:ln w="3175">
            <a:solidFill>
              <a:srgbClr val="FEFEFE"/>
            </a:solidFill>
          </a:ln>
        </p:spPr>
        <p:txBody>
          <a:bodyPr wrap="square" lIns="0" tIns="0" rIns="0" bIns="0" rtlCol="0"/>
          <a:lstStyle/>
          <a:p>
            <a:endParaRPr/>
          </a:p>
        </p:txBody>
      </p:sp>
      <p:sp>
        <p:nvSpPr>
          <p:cNvPr id="316" name="bg object 316"/>
          <p:cNvSpPr/>
          <p:nvPr/>
        </p:nvSpPr>
        <p:spPr>
          <a:xfrm>
            <a:off x="9929889" y="6625741"/>
            <a:ext cx="0" cy="2540"/>
          </a:xfrm>
          <a:custGeom>
            <a:avLst/>
            <a:gdLst/>
            <a:ahLst/>
            <a:cxnLst/>
            <a:rect l="l" t="t" r="r" b="b"/>
            <a:pathLst>
              <a:path h="2540">
                <a:moveTo>
                  <a:pt x="0" y="1937"/>
                </a:moveTo>
                <a:lnTo>
                  <a:pt x="0" y="0"/>
                </a:lnTo>
              </a:path>
            </a:pathLst>
          </a:custGeom>
          <a:ln w="3175">
            <a:solidFill>
              <a:srgbClr val="FEFEFE"/>
            </a:solidFill>
          </a:ln>
        </p:spPr>
        <p:txBody>
          <a:bodyPr wrap="square" lIns="0" tIns="0" rIns="0" bIns="0" rtlCol="0"/>
          <a:lstStyle/>
          <a:p>
            <a:endParaRPr/>
          </a:p>
        </p:txBody>
      </p:sp>
      <p:pic>
        <p:nvPicPr>
          <p:cNvPr id="317" name="bg object 317"/>
          <p:cNvPicPr/>
          <p:nvPr/>
        </p:nvPicPr>
        <p:blipFill>
          <a:blip r:embed="rId126" cstate="email">
            <a:extLst>
              <a:ext uri="{28A0092B-C50C-407E-A947-70E740481C1C}">
                <a14:useLocalDpi xmlns:a14="http://schemas.microsoft.com/office/drawing/2010/main"/>
              </a:ext>
            </a:extLst>
          </a:blip>
          <a:stretch>
            <a:fillRect/>
          </a:stretch>
        </p:blipFill>
        <p:spPr>
          <a:xfrm>
            <a:off x="9835609" y="6569995"/>
            <a:ext cx="94541" cy="67280"/>
          </a:xfrm>
          <a:prstGeom prst="rect">
            <a:avLst/>
          </a:prstGeom>
        </p:spPr>
      </p:pic>
      <p:pic>
        <p:nvPicPr>
          <p:cNvPr id="318" name="bg object 318"/>
          <p:cNvPicPr/>
          <p:nvPr/>
        </p:nvPicPr>
        <p:blipFill>
          <a:blip r:embed="rId127" cstate="email">
            <a:extLst>
              <a:ext uri="{28A0092B-C50C-407E-A947-70E740481C1C}">
                <a14:useLocalDpi xmlns:a14="http://schemas.microsoft.com/office/drawing/2010/main"/>
              </a:ext>
            </a:extLst>
          </a:blip>
          <a:stretch>
            <a:fillRect/>
          </a:stretch>
        </p:blipFill>
        <p:spPr>
          <a:xfrm>
            <a:off x="9920495" y="6622943"/>
            <a:ext cx="106088" cy="75584"/>
          </a:xfrm>
          <a:prstGeom prst="rect">
            <a:avLst/>
          </a:prstGeom>
        </p:spPr>
      </p:pic>
      <p:sp>
        <p:nvSpPr>
          <p:cNvPr id="319" name="bg object 319"/>
          <p:cNvSpPr/>
          <p:nvPr/>
        </p:nvSpPr>
        <p:spPr>
          <a:xfrm>
            <a:off x="9921976" y="6637275"/>
            <a:ext cx="3810" cy="3175"/>
          </a:xfrm>
          <a:custGeom>
            <a:avLst/>
            <a:gdLst/>
            <a:ahLst/>
            <a:cxnLst/>
            <a:rect l="l" t="t" r="r" b="b"/>
            <a:pathLst>
              <a:path w="3809" h="3175">
                <a:moveTo>
                  <a:pt x="1909" y="0"/>
                </a:moveTo>
                <a:lnTo>
                  <a:pt x="0" y="0"/>
                </a:lnTo>
                <a:lnTo>
                  <a:pt x="437" y="760"/>
                </a:lnTo>
                <a:lnTo>
                  <a:pt x="1163" y="1507"/>
                </a:lnTo>
                <a:lnTo>
                  <a:pt x="2751" y="2426"/>
                </a:lnTo>
                <a:lnTo>
                  <a:pt x="3350" y="2644"/>
                </a:lnTo>
                <a:lnTo>
                  <a:pt x="3716" y="2678"/>
                </a:lnTo>
                <a:lnTo>
                  <a:pt x="3631" y="953"/>
                </a:lnTo>
                <a:lnTo>
                  <a:pt x="3387" y="897"/>
                </a:lnTo>
                <a:lnTo>
                  <a:pt x="3017" y="760"/>
                </a:lnTo>
                <a:lnTo>
                  <a:pt x="2279" y="332"/>
                </a:lnTo>
                <a:lnTo>
                  <a:pt x="2079" y="173"/>
                </a:lnTo>
                <a:lnTo>
                  <a:pt x="1909" y="0"/>
                </a:lnTo>
                <a:close/>
              </a:path>
            </a:pathLst>
          </a:custGeom>
          <a:solidFill>
            <a:srgbClr val="FEFEFE"/>
          </a:solidFill>
        </p:spPr>
        <p:txBody>
          <a:bodyPr wrap="square" lIns="0" tIns="0" rIns="0" bIns="0" rtlCol="0"/>
          <a:lstStyle/>
          <a:p>
            <a:endParaRPr/>
          </a:p>
        </p:txBody>
      </p:sp>
      <p:sp>
        <p:nvSpPr>
          <p:cNvPr id="320" name="bg object 320"/>
          <p:cNvSpPr/>
          <p:nvPr/>
        </p:nvSpPr>
        <p:spPr>
          <a:xfrm>
            <a:off x="9928476" y="6637275"/>
            <a:ext cx="0" cy="5080"/>
          </a:xfrm>
          <a:custGeom>
            <a:avLst/>
            <a:gdLst/>
            <a:ahLst/>
            <a:cxnLst/>
            <a:rect l="l" t="t" r="r" b="b"/>
            <a:pathLst>
              <a:path h="5079">
                <a:moveTo>
                  <a:pt x="0" y="4609"/>
                </a:moveTo>
                <a:lnTo>
                  <a:pt x="0" y="0"/>
                </a:lnTo>
              </a:path>
            </a:pathLst>
          </a:custGeom>
          <a:ln w="3175">
            <a:solidFill>
              <a:srgbClr val="FEFEFE"/>
            </a:solidFill>
          </a:ln>
        </p:spPr>
        <p:txBody>
          <a:bodyPr wrap="square" lIns="0" tIns="0" rIns="0" bIns="0" rtlCol="0"/>
          <a:lstStyle/>
          <a:p>
            <a:endParaRPr/>
          </a:p>
        </p:txBody>
      </p:sp>
      <p:sp>
        <p:nvSpPr>
          <p:cNvPr id="321" name="bg object 321"/>
          <p:cNvSpPr/>
          <p:nvPr/>
        </p:nvSpPr>
        <p:spPr>
          <a:xfrm>
            <a:off x="9928807" y="6637275"/>
            <a:ext cx="0" cy="5080"/>
          </a:xfrm>
          <a:custGeom>
            <a:avLst/>
            <a:gdLst/>
            <a:ahLst/>
            <a:cxnLst/>
            <a:rect l="l" t="t" r="r" b="b"/>
            <a:pathLst>
              <a:path h="5079">
                <a:moveTo>
                  <a:pt x="0" y="4997"/>
                </a:moveTo>
                <a:lnTo>
                  <a:pt x="0" y="0"/>
                </a:lnTo>
              </a:path>
            </a:pathLst>
          </a:custGeom>
          <a:ln w="3175">
            <a:solidFill>
              <a:srgbClr val="FEFEFE"/>
            </a:solidFill>
          </a:ln>
        </p:spPr>
        <p:txBody>
          <a:bodyPr wrap="square" lIns="0" tIns="0" rIns="0" bIns="0" rtlCol="0"/>
          <a:lstStyle/>
          <a:p>
            <a:endParaRPr/>
          </a:p>
        </p:txBody>
      </p:sp>
      <p:sp>
        <p:nvSpPr>
          <p:cNvPr id="322" name="bg object 322"/>
          <p:cNvSpPr/>
          <p:nvPr/>
        </p:nvSpPr>
        <p:spPr>
          <a:xfrm>
            <a:off x="9930779" y="6637275"/>
            <a:ext cx="0" cy="6350"/>
          </a:xfrm>
          <a:custGeom>
            <a:avLst/>
            <a:gdLst/>
            <a:ahLst/>
            <a:cxnLst/>
            <a:rect l="l" t="t" r="r" b="b"/>
            <a:pathLst>
              <a:path h="6350">
                <a:moveTo>
                  <a:pt x="0" y="5939"/>
                </a:moveTo>
                <a:lnTo>
                  <a:pt x="0" y="0"/>
                </a:lnTo>
              </a:path>
            </a:pathLst>
          </a:custGeom>
          <a:ln w="3175">
            <a:solidFill>
              <a:srgbClr val="FEFEFE"/>
            </a:solidFill>
          </a:ln>
        </p:spPr>
        <p:txBody>
          <a:bodyPr wrap="square" lIns="0" tIns="0" rIns="0" bIns="0" rtlCol="0"/>
          <a:lstStyle/>
          <a:p>
            <a:endParaRPr/>
          </a:p>
        </p:txBody>
      </p:sp>
      <p:sp>
        <p:nvSpPr>
          <p:cNvPr id="323" name="bg object 323"/>
          <p:cNvSpPr/>
          <p:nvPr/>
        </p:nvSpPr>
        <p:spPr>
          <a:xfrm>
            <a:off x="9929770" y="6637275"/>
            <a:ext cx="0" cy="5715"/>
          </a:xfrm>
          <a:custGeom>
            <a:avLst/>
            <a:gdLst/>
            <a:ahLst/>
            <a:cxnLst/>
            <a:rect l="l" t="t" r="r" b="b"/>
            <a:pathLst>
              <a:path h="5715">
                <a:moveTo>
                  <a:pt x="0" y="5164"/>
                </a:moveTo>
                <a:lnTo>
                  <a:pt x="0" y="0"/>
                </a:lnTo>
              </a:path>
            </a:pathLst>
          </a:custGeom>
          <a:ln w="3175">
            <a:solidFill>
              <a:srgbClr val="FEFEFE"/>
            </a:solidFill>
          </a:ln>
        </p:spPr>
        <p:txBody>
          <a:bodyPr wrap="square" lIns="0" tIns="0" rIns="0" bIns="0" rtlCol="0"/>
          <a:lstStyle/>
          <a:p>
            <a:endParaRPr/>
          </a:p>
        </p:txBody>
      </p:sp>
      <p:sp>
        <p:nvSpPr>
          <p:cNvPr id="324" name="bg object 324"/>
          <p:cNvSpPr/>
          <p:nvPr/>
        </p:nvSpPr>
        <p:spPr>
          <a:xfrm>
            <a:off x="9836559" y="6624269"/>
            <a:ext cx="6350" cy="3810"/>
          </a:xfrm>
          <a:custGeom>
            <a:avLst/>
            <a:gdLst/>
            <a:ahLst/>
            <a:cxnLst/>
            <a:rect l="l" t="t" r="r" b="b"/>
            <a:pathLst>
              <a:path w="6350" h="3809">
                <a:moveTo>
                  <a:pt x="5843" y="0"/>
                </a:moveTo>
                <a:lnTo>
                  <a:pt x="0" y="0"/>
                </a:lnTo>
                <a:lnTo>
                  <a:pt x="5843" y="3372"/>
                </a:lnTo>
                <a:lnTo>
                  <a:pt x="5843" y="0"/>
                </a:lnTo>
                <a:close/>
              </a:path>
            </a:pathLst>
          </a:custGeom>
          <a:solidFill>
            <a:srgbClr val="D77254"/>
          </a:solidFill>
        </p:spPr>
        <p:txBody>
          <a:bodyPr wrap="square" lIns="0" tIns="0" rIns="0" bIns="0" rtlCol="0"/>
          <a:lstStyle/>
          <a:p>
            <a:endParaRPr/>
          </a:p>
        </p:txBody>
      </p:sp>
      <p:pic>
        <p:nvPicPr>
          <p:cNvPr id="325" name="bg object 325"/>
          <p:cNvPicPr/>
          <p:nvPr/>
        </p:nvPicPr>
        <p:blipFill>
          <a:blip r:embed="rId128" cstate="email">
            <a:extLst>
              <a:ext uri="{28A0092B-C50C-407E-A947-70E740481C1C}">
                <a14:useLocalDpi xmlns:a14="http://schemas.microsoft.com/office/drawing/2010/main"/>
              </a:ext>
            </a:extLst>
          </a:blip>
          <a:stretch>
            <a:fillRect/>
          </a:stretch>
        </p:blipFill>
        <p:spPr>
          <a:xfrm>
            <a:off x="9833866" y="6599413"/>
            <a:ext cx="192060" cy="110879"/>
          </a:xfrm>
          <a:prstGeom prst="rect">
            <a:avLst/>
          </a:prstGeom>
        </p:spPr>
      </p:pic>
      <p:sp>
        <p:nvSpPr>
          <p:cNvPr id="326" name="bg object 326"/>
          <p:cNvSpPr/>
          <p:nvPr/>
        </p:nvSpPr>
        <p:spPr>
          <a:xfrm>
            <a:off x="9985567" y="6710293"/>
            <a:ext cx="43815" cy="3810"/>
          </a:xfrm>
          <a:custGeom>
            <a:avLst/>
            <a:gdLst/>
            <a:ahLst/>
            <a:cxnLst/>
            <a:rect l="l" t="t" r="r" b="b"/>
            <a:pathLst>
              <a:path w="43815" h="3809">
                <a:moveTo>
                  <a:pt x="40359" y="0"/>
                </a:moveTo>
                <a:lnTo>
                  <a:pt x="0" y="0"/>
                </a:lnTo>
                <a:lnTo>
                  <a:pt x="5891" y="3405"/>
                </a:lnTo>
                <a:lnTo>
                  <a:pt x="43488" y="3405"/>
                </a:lnTo>
                <a:lnTo>
                  <a:pt x="43488" y="1813"/>
                </a:lnTo>
                <a:lnTo>
                  <a:pt x="40359" y="0"/>
                </a:lnTo>
                <a:close/>
              </a:path>
            </a:pathLst>
          </a:custGeom>
          <a:solidFill>
            <a:srgbClr val="C0D6D9"/>
          </a:solidFill>
        </p:spPr>
        <p:txBody>
          <a:bodyPr wrap="square" lIns="0" tIns="0" rIns="0" bIns="0" rtlCol="0"/>
          <a:lstStyle/>
          <a:p>
            <a:endParaRPr/>
          </a:p>
        </p:txBody>
      </p:sp>
      <p:sp>
        <p:nvSpPr>
          <p:cNvPr id="327" name="bg object 327"/>
          <p:cNvSpPr/>
          <p:nvPr/>
        </p:nvSpPr>
        <p:spPr>
          <a:xfrm>
            <a:off x="9996771" y="6710293"/>
            <a:ext cx="25400" cy="3810"/>
          </a:xfrm>
          <a:custGeom>
            <a:avLst/>
            <a:gdLst/>
            <a:ahLst/>
            <a:cxnLst/>
            <a:rect l="l" t="t" r="r" b="b"/>
            <a:pathLst>
              <a:path w="25400" h="3809">
                <a:moveTo>
                  <a:pt x="18458" y="0"/>
                </a:moveTo>
                <a:lnTo>
                  <a:pt x="16356" y="0"/>
                </a:lnTo>
                <a:lnTo>
                  <a:pt x="17405" y="864"/>
                </a:lnTo>
                <a:lnTo>
                  <a:pt x="17937" y="2090"/>
                </a:lnTo>
                <a:lnTo>
                  <a:pt x="18133" y="3405"/>
                </a:lnTo>
                <a:lnTo>
                  <a:pt x="19954" y="3405"/>
                </a:lnTo>
                <a:lnTo>
                  <a:pt x="19666" y="1991"/>
                </a:lnTo>
                <a:lnTo>
                  <a:pt x="19095" y="856"/>
                </a:lnTo>
                <a:lnTo>
                  <a:pt x="18458" y="0"/>
                </a:lnTo>
                <a:close/>
              </a:path>
              <a:path w="25400" h="3809">
                <a:moveTo>
                  <a:pt x="13334" y="0"/>
                </a:moveTo>
                <a:lnTo>
                  <a:pt x="11107" y="0"/>
                </a:lnTo>
                <a:lnTo>
                  <a:pt x="11107" y="3405"/>
                </a:lnTo>
                <a:lnTo>
                  <a:pt x="13039" y="3405"/>
                </a:lnTo>
                <a:lnTo>
                  <a:pt x="13087" y="602"/>
                </a:lnTo>
                <a:lnTo>
                  <a:pt x="13268" y="114"/>
                </a:lnTo>
                <a:close/>
              </a:path>
              <a:path w="25400" h="3809">
                <a:moveTo>
                  <a:pt x="1761" y="0"/>
                </a:moveTo>
                <a:lnTo>
                  <a:pt x="0" y="0"/>
                </a:lnTo>
                <a:lnTo>
                  <a:pt x="738" y="1141"/>
                </a:lnTo>
                <a:lnTo>
                  <a:pt x="1669" y="2090"/>
                </a:lnTo>
                <a:lnTo>
                  <a:pt x="4369" y="3645"/>
                </a:lnTo>
                <a:lnTo>
                  <a:pt x="5503" y="3398"/>
                </a:lnTo>
                <a:lnTo>
                  <a:pt x="6098" y="2596"/>
                </a:lnTo>
                <a:lnTo>
                  <a:pt x="8026" y="2596"/>
                </a:lnTo>
                <a:lnTo>
                  <a:pt x="8026" y="1710"/>
                </a:lnTo>
                <a:lnTo>
                  <a:pt x="4151" y="1710"/>
                </a:lnTo>
                <a:lnTo>
                  <a:pt x="3727" y="1584"/>
                </a:lnTo>
                <a:lnTo>
                  <a:pt x="2700" y="989"/>
                </a:lnTo>
                <a:lnTo>
                  <a:pt x="2190" y="531"/>
                </a:lnTo>
                <a:lnTo>
                  <a:pt x="1761" y="0"/>
                </a:lnTo>
                <a:close/>
              </a:path>
              <a:path w="25400" h="3809">
                <a:moveTo>
                  <a:pt x="8026" y="2596"/>
                </a:moveTo>
                <a:lnTo>
                  <a:pt x="6098" y="2596"/>
                </a:lnTo>
                <a:lnTo>
                  <a:pt x="6139" y="3405"/>
                </a:lnTo>
                <a:lnTo>
                  <a:pt x="8026" y="3405"/>
                </a:lnTo>
                <a:lnTo>
                  <a:pt x="8026" y="2596"/>
                </a:lnTo>
                <a:close/>
              </a:path>
              <a:path w="25400" h="3809">
                <a:moveTo>
                  <a:pt x="8026" y="0"/>
                </a:moveTo>
                <a:lnTo>
                  <a:pt x="6091" y="0"/>
                </a:lnTo>
                <a:lnTo>
                  <a:pt x="5992" y="531"/>
                </a:lnTo>
                <a:lnTo>
                  <a:pt x="5703" y="1340"/>
                </a:lnTo>
                <a:lnTo>
                  <a:pt x="5178" y="1710"/>
                </a:lnTo>
                <a:lnTo>
                  <a:pt x="8026" y="1710"/>
                </a:lnTo>
                <a:lnTo>
                  <a:pt x="8026" y="0"/>
                </a:lnTo>
                <a:close/>
              </a:path>
              <a:path w="25400" h="3809">
                <a:moveTo>
                  <a:pt x="24169" y="3106"/>
                </a:moveTo>
                <a:lnTo>
                  <a:pt x="23378" y="3121"/>
                </a:lnTo>
                <a:lnTo>
                  <a:pt x="23304" y="3405"/>
                </a:lnTo>
                <a:lnTo>
                  <a:pt x="25288" y="3405"/>
                </a:lnTo>
                <a:lnTo>
                  <a:pt x="24704" y="3206"/>
                </a:lnTo>
                <a:lnTo>
                  <a:pt x="24169" y="3106"/>
                </a:lnTo>
                <a:close/>
              </a:path>
            </a:pathLst>
          </a:custGeom>
          <a:solidFill>
            <a:srgbClr val="FEFEFE"/>
          </a:solidFill>
        </p:spPr>
        <p:txBody>
          <a:bodyPr wrap="square" lIns="0" tIns="0" rIns="0" bIns="0" rtlCol="0"/>
          <a:lstStyle/>
          <a:p>
            <a:endParaRPr/>
          </a:p>
        </p:txBody>
      </p:sp>
      <p:sp>
        <p:nvSpPr>
          <p:cNvPr id="328" name="bg object 328"/>
          <p:cNvSpPr/>
          <p:nvPr/>
        </p:nvSpPr>
        <p:spPr>
          <a:xfrm>
            <a:off x="9928476" y="6654037"/>
            <a:ext cx="0" cy="23495"/>
          </a:xfrm>
          <a:custGeom>
            <a:avLst/>
            <a:gdLst/>
            <a:ahLst/>
            <a:cxnLst/>
            <a:rect l="l" t="t" r="r" b="b"/>
            <a:pathLst>
              <a:path h="23495">
                <a:moveTo>
                  <a:pt x="0" y="23302"/>
                </a:moveTo>
                <a:lnTo>
                  <a:pt x="0" y="0"/>
                </a:lnTo>
              </a:path>
            </a:pathLst>
          </a:custGeom>
          <a:ln w="3175">
            <a:solidFill>
              <a:srgbClr val="FEFEFE"/>
            </a:solidFill>
          </a:ln>
        </p:spPr>
        <p:txBody>
          <a:bodyPr wrap="square" lIns="0" tIns="0" rIns="0" bIns="0" rtlCol="0"/>
          <a:lstStyle/>
          <a:p>
            <a:endParaRPr/>
          </a:p>
        </p:txBody>
      </p:sp>
      <p:sp>
        <p:nvSpPr>
          <p:cNvPr id="329" name="bg object 329"/>
          <p:cNvSpPr/>
          <p:nvPr/>
        </p:nvSpPr>
        <p:spPr>
          <a:xfrm>
            <a:off x="9928127" y="6653399"/>
            <a:ext cx="0" cy="19050"/>
          </a:xfrm>
          <a:custGeom>
            <a:avLst/>
            <a:gdLst/>
            <a:ahLst/>
            <a:cxnLst/>
            <a:rect l="l" t="t" r="r" b="b"/>
            <a:pathLst>
              <a:path h="19050">
                <a:moveTo>
                  <a:pt x="0" y="18905"/>
                </a:moveTo>
                <a:lnTo>
                  <a:pt x="0" y="0"/>
                </a:lnTo>
              </a:path>
            </a:pathLst>
          </a:custGeom>
          <a:ln w="3175">
            <a:solidFill>
              <a:srgbClr val="FEFEFE"/>
            </a:solidFill>
          </a:ln>
        </p:spPr>
        <p:txBody>
          <a:bodyPr wrap="square" lIns="0" tIns="0" rIns="0" bIns="0" rtlCol="0"/>
          <a:lstStyle/>
          <a:p>
            <a:endParaRPr/>
          </a:p>
        </p:txBody>
      </p:sp>
      <p:sp>
        <p:nvSpPr>
          <p:cNvPr id="330" name="bg object 330"/>
          <p:cNvSpPr/>
          <p:nvPr/>
        </p:nvSpPr>
        <p:spPr>
          <a:xfrm>
            <a:off x="9930779" y="6655367"/>
            <a:ext cx="0" cy="23495"/>
          </a:xfrm>
          <a:custGeom>
            <a:avLst/>
            <a:gdLst/>
            <a:ahLst/>
            <a:cxnLst/>
            <a:rect l="l" t="t" r="r" b="b"/>
            <a:pathLst>
              <a:path h="23495">
                <a:moveTo>
                  <a:pt x="0" y="23303"/>
                </a:moveTo>
                <a:lnTo>
                  <a:pt x="0" y="0"/>
                </a:lnTo>
              </a:path>
            </a:pathLst>
          </a:custGeom>
          <a:ln w="3175">
            <a:solidFill>
              <a:srgbClr val="FEFEFE"/>
            </a:solidFill>
          </a:ln>
        </p:spPr>
        <p:txBody>
          <a:bodyPr wrap="square" lIns="0" tIns="0" rIns="0" bIns="0" rtlCol="0"/>
          <a:lstStyle/>
          <a:p>
            <a:endParaRPr/>
          </a:p>
        </p:txBody>
      </p:sp>
      <p:sp>
        <p:nvSpPr>
          <p:cNvPr id="331" name="bg object 331"/>
          <p:cNvSpPr/>
          <p:nvPr/>
        </p:nvSpPr>
        <p:spPr>
          <a:xfrm>
            <a:off x="9931671" y="6665491"/>
            <a:ext cx="0" cy="5080"/>
          </a:xfrm>
          <a:custGeom>
            <a:avLst/>
            <a:gdLst/>
            <a:ahLst/>
            <a:cxnLst/>
            <a:rect l="l" t="t" r="r" b="b"/>
            <a:pathLst>
              <a:path h="5079">
                <a:moveTo>
                  <a:pt x="0" y="4666"/>
                </a:moveTo>
                <a:lnTo>
                  <a:pt x="0" y="0"/>
                </a:lnTo>
              </a:path>
            </a:pathLst>
          </a:custGeom>
          <a:ln w="3175">
            <a:solidFill>
              <a:srgbClr val="FEFEFE"/>
            </a:solidFill>
          </a:ln>
        </p:spPr>
        <p:txBody>
          <a:bodyPr wrap="square" lIns="0" tIns="0" rIns="0" bIns="0" rtlCol="0"/>
          <a:lstStyle/>
          <a:p>
            <a:endParaRPr/>
          </a:p>
        </p:txBody>
      </p:sp>
      <p:pic>
        <p:nvPicPr>
          <p:cNvPr id="332" name="bg object 332"/>
          <p:cNvPicPr/>
          <p:nvPr/>
        </p:nvPicPr>
        <p:blipFill>
          <a:blip r:embed="rId129" cstate="screen">
            <a:extLst>
              <a:ext uri="{28A0092B-C50C-407E-A947-70E740481C1C}">
                <a14:useLocalDpi xmlns:a14="http://schemas.microsoft.com/office/drawing/2010/main"/>
              </a:ext>
            </a:extLst>
          </a:blip>
          <a:stretch>
            <a:fillRect/>
          </a:stretch>
        </p:blipFill>
        <p:spPr>
          <a:xfrm>
            <a:off x="9830892" y="6628122"/>
            <a:ext cx="11510" cy="9153"/>
          </a:xfrm>
          <a:prstGeom prst="rect">
            <a:avLst/>
          </a:prstGeom>
        </p:spPr>
      </p:pic>
      <p:pic>
        <p:nvPicPr>
          <p:cNvPr id="333" name="bg object 333"/>
          <p:cNvPicPr/>
          <p:nvPr/>
        </p:nvPicPr>
        <p:blipFill>
          <a:blip r:embed="rId130" cstate="email">
            <a:extLst>
              <a:ext uri="{28A0092B-C50C-407E-A947-70E740481C1C}">
                <a14:useLocalDpi xmlns:a14="http://schemas.microsoft.com/office/drawing/2010/main"/>
              </a:ext>
            </a:extLst>
          </a:blip>
          <a:stretch>
            <a:fillRect/>
          </a:stretch>
        </p:blipFill>
        <p:spPr>
          <a:xfrm>
            <a:off x="9830892" y="6634767"/>
            <a:ext cx="15595" cy="23020"/>
          </a:xfrm>
          <a:prstGeom prst="rect">
            <a:avLst/>
          </a:prstGeom>
        </p:spPr>
      </p:pic>
      <p:pic>
        <p:nvPicPr>
          <p:cNvPr id="334" name="bg object 334"/>
          <p:cNvPicPr/>
          <p:nvPr/>
        </p:nvPicPr>
        <p:blipFill>
          <a:blip r:embed="rId131" cstate="email">
            <a:extLst>
              <a:ext uri="{28A0092B-C50C-407E-A947-70E740481C1C}">
                <a14:useLocalDpi xmlns:a14="http://schemas.microsoft.com/office/drawing/2010/main"/>
              </a:ext>
            </a:extLst>
          </a:blip>
          <a:stretch>
            <a:fillRect/>
          </a:stretch>
        </p:blipFill>
        <p:spPr>
          <a:xfrm>
            <a:off x="9831165" y="6637275"/>
            <a:ext cx="60691" cy="49066"/>
          </a:xfrm>
          <a:prstGeom prst="rect">
            <a:avLst/>
          </a:prstGeom>
        </p:spPr>
      </p:pic>
      <p:pic>
        <p:nvPicPr>
          <p:cNvPr id="335" name="bg object 335"/>
          <p:cNvPicPr/>
          <p:nvPr/>
        </p:nvPicPr>
        <p:blipFill>
          <a:blip r:embed="rId132" cstate="email">
            <a:extLst>
              <a:ext uri="{28A0092B-C50C-407E-A947-70E740481C1C}">
                <a14:useLocalDpi xmlns:a14="http://schemas.microsoft.com/office/drawing/2010/main"/>
              </a:ext>
            </a:extLst>
          </a:blip>
          <a:stretch>
            <a:fillRect/>
          </a:stretch>
        </p:blipFill>
        <p:spPr>
          <a:xfrm>
            <a:off x="9891856" y="6663318"/>
            <a:ext cx="137198" cy="72086"/>
          </a:xfrm>
          <a:prstGeom prst="rect">
            <a:avLst/>
          </a:prstGeom>
        </p:spPr>
      </p:pic>
      <p:sp>
        <p:nvSpPr>
          <p:cNvPr id="336" name="bg object 336"/>
          <p:cNvSpPr/>
          <p:nvPr/>
        </p:nvSpPr>
        <p:spPr>
          <a:xfrm>
            <a:off x="9842406" y="6638003"/>
            <a:ext cx="2540" cy="0"/>
          </a:xfrm>
          <a:custGeom>
            <a:avLst/>
            <a:gdLst/>
            <a:ahLst/>
            <a:cxnLst/>
            <a:rect l="l" t="t" r="r" b="b"/>
            <a:pathLst>
              <a:path w="2540">
                <a:moveTo>
                  <a:pt x="0" y="0"/>
                </a:moveTo>
                <a:lnTo>
                  <a:pt x="1974" y="0"/>
                </a:lnTo>
              </a:path>
            </a:pathLst>
          </a:custGeom>
          <a:ln w="3175">
            <a:solidFill>
              <a:srgbClr val="DD9267"/>
            </a:solidFill>
          </a:ln>
        </p:spPr>
        <p:txBody>
          <a:bodyPr wrap="square" lIns="0" tIns="0" rIns="0" bIns="0" rtlCol="0"/>
          <a:lstStyle/>
          <a:p>
            <a:endParaRPr/>
          </a:p>
        </p:txBody>
      </p:sp>
      <p:sp>
        <p:nvSpPr>
          <p:cNvPr id="337" name="bg object 337"/>
          <p:cNvSpPr/>
          <p:nvPr/>
        </p:nvSpPr>
        <p:spPr>
          <a:xfrm>
            <a:off x="9842403" y="6638003"/>
            <a:ext cx="1905" cy="0"/>
          </a:xfrm>
          <a:custGeom>
            <a:avLst/>
            <a:gdLst/>
            <a:ahLst/>
            <a:cxnLst/>
            <a:rect l="l" t="t" r="r" b="b"/>
            <a:pathLst>
              <a:path w="1904">
                <a:moveTo>
                  <a:pt x="0" y="0"/>
                </a:moveTo>
                <a:lnTo>
                  <a:pt x="1828" y="0"/>
                </a:lnTo>
              </a:path>
            </a:pathLst>
          </a:custGeom>
          <a:ln w="3175">
            <a:solidFill>
              <a:srgbClr val="FEFEFE"/>
            </a:solidFill>
          </a:ln>
        </p:spPr>
        <p:txBody>
          <a:bodyPr wrap="square" lIns="0" tIns="0" rIns="0" bIns="0" rtlCol="0"/>
          <a:lstStyle/>
          <a:p>
            <a:endParaRPr/>
          </a:p>
        </p:txBody>
      </p:sp>
      <p:pic>
        <p:nvPicPr>
          <p:cNvPr id="338" name="bg object 338"/>
          <p:cNvPicPr/>
          <p:nvPr/>
        </p:nvPicPr>
        <p:blipFill>
          <a:blip r:embed="rId133" cstate="email">
            <a:extLst>
              <a:ext uri="{28A0092B-C50C-407E-A947-70E740481C1C}">
                <a14:useLocalDpi xmlns:a14="http://schemas.microsoft.com/office/drawing/2010/main"/>
              </a:ext>
            </a:extLst>
          </a:blip>
          <a:stretch>
            <a:fillRect/>
          </a:stretch>
        </p:blipFill>
        <p:spPr>
          <a:xfrm>
            <a:off x="9939246" y="6710293"/>
            <a:ext cx="91970" cy="56509"/>
          </a:xfrm>
          <a:prstGeom prst="rect">
            <a:avLst/>
          </a:prstGeom>
        </p:spPr>
      </p:pic>
      <p:sp>
        <p:nvSpPr>
          <p:cNvPr id="339" name="bg object 339"/>
          <p:cNvSpPr/>
          <p:nvPr/>
        </p:nvSpPr>
        <p:spPr>
          <a:xfrm>
            <a:off x="9928476" y="6684458"/>
            <a:ext cx="0" cy="23495"/>
          </a:xfrm>
          <a:custGeom>
            <a:avLst/>
            <a:gdLst/>
            <a:ahLst/>
            <a:cxnLst/>
            <a:rect l="l" t="t" r="r" b="b"/>
            <a:pathLst>
              <a:path h="23495">
                <a:moveTo>
                  <a:pt x="0" y="23028"/>
                </a:moveTo>
                <a:lnTo>
                  <a:pt x="0" y="0"/>
                </a:lnTo>
              </a:path>
            </a:pathLst>
          </a:custGeom>
          <a:ln w="3175">
            <a:solidFill>
              <a:srgbClr val="FEFEFE"/>
            </a:solidFill>
          </a:ln>
        </p:spPr>
        <p:txBody>
          <a:bodyPr wrap="square" lIns="0" tIns="0" rIns="0" bIns="0" rtlCol="0"/>
          <a:lstStyle/>
          <a:p>
            <a:endParaRPr/>
          </a:p>
        </p:txBody>
      </p:sp>
      <p:sp>
        <p:nvSpPr>
          <p:cNvPr id="340" name="bg object 340"/>
          <p:cNvSpPr/>
          <p:nvPr/>
        </p:nvSpPr>
        <p:spPr>
          <a:xfrm>
            <a:off x="9928749" y="6691093"/>
            <a:ext cx="0" cy="11430"/>
          </a:xfrm>
          <a:custGeom>
            <a:avLst/>
            <a:gdLst/>
            <a:ahLst/>
            <a:cxnLst/>
            <a:rect l="l" t="t" r="r" b="b"/>
            <a:pathLst>
              <a:path h="11429">
                <a:moveTo>
                  <a:pt x="0" y="455"/>
                </a:moveTo>
                <a:lnTo>
                  <a:pt x="0" y="0"/>
                </a:lnTo>
              </a:path>
              <a:path h="11429">
                <a:moveTo>
                  <a:pt x="0" y="11032"/>
                </a:moveTo>
                <a:lnTo>
                  <a:pt x="0" y="5407"/>
                </a:lnTo>
              </a:path>
            </a:pathLst>
          </a:custGeom>
          <a:ln w="3175">
            <a:solidFill>
              <a:srgbClr val="FEFEFE"/>
            </a:solidFill>
          </a:ln>
        </p:spPr>
        <p:txBody>
          <a:bodyPr wrap="square" lIns="0" tIns="0" rIns="0" bIns="0" rtlCol="0"/>
          <a:lstStyle/>
          <a:p>
            <a:endParaRPr/>
          </a:p>
        </p:txBody>
      </p:sp>
      <p:sp>
        <p:nvSpPr>
          <p:cNvPr id="341" name="bg object 341"/>
          <p:cNvSpPr/>
          <p:nvPr/>
        </p:nvSpPr>
        <p:spPr>
          <a:xfrm>
            <a:off x="9930779" y="6685789"/>
            <a:ext cx="0" cy="23495"/>
          </a:xfrm>
          <a:custGeom>
            <a:avLst/>
            <a:gdLst/>
            <a:ahLst/>
            <a:cxnLst/>
            <a:rect l="l" t="t" r="r" b="b"/>
            <a:pathLst>
              <a:path h="23495">
                <a:moveTo>
                  <a:pt x="0" y="23025"/>
                </a:moveTo>
                <a:lnTo>
                  <a:pt x="0" y="0"/>
                </a:lnTo>
              </a:path>
            </a:pathLst>
          </a:custGeom>
          <a:ln w="3175">
            <a:solidFill>
              <a:srgbClr val="FEFEFE"/>
            </a:solidFill>
          </a:ln>
        </p:spPr>
        <p:txBody>
          <a:bodyPr wrap="square" lIns="0" tIns="0" rIns="0" bIns="0" rtlCol="0"/>
          <a:lstStyle/>
          <a:p>
            <a:endParaRPr/>
          </a:p>
        </p:txBody>
      </p:sp>
      <p:sp>
        <p:nvSpPr>
          <p:cNvPr id="342" name="bg object 342"/>
          <p:cNvSpPr/>
          <p:nvPr/>
        </p:nvSpPr>
        <p:spPr>
          <a:xfrm>
            <a:off x="9930777" y="6691367"/>
            <a:ext cx="0" cy="12700"/>
          </a:xfrm>
          <a:custGeom>
            <a:avLst/>
            <a:gdLst/>
            <a:ahLst/>
            <a:cxnLst/>
            <a:rect l="l" t="t" r="r" b="b"/>
            <a:pathLst>
              <a:path h="12700">
                <a:moveTo>
                  <a:pt x="0" y="1621"/>
                </a:moveTo>
                <a:lnTo>
                  <a:pt x="0" y="0"/>
                </a:lnTo>
              </a:path>
              <a:path h="12700">
                <a:moveTo>
                  <a:pt x="0" y="12704"/>
                </a:moveTo>
                <a:lnTo>
                  <a:pt x="0" y="11060"/>
                </a:lnTo>
              </a:path>
              <a:path h="12700">
                <a:moveTo>
                  <a:pt x="0" y="6695"/>
                </a:moveTo>
                <a:lnTo>
                  <a:pt x="0" y="5106"/>
                </a:lnTo>
              </a:path>
              <a:path h="12700">
                <a:moveTo>
                  <a:pt x="0" y="6710"/>
                </a:moveTo>
                <a:lnTo>
                  <a:pt x="0" y="6695"/>
                </a:lnTo>
              </a:path>
            </a:pathLst>
          </a:custGeom>
          <a:ln w="3175">
            <a:solidFill>
              <a:srgbClr val="FEFEFE"/>
            </a:solidFill>
          </a:ln>
        </p:spPr>
        <p:txBody>
          <a:bodyPr wrap="square" lIns="0" tIns="0" rIns="0" bIns="0" rtlCol="0"/>
          <a:lstStyle/>
          <a:p>
            <a:endParaRPr/>
          </a:p>
        </p:txBody>
      </p:sp>
      <p:pic>
        <p:nvPicPr>
          <p:cNvPr id="343" name="bg object 343"/>
          <p:cNvPicPr/>
          <p:nvPr/>
        </p:nvPicPr>
        <p:blipFill>
          <a:blip r:embed="rId134" cstate="email">
            <a:extLst>
              <a:ext uri="{28A0092B-C50C-407E-A947-70E740481C1C}">
                <a14:useLocalDpi xmlns:a14="http://schemas.microsoft.com/office/drawing/2010/main"/>
              </a:ext>
            </a:extLst>
          </a:blip>
          <a:stretch>
            <a:fillRect/>
          </a:stretch>
        </p:blipFill>
        <p:spPr>
          <a:xfrm>
            <a:off x="10017061" y="7568477"/>
            <a:ext cx="1009730" cy="302917"/>
          </a:xfrm>
          <a:prstGeom prst="rect">
            <a:avLst/>
          </a:prstGeom>
        </p:spPr>
      </p:pic>
      <p:pic>
        <p:nvPicPr>
          <p:cNvPr id="344" name="bg object 344"/>
          <p:cNvPicPr/>
          <p:nvPr/>
        </p:nvPicPr>
        <p:blipFill>
          <a:blip r:embed="rId135" cstate="email">
            <a:extLst>
              <a:ext uri="{28A0092B-C50C-407E-A947-70E740481C1C}">
                <a14:useLocalDpi xmlns:a14="http://schemas.microsoft.com/office/drawing/2010/main"/>
              </a:ext>
            </a:extLst>
          </a:blip>
          <a:stretch>
            <a:fillRect/>
          </a:stretch>
        </p:blipFill>
        <p:spPr>
          <a:xfrm>
            <a:off x="10826574" y="7871391"/>
            <a:ext cx="82924" cy="297063"/>
          </a:xfrm>
          <a:prstGeom prst="rect">
            <a:avLst/>
          </a:prstGeom>
        </p:spPr>
      </p:pic>
      <p:pic>
        <p:nvPicPr>
          <p:cNvPr id="345" name="bg object 345"/>
          <p:cNvPicPr/>
          <p:nvPr/>
        </p:nvPicPr>
        <p:blipFill>
          <a:blip r:embed="rId136" cstate="email">
            <a:extLst>
              <a:ext uri="{28A0092B-C50C-407E-A947-70E740481C1C}">
                <a14:useLocalDpi xmlns:a14="http://schemas.microsoft.com/office/drawing/2010/main"/>
              </a:ext>
            </a:extLst>
          </a:blip>
          <a:stretch>
            <a:fillRect/>
          </a:stretch>
        </p:blipFill>
        <p:spPr>
          <a:xfrm>
            <a:off x="9026613" y="6833525"/>
            <a:ext cx="227861" cy="1334929"/>
          </a:xfrm>
          <a:prstGeom prst="rect">
            <a:avLst/>
          </a:prstGeom>
        </p:spPr>
      </p:pic>
      <p:pic>
        <p:nvPicPr>
          <p:cNvPr id="346" name="bg object 346"/>
          <p:cNvPicPr/>
          <p:nvPr/>
        </p:nvPicPr>
        <p:blipFill>
          <a:blip r:embed="rId137" cstate="email">
            <a:extLst>
              <a:ext uri="{28A0092B-C50C-407E-A947-70E740481C1C}">
                <a14:useLocalDpi xmlns:a14="http://schemas.microsoft.com/office/drawing/2010/main"/>
              </a:ext>
            </a:extLst>
          </a:blip>
          <a:stretch>
            <a:fillRect/>
          </a:stretch>
        </p:blipFill>
        <p:spPr>
          <a:xfrm>
            <a:off x="9249375" y="7928155"/>
            <a:ext cx="1577199" cy="240298"/>
          </a:xfrm>
          <a:prstGeom prst="rect">
            <a:avLst/>
          </a:prstGeom>
        </p:spPr>
      </p:pic>
      <p:pic>
        <p:nvPicPr>
          <p:cNvPr id="347" name="bg object 347"/>
          <p:cNvPicPr/>
          <p:nvPr/>
        </p:nvPicPr>
        <p:blipFill>
          <a:blip r:embed="rId138" cstate="email">
            <a:extLst>
              <a:ext uri="{28A0092B-C50C-407E-A947-70E740481C1C}">
                <a14:useLocalDpi xmlns:a14="http://schemas.microsoft.com/office/drawing/2010/main"/>
              </a:ext>
            </a:extLst>
          </a:blip>
          <a:stretch>
            <a:fillRect/>
          </a:stretch>
        </p:blipFill>
        <p:spPr>
          <a:xfrm>
            <a:off x="9026613" y="6887378"/>
            <a:ext cx="209687" cy="386148"/>
          </a:xfrm>
          <a:prstGeom prst="rect">
            <a:avLst/>
          </a:prstGeom>
        </p:spPr>
      </p:pic>
      <p:pic>
        <p:nvPicPr>
          <p:cNvPr id="348" name="bg object 348"/>
          <p:cNvPicPr/>
          <p:nvPr/>
        </p:nvPicPr>
        <p:blipFill>
          <a:blip r:embed="rId139" cstate="email">
            <a:extLst>
              <a:ext uri="{28A0092B-C50C-407E-A947-70E740481C1C}">
                <a14:useLocalDpi xmlns:a14="http://schemas.microsoft.com/office/drawing/2010/main"/>
              </a:ext>
            </a:extLst>
          </a:blip>
          <a:stretch>
            <a:fillRect/>
          </a:stretch>
        </p:blipFill>
        <p:spPr>
          <a:xfrm>
            <a:off x="9026613" y="7428478"/>
            <a:ext cx="209687" cy="385927"/>
          </a:xfrm>
          <a:prstGeom prst="rect">
            <a:avLst/>
          </a:prstGeom>
        </p:spPr>
      </p:pic>
      <p:pic>
        <p:nvPicPr>
          <p:cNvPr id="349" name="bg object 349"/>
          <p:cNvPicPr/>
          <p:nvPr/>
        </p:nvPicPr>
        <p:blipFill>
          <a:blip r:embed="rId140" cstate="email">
            <a:extLst>
              <a:ext uri="{28A0092B-C50C-407E-A947-70E740481C1C}">
                <a14:useLocalDpi xmlns:a14="http://schemas.microsoft.com/office/drawing/2010/main"/>
              </a:ext>
            </a:extLst>
          </a:blip>
          <a:stretch>
            <a:fillRect/>
          </a:stretch>
        </p:blipFill>
        <p:spPr>
          <a:xfrm>
            <a:off x="9026613" y="7874006"/>
            <a:ext cx="163513" cy="153643"/>
          </a:xfrm>
          <a:prstGeom prst="rect">
            <a:avLst/>
          </a:prstGeom>
        </p:spPr>
      </p:pic>
      <p:pic>
        <p:nvPicPr>
          <p:cNvPr id="350" name="bg object 350"/>
          <p:cNvPicPr/>
          <p:nvPr/>
        </p:nvPicPr>
        <p:blipFill>
          <a:blip r:embed="rId141" cstate="email">
            <a:extLst>
              <a:ext uri="{28A0092B-C50C-407E-A947-70E740481C1C}">
                <a14:useLocalDpi xmlns:a14="http://schemas.microsoft.com/office/drawing/2010/main"/>
              </a:ext>
            </a:extLst>
          </a:blip>
          <a:stretch>
            <a:fillRect/>
          </a:stretch>
        </p:blipFill>
        <p:spPr>
          <a:xfrm>
            <a:off x="9031729" y="8107402"/>
            <a:ext cx="127661" cy="61052"/>
          </a:xfrm>
          <a:prstGeom prst="rect">
            <a:avLst/>
          </a:prstGeom>
        </p:spPr>
      </p:pic>
      <p:pic>
        <p:nvPicPr>
          <p:cNvPr id="351" name="bg object 351"/>
          <p:cNvPicPr/>
          <p:nvPr/>
        </p:nvPicPr>
        <p:blipFill>
          <a:blip r:embed="rId142" cstate="email">
            <a:extLst>
              <a:ext uri="{28A0092B-C50C-407E-A947-70E740481C1C}">
                <a14:useLocalDpi xmlns:a14="http://schemas.microsoft.com/office/drawing/2010/main"/>
              </a:ext>
            </a:extLst>
          </a:blip>
          <a:stretch>
            <a:fillRect/>
          </a:stretch>
        </p:blipFill>
        <p:spPr>
          <a:xfrm>
            <a:off x="9877565" y="7809603"/>
            <a:ext cx="139496" cy="31132"/>
          </a:xfrm>
          <a:prstGeom prst="rect">
            <a:avLst/>
          </a:prstGeom>
        </p:spPr>
      </p:pic>
      <p:pic>
        <p:nvPicPr>
          <p:cNvPr id="352" name="bg object 352"/>
          <p:cNvPicPr/>
          <p:nvPr/>
        </p:nvPicPr>
        <p:blipFill>
          <a:blip r:embed="rId143" cstate="email">
            <a:extLst>
              <a:ext uri="{28A0092B-C50C-407E-A947-70E740481C1C}">
                <a14:useLocalDpi xmlns:a14="http://schemas.microsoft.com/office/drawing/2010/main"/>
              </a:ext>
            </a:extLst>
          </a:blip>
          <a:stretch>
            <a:fillRect/>
          </a:stretch>
        </p:blipFill>
        <p:spPr>
          <a:xfrm>
            <a:off x="9236301" y="6833525"/>
            <a:ext cx="1590273" cy="1094630"/>
          </a:xfrm>
          <a:prstGeom prst="rect">
            <a:avLst/>
          </a:prstGeom>
        </p:spPr>
      </p:pic>
      <p:pic>
        <p:nvPicPr>
          <p:cNvPr id="353" name="bg object 353"/>
          <p:cNvPicPr/>
          <p:nvPr/>
        </p:nvPicPr>
        <p:blipFill>
          <a:blip r:embed="rId144" cstate="email">
            <a:extLst>
              <a:ext uri="{28A0092B-C50C-407E-A947-70E740481C1C}">
                <a14:useLocalDpi xmlns:a14="http://schemas.microsoft.com/office/drawing/2010/main"/>
              </a:ext>
            </a:extLst>
          </a:blip>
          <a:stretch>
            <a:fillRect/>
          </a:stretch>
        </p:blipFill>
        <p:spPr>
          <a:xfrm>
            <a:off x="9254478" y="6869300"/>
            <a:ext cx="623086" cy="940303"/>
          </a:xfrm>
          <a:prstGeom prst="rect">
            <a:avLst/>
          </a:prstGeom>
        </p:spPr>
      </p:pic>
      <p:pic>
        <p:nvPicPr>
          <p:cNvPr id="354" name="bg object 354"/>
          <p:cNvPicPr/>
          <p:nvPr/>
        </p:nvPicPr>
        <p:blipFill>
          <a:blip r:embed="rId145" cstate="email">
            <a:extLst>
              <a:ext uri="{28A0092B-C50C-407E-A947-70E740481C1C}">
                <a14:useLocalDpi xmlns:a14="http://schemas.microsoft.com/office/drawing/2010/main"/>
              </a:ext>
            </a:extLst>
          </a:blip>
          <a:stretch>
            <a:fillRect/>
          </a:stretch>
        </p:blipFill>
        <p:spPr>
          <a:xfrm>
            <a:off x="9266683" y="6833525"/>
            <a:ext cx="174292" cy="43580"/>
          </a:xfrm>
          <a:prstGeom prst="rect">
            <a:avLst/>
          </a:prstGeom>
        </p:spPr>
      </p:pic>
      <p:pic>
        <p:nvPicPr>
          <p:cNvPr id="355" name="bg object 355"/>
          <p:cNvPicPr/>
          <p:nvPr/>
        </p:nvPicPr>
        <p:blipFill>
          <a:blip r:embed="rId146" cstate="email">
            <a:extLst>
              <a:ext uri="{28A0092B-C50C-407E-A947-70E740481C1C}">
                <a14:useLocalDpi xmlns:a14="http://schemas.microsoft.com/office/drawing/2010/main"/>
              </a:ext>
            </a:extLst>
          </a:blip>
          <a:stretch>
            <a:fillRect/>
          </a:stretch>
        </p:blipFill>
        <p:spPr>
          <a:xfrm>
            <a:off x="9744913" y="7762454"/>
            <a:ext cx="272147" cy="32521"/>
          </a:xfrm>
          <a:prstGeom prst="rect">
            <a:avLst/>
          </a:prstGeom>
        </p:spPr>
      </p:pic>
      <p:pic>
        <p:nvPicPr>
          <p:cNvPr id="356" name="bg object 356"/>
          <p:cNvPicPr/>
          <p:nvPr/>
        </p:nvPicPr>
        <p:blipFill>
          <a:blip r:embed="rId147" cstate="email">
            <a:extLst>
              <a:ext uri="{28A0092B-C50C-407E-A947-70E740481C1C}">
                <a14:useLocalDpi xmlns:a14="http://schemas.microsoft.com/office/drawing/2010/main"/>
              </a:ext>
            </a:extLst>
          </a:blip>
          <a:stretch>
            <a:fillRect/>
          </a:stretch>
        </p:blipFill>
        <p:spPr>
          <a:xfrm>
            <a:off x="9270735" y="6869300"/>
            <a:ext cx="559392" cy="925675"/>
          </a:xfrm>
          <a:prstGeom prst="rect">
            <a:avLst/>
          </a:prstGeom>
        </p:spPr>
      </p:pic>
      <p:pic>
        <p:nvPicPr>
          <p:cNvPr id="357" name="bg object 357"/>
          <p:cNvPicPr/>
          <p:nvPr/>
        </p:nvPicPr>
        <p:blipFill>
          <a:blip r:embed="rId148" cstate="email">
            <a:extLst>
              <a:ext uri="{28A0092B-C50C-407E-A947-70E740481C1C}">
                <a14:useLocalDpi xmlns:a14="http://schemas.microsoft.com/office/drawing/2010/main"/>
              </a:ext>
            </a:extLst>
          </a:blip>
          <a:stretch>
            <a:fillRect/>
          </a:stretch>
        </p:blipFill>
        <p:spPr>
          <a:xfrm>
            <a:off x="9407928" y="7134828"/>
            <a:ext cx="176936" cy="370542"/>
          </a:xfrm>
          <a:prstGeom prst="rect">
            <a:avLst/>
          </a:prstGeom>
        </p:spPr>
      </p:pic>
      <p:pic>
        <p:nvPicPr>
          <p:cNvPr id="358" name="bg object 358"/>
          <p:cNvPicPr/>
          <p:nvPr/>
        </p:nvPicPr>
        <p:blipFill>
          <a:blip r:embed="rId149" cstate="email">
            <a:extLst>
              <a:ext uri="{28A0092B-C50C-407E-A947-70E740481C1C}">
                <a14:useLocalDpi xmlns:a14="http://schemas.microsoft.com/office/drawing/2010/main"/>
              </a:ext>
            </a:extLst>
          </a:blip>
          <a:stretch>
            <a:fillRect/>
          </a:stretch>
        </p:blipFill>
        <p:spPr>
          <a:xfrm>
            <a:off x="9295935" y="6960573"/>
            <a:ext cx="218423" cy="617353"/>
          </a:xfrm>
          <a:prstGeom prst="rect">
            <a:avLst/>
          </a:prstGeom>
        </p:spPr>
      </p:pic>
      <p:pic>
        <p:nvPicPr>
          <p:cNvPr id="359" name="bg object 359"/>
          <p:cNvPicPr/>
          <p:nvPr/>
        </p:nvPicPr>
        <p:blipFill>
          <a:blip r:embed="rId150" cstate="email">
            <a:extLst>
              <a:ext uri="{28A0092B-C50C-407E-A947-70E740481C1C}">
                <a14:useLocalDpi xmlns:a14="http://schemas.microsoft.com/office/drawing/2010/main"/>
              </a:ext>
            </a:extLst>
          </a:blip>
          <a:stretch>
            <a:fillRect/>
          </a:stretch>
        </p:blipFill>
        <p:spPr>
          <a:xfrm>
            <a:off x="9291332" y="6960573"/>
            <a:ext cx="293531" cy="623559"/>
          </a:xfrm>
          <a:prstGeom prst="rect">
            <a:avLst/>
          </a:prstGeom>
        </p:spPr>
      </p:pic>
      <p:pic>
        <p:nvPicPr>
          <p:cNvPr id="360" name="bg object 360"/>
          <p:cNvPicPr/>
          <p:nvPr/>
        </p:nvPicPr>
        <p:blipFill>
          <a:blip r:embed="rId151" cstate="email">
            <a:extLst>
              <a:ext uri="{28A0092B-C50C-407E-A947-70E740481C1C}">
                <a14:useLocalDpi xmlns:a14="http://schemas.microsoft.com/office/drawing/2010/main"/>
              </a:ext>
            </a:extLst>
          </a:blip>
          <a:stretch>
            <a:fillRect/>
          </a:stretch>
        </p:blipFill>
        <p:spPr>
          <a:xfrm>
            <a:off x="10030067" y="7666524"/>
            <a:ext cx="879431" cy="128451"/>
          </a:xfrm>
          <a:prstGeom prst="rect">
            <a:avLst/>
          </a:prstGeom>
        </p:spPr>
      </p:pic>
      <p:pic>
        <p:nvPicPr>
          <p:cNvPr id="361" name="bg object 361"/>
          <p:cNvPicPr/>
          <p:nvPr/>
        </p:nvPicPr>
        <p:blipFill>
          <a:blip r:embed="rId152" cstate="email">
            <a:extLst>
              <a:ext uri="{28A0092B-C50C-407E-A947-70E740481C1C}">
                <a14:useLocalDpi xmlns:a14="http://schemas.microsoft.com/office/drawing/2010/main"/>
              </a:ext>
            </a:extLst>
          </a:blip>
          <a:stretch>
            <a:fillRect/>
          </a:stretch>
        </p:blipFill>
        <p:spPr>
          <a:xfrm>
            <a:off x="10668113" y="7666524"/>
            <a:ext cx="235999" cy="128451"/>
          </a:xfrm>
          <a:prstGeom prst="rect">
            <a:avLst/>
          </a:prstGeom>
        </p:spPr>
      </p:pic>
      <p:pic>
        <p:nvPicPr>
          <p:cNvPr id="362" name="bg object 362"/>
          <p:cNvPicPr/>
          <p:nvPr/>
        </p:nvPicPr>
        <p:blipFill>
          <a:blip r:embed="rId153" cstate="email">
            <a:extLst>
              <a:ext uri="{28A0092B-C50C-407E-A947-70E740481C1C}">
                <a14:useLocalDpi xmlns:a14="http://schemas.microsoft.com/office/drawing/2010/main"/>
              </a:ext>
            </a:extLst>
          </a:blip>
          <a:stretch>
            <a:fillRect/>
          </a:stretch>
        </p:blipFill>
        <p:spPr>
          <a:xfrm>
            <a:off x="10049748" y="7794976"/>
            <a:ext cx="524285" cy="38076"/>
          </a:xfrm>
          <a:prstGeom prst="rect">
            <a:avLst/>
          </a:prstGeom>
        </p:spPr>
      </p:pic>
      <p:pic>
        <p:nvPicPr>
          <p:cNvPr id="363" name="bg object 363"/>
          <p:cNvPicPr/>
          <p:nvPr/>
        </p:nvPicPr>
        <p:blipFill>
          <a:blip r:embed="rId154" cstate="email">
            <a:extLst>
              <a:ext uri="{28A0092B-C50C-407E-A947-70E740481C1C}">
                <a14:useLocalDpi xmlns:a14="http://schemas.microsoft.com/office/drawing/2010/main"/>
              </a:ext>
            </a:extLst>
          </a:blip>
          <a:stretch>
            <a:fillRect/>
          </a:stretch>
        </p:blipFill>
        <p:spPr>
          <a:xfrm>
            <a:off x="10551438" y="7651889"/>
            <a:ext cx="301377" cy="143086"/>
          </a:xfrm>
          <a:prstGeom prst="rect">
            <a:avLst/>
          </a:prstGeom>
        </p:spPr>
      </p:pic>
      <p:pic>
        <p:nvPicPr>
          <p:cNvPr id="364" name="bg object 364"/>
          <p:cNvPicPr/>
          <p:nvPr/>
        </p:nvPicPr>
        <p:blipFill>
          <a:blip r:embed="rId155" cstate="email">
            <a:extLst>
              <a:ext uri="{28A0092B-C50C-407E-A947-70E740481C1C}">
                <a14:useLocalDpi xmlns:a14="http://schemas.microsoft.com/office/drawing/2010/main"/>
              </a:ext>
            </a:extLst>
          </a:blip>
          <a:stretch>
            <a:fillRect/>
          </a:stretch>
        </p:blipFill>
        <p:spPr>
          <a:xfrm>
            <a:off x="10551438" y="7421002"/>
            <a:ext cx="124140" cy="230886"/>
          </a:xfrm>
          <a:prstGeom prst="rect">
            <a:avLst/>
          </a:prstGeom>
        </p:spPr>
      </p:pic>
      <p:pic>
        <p:nvPicPr>
          <p:cNvPr id="365" name="bg object 365"/>
          <p:cNvPicPr/>
          <p:nvPr/>
        </p:nvPicPr>
        <p:blipFill>
          <a:blip r:embed="rId156" cstate="email">
            <a:extLst>
              <a:ext uri="{28A0092B-C50C-407E-A947-70E740481C1C}">
                <a14:useLocalDpi xmlns:a14="http://schemas.microsoft.com/office/drawing/2010/main"/>
              </a:ext>
            </a:extLst>
          </a:blip>
          <a:stretch>
            <a:fillRect/>
          </a:stretch>
        </p:blipFill>
        <p:spPr>
          <a:xfrm>
            <a:off x="10664745" y="6833525"/>
            <a:ext cx="233598" cy="301303"/>
          </a:xfrm>
          <a:prstGeom prst="rect">
            <a:avLst/>
          </a:prstGeom>
        </p:spPr>
      </p:pic>
      <p:pic>
        <p:nvPicPr>
          <p:cNvPr id="366" name="bg object 366"/>
          <p:cNvPicPr/>
          <p:nvPr/>
        </p:nvPicPr>
        <p:blipFill>
          <a:blip r:embed="rId157" cstate="email">
            <a:extLst>
              <a:ext uri="{28A0092B-C50C-407E-A947-70E740481C1C}">
                <a14:useLocalDpi xmlns:a14="http://schemas.microsoft.com/office/drawing/2010/main"/>
              </a:ext>
            </a:extLst>
          </a:blip>
          <a:stretch>
            <a:fillRect/>
          </a:stretch>
        </p:blipFill>
        <p:spPr>
          <a:xfrm>
            <a:off x="10664745" y="6833525"/>
            <a:ext cx="218963" cy="286664"/>
          </a:xfrm>
          <a:prstGeom prst="rect">
            <a:avLst/>
          </a:prstGeom>
        </p:spPr>
      </p:pic>
      <p:pic>
        <p:nvPicPr>
          <p:cNvPr id="367" name="bg object 367"/>
          <p:cNvPicPr/>
          <p:nvPr/>
        </p:nvPicPr>
        <p:blipFill>
          <a:blip r:embed="rId158" cstate="email">
            <a:extLst>
              <a:ext uri="{28A0092B-C50C-407E-A947-70E740481C1C}">
                <a14:useLocalDpi xmlns:a14="http://schemas.microsoft.com/office/drawing/2010/main"/>
              </a:ext>
            </a:extLst>
          </a:blip>
          <a:stretch>
            <a:fillRect/>
          </a:stretch>
        </p:blipFill>
        <p:spPr>
          <a:xfrm>
            <a:off x="10664745" y="6833525"/>
            <a:ext cx="218963" cy="286664"/>
          </a:xfrm>
          <a:prstGeom prst="rect">
            <a:avLst/>
          </a:prstGeom>
        </p:spPr>
      </p:pic>
      <p:pic>
        <p:nvPicPr>
          <p:cNvPr id="368" name="bg object 368"/>
          <p:cNvPicPr/>
          <p:nvPr/>
        </p:nvPicPr>
        <p:blipFill>
          <a:blip r:embed="rId159" cstate="email">
            <a:extLst>
              <a:ext uri="{28A0092B-C50C-407E-A947-70E740481C1C}">
                <a14:useLocalDpi xmlns:a14="http://schemas.microsoft.com/office/drawing/2010/main"/>
              </a:ext>
            </a:extLst>
          </a:blip>
          <a:stretch>
            <a:fillRect/>
          </a:stretch>
        </p:blipFill>
        <p:spPr>
          <a:xfrm>
            <a:off x="10664745" y="6914669"/>
            <a:ext cx="244753" cy="231540"/>
          </a:xfrm>
          <a:prstGeom prst="rect">
            <a:avLst/>
          </a:prstGeom>
        </p:spPr>
      </p:pic>
      <p:pic>
        <p:nvPicPr>
          <p:cNvPr id="369" name="bg object 369"/>
          <p:cNvPicPr/>
          <p:nvPr/>
        </p:nvPicPr>
        <p:blipFill>
          <a:blip r:embed="rId160" cstate="email">
            <a:extLst>
              <a:ext uri="{28A0092B-C50C-407E-A947-70E740481C1C}">
                <a14:useLocalDpi xmlns:a14="http://schemas.microsoft.com/office/drawing/2010/main"/>
              </a:ext>
            </a:extLst>
          </a:blip>
          <a:stretch>
            <a:fillRect/>
          </a:stretch>
        </p:blipFill>
        <p:spPr>
          <a:xfrm>
            <a:off x="10551438" y="7133199"/>
            <a:ext cx="358060" cy="533324"/>
          </a:xfrm>
          <a:prstGeom prst="rect">
            <a:avLst/>
          </a:prstGeom>
        </p:spPr>
      </p:pic>
      <p:pic>
        <p:nvPicPr>
          <p:cNvPr id="370" name="bg object 370"/>
          <p:cNvPicPr/>
          <p:nvPr/>
        </p:nvPicPr>
        <p:blipFill>
          <a:blip r:embed="rId161" cstate="email">
            <a:extLst>
              <a:ext uri="{28A0092B-C50C-407E-A947-70E740481C1C}">
                <a14:useLocalDpi xmlns:a14="http://schemas.microsoft.com/office/drawing/2010/main"/>
              </a:ext>
            </a:extLst>
          </a:blip>
          <a:stretch>
            <a:fillRect/>
          </a:stretch>
        </p:blipFill>
        <p:spPr>
          <a:xfrm>
            <a:off x="9709507" y="7746194"/>
            <a:ext cx="95199" cy="27637"/>
          </a:xfrm>
          <a:prstGeom prst="rect">
            <a:avLst/>
          </a:prstGeom>
        </p:spPr>
      </p:pic>
      <p:sp>
        <p:nvSpPr>
          <p:cNvPr id="371" name="bg object 371"/>
          <p:cNvSpPr/>
          <p:nvPr/>
        </p:nvSpPr>
        <p:spPr>
          <a:xfrm>
            <a:off x="10743491" y="7134014"/>
            <a:ext cx="6350" cy="0"/>
          </a:xfrm>
          <a:custGeom>
            <a:avLst/>
            <a:gdLst/>
            <a:ahLst/>
            <a:cxnLst/>
            <a:rect l="l" t="t" r="r" b="b"/>
            <a:pathLst>
              <a:path w="6350">
                <a:moveTo>
                  <a:pt x="0" y="0"/>
                </a:moveTo>
                <a:lnTo>
                  <a:pt x="6226" y="0"/>
                </a:lnTo>
              </a:path>
            </a:pathLst>
          </a:custGeom>
          <a:ln w="3175">
            <a:solidFill>
              <a:srgbClr val="FEFEFE"/>
            </a:solidFill>
          </a:ln>
        </p:spPr>
        <p:txBody>
          <a:bodyPr wrap="square" lIns="0" tIns="0" rIns="0" bIns="0" rtlCol="0"/>
          <a:lstStyle/>
          <a:p>
            <a:endParaRPr/>
          </a:p>
        </p:txBody>
      </p:sp>
      <p:pic>
        <p:nvPicPr>
          <p:cNvPr id="372" name="bg object 372"/>
          <p:cNvPicPr/>
          <p:nvPr/>
        </p:nvPicPr>
        <p:blipFill>
          <a:blip r:embed="rId162" cstate="email">
            <a:extLst>
              <a:ext uri="{28A0092B-C50C-407E-A947-70E740481C1C}">
                <a14:useLocalDpi xmlns:a14="http://schemas.microsoft.com/office/drawing/2010/main"/>
              </a:ext>
            </a:extLst>
          </a:blip>
          <a:stretch>
            <a:fillRect/>
          </a:stretch>
        </p:blipFill>
        <p:spPr>
          <a:xfrm>
            <a:off x="10826574" y="7146209"/>
            <a:ext cx="82924" cy="505679"/>
          </a:xfrm>
          <a:prstGeom prst="rect">
            <a:avLst/>
          </a:prstGeom>
        </p:spPr>
      </p:pic>
      <p:pic>
        <p:nvPicPr>
          <p:cNvPr id="373" name="bg object 373"/>
          <p:cNvPicPr/>
          <p:nvPr/>
        </p:nvPicPr>
        <p:blipFill>
          <a:blip r:embed="rId163" cstate="email">
            <a:extLst>
              <a:ext uri="{28A0092B-C50C-407E-A947-70E740481C1C}">
                <a14:useLocalDpi xmlns:a14="http://schemas.microsoft.com/office/drawing/2010/main"/>
              </a:ext>
            </a:extLst>
          </a:blip>
          <a:stretch>
            <a:fillRect/>
          </a:stretch>
        </p:blipFill>
        <p:spPr>
          <a:xfrm>
            <a:off x="10690214" y="7146209"/>
            <a:ext cx="146341" cy="505679"/>
          </a:xfrm>
          <a:prstGeom prst="rect">
            <a:avLst/>
          </a:prstGeom>
        </p:spPr>
      </p:pic>
      <p:pic>
        <p:nvPicPr>
          <p:cNvPr id="374" name="bg object 374"/>
          <p:cNvPicPr/>
          <p:nvPr/>
        </p:nvPicPr>
        <p:blipFill>
          <a:blip r:embed="rId164" cstate="email">
            <a:extLst>
              <a:ext uri="{28A0092B-C50C-407E-A947-70E740481C1C}">
                <a14:useLocalDpi xmlns:a14="http://schemas.microsoft.com/office/drawing/2010/main"/>
              </a:ext>
            </a:extLst>
          </a:blip>
          <a:stretch>
            <a:fillRect/>
          </a:stretch>
        </p:blipFill>
        <p:spPr>
          <a:xfrm>
            <a:off x="10690214" y="7146209"/>
            <a:ext cx="136360" cy="505679"/>
          </a:xfrm>
          <a:prstGeom prst="rect">
            <a:avLst/>
          </a:prstGeom>
        </p:spPr>
      </p:pic>
      <p:pic>
        <p:nvPicPr>
          <p:cNvPr id="375" name="bg object 375"/>
          <p:cNvPicPr/>
          <p:nvPr/>
        </p:nvPicPr>
        <p:blipFill>
          <a:blip r:embed="rId165" cstate="email">
            <a:extLst>
              <a:ext uri="{28A0092B-C50C-407E-A947-70E740481C1C}">
                <a14:useLocalDpi xmlns:a14="http://schemas.microsoft.com/office/drawing/2010/main"/>
              </a:ext>
            </a:extLst>
          </a:blip>
          <a:stretch>
            <a:fillRect/>
          </a:stretch>
        </p:blipFill>
        <p:spPr>
          <a:xfrm>
            <a:off x="10690214" y="7421002"/>
            <a:ext cx="81380" cy="80508"/>
          </a:xfrm>
          <a:prstGeom prst="rect">
            <a:avLst/>
          </a:prstGeom>
        </p:spPr>
      </p:pic>
      <p:pic>
        <p:nvPicPr>
          <p:cNvPr id="376" name="bg object 376"/>
          <p:cNvPicPr/>
          <p:nvPr/>
        </p:nvPicPr>
        <p:blipFill>
          <a:blip r:embed="rId166" cstate="email">
            <a:extLst>
              <a:ext uri="{28A0092B-C50C-407E-A947-70E740481C1C}">
                <a14:useLocalDpi xmlns:a14="http://schemas.microsoft.com/office/drawing/2010/main"/>
              </a:ext>
            </a:extLst>
          </a:blip>
          <a:stretch>
            <a:fillRect/>
          </a:stretch>
        </p:blipFill>
        <p:spPr>
          <a:xfrm>
            <a:off x="10826574" y="7491352"/>
            <a:ext cx="82924" cy="76301"/>
          </a:xfrm>
          <a:prstGeom prst="rect">
            <a:avLst/>
          </a:prstGeom>
        </p:spPr>
      </p:pic>
      <p:pic>
        <p:nvPicPr>
          <p:cNvPr id="377" name="bg object 377"/>
          <p:cNvPicPr/>
          <p:nvPr/>
        </p:nvPicPr>
        <p:blipFill>
          <a:blip r:embed="rId167" cstate="email">
            <a:extLst>
              <a:ext uri="{28A0092B-C50C-407E-A947-70E740481C1C}">
                <a14:useLocalDpi xmlns:a14="http://schemas.microsoft.com/office/drawing/2010/main"/>
              </a:ext>
            </a:extLst>
          </a:blip>
          <a:stretch>
            <a:fillRect/>
          </a:stretch>
        </p:blipFill>
        <p:spPr>
          <a:xfrm>
            <a:off x="10709064" y="7562061"/>
            <a:ext cx="117510" cy="69548"/>
          </a:xfrm>
          <a:prstGeom prst="rect">
            <a:avLst/>
          </a:prstGeom>
        </p:spPr>
      </p:pic>
      <p:pic>
        <p:nvPicPr>
          <p:cNvPr id="378" name="bg object 378"/>
          <p:cNvPicPr/>
          <p:nvPr/>
        </p:nvPicPr>
        <p:blipFill>
          <a:blip r:embed="rId168" cstate="email">
            <a:extLst>
              <a:ext uri="{28A0092B-C50C-407E-A947-70E740481C1C}">
                <a14:useLocalDpi xmlns:a14="http://schemas.microsoft.com/office/drawing/2010/main"/>
              </a:ext>
            </a:extLst>
          </a:blip>
          <a:stretch>
            <a:fillRect/>
          </a:stretch>
        </p:blipFill>
        <p:spPr>
          <a:xfrm>
            <a:off x="9439834" y="7214495"/>
            <a:ext cx="164223" cy="377734"/>
          </a:xfrm>
          <a:prstGeom prst="rect">
            <a:avLst/>
          </a:prstGeom>
        </p:spPr>
      </p:pic>
      <p:pic>
        <p:nvPicPr>
          <p:cNvPr id="379" name="bg object 379"/>
          <p:cNvPicPr/>
          <p:nvPr/>
        </p:nvPicPr>
        <p:blipFill>
          <a:blip r:embed="rId169" cstate="email">
            <a:extLst>
              <a:ext uri="{28A0092B-C50C-407E-A947-70E740481C1C}">
                <a14:useLocalDpi xmlns:a14="http://schemas.microsoft.com/office/drawing/2010/main"/>
              </a:ext>
            </a:extLst>
          </a:blip>
          <a:stretch>
            <a:fillRect/>
          </a:stretch>
        </p:blipFill>
        <p:spPr>
          <a:xfrm>
            <a:off x="9439834" y="7577926"/>
            <a:ext cx="590232" cy="184528"/>
          </a:xfrm>
          <a:prstGeom prst="rect">
            <a:avLst/>
          </a:prstGeom>
        </p:spPr>
      </p:pic>
      <p:pic>
        <p:nvPicPr>
          <p:cNvPr id="380" name="bg object 380"/>
          <p:cNvPicPr/>
          <p:nvPr/>
        </p:nvPicPr>
        <p:blipFill>
          <a:blip r:embed="rId170" cstate="email">
            <a:extLst>
              <a:ext uri="{28A0092B-C50C-407E-A947-70E740481C1C}">
                <a14:useLocalDpi xmlns:a14="http://schemas.microsoft.com/office/drawing/2010/main"/>
              </a:ext>
            </a:extLst>
          </a:blip>
          <a:stretch>
            <a:fillRect/>
          </a:stretch>
        </p:blipFill>
        <p:spPr>
          <a:xfrm>
            <a:off x="10030067" y="7678865"/>
            <a:ext cx="474787" cy="83589"/>
          </a:xfrm>
          <a:prstGeom prst="rect">
            <a:avLst/>
          </a:prstGeom>
        </p:spPr>
      </p:pic>
      <p:pic>
        <p:nvPicPr>
          <p:cNvPr id="381" name="bg object 381"/>
          <p:cNvPicPr/>
          <p:nvPr/>
        </p:nvPicPr>
        <p:blipFill>
          <a:blip r:embed="rId171" cstate="email">
            <a:extLst>
              <a:ext uri="{28A0092B-C50C-407E-A947-70E740481C1C}">
                <a14:useLocalDpi xmlns:a14="http://schemas.microsoft.com/office/drawing/2010/main"/>
              </a:ext>
            </a:extLst>
          </a:blip>
          <a:stretch>
            <a:fillRect/>
          </a:stretch>
        </p:blipFill>
        <p:spPr>
          <a:xfrm>
            <a:off x="9456095" y="7227504"/>
            <a:ext cx="560966" cy="518689"/>
          </a:xfrm>
          <a:prstGeom prst="rect">
            <a:avLst/>
          </a:prstGeom>
        </p:spPr>
      </p:pic>
      <p:pic>
        <p:nvPicPr>
          <p:cNvPr id="382" name="bg object 382"/>
          <p:cNvPicPr/>
          <p:nvPr/>
        </p:nvPicPr>
        <p:blipFill>
          <a:blip r:embed="rId172" cstate="email">
            <a:extLst>
              <a:ext uri="{28A0092B-C50C-407E-A947-70E740481C1C}">
                <a14:useLocalDpi xmlns:a14="http://schemas.microsoft.com/office/drawing/2010/main"/>
              </a:ext>
            </a:extLst>
          </a:blip>
          <a:stretch>
            <a:fillRect/>
          </a:stretch>
        </p:blipFill>
        <p:spPr>
          <a:xfrm>
            <a:off x="9456095" y="7534999"/>
            <a:ext cx="180432" cy="171297"/>
          </a:xfrm>
          <a:prstGeom prst="rect">
            <a:avLst/>
          </a:prstGeom>
        </p:spPr>
      </p:pic>
      <p:pic>
        <p:nvPicPr>
          <p:cNvPr id="383" name="bg object 383"/>
          <p:cNvPicPr/>
          <p:nvPr/>
        </p:nvPicPr>
        <p:blipFill>
          <a:blip r:embed="rId173" cstate="email">
            <a:extLst>
              <a:ext uri="{28A0092B-C50C-407E-A947-70E740481C1C}">
                <a14:useLocalDpi xmlns:a14="http://schemas.microsoft.com/office/drawing/2010/main"/>
              </a:ext>
            </a:extLst>
          </a:blip>
          <a:stretch>
            <a:fillRect/>
          </a:stretch>
        </p:blipFill>
        <p:spPr>
          <a:xfrm>
            <a:off x="9675715" y="7728892"/>
            <a:ext cx="43425" cy="17302"/>
          </a:xfrm>
          <a:prstGeom prst="rect">
            <a:avLst/>
          </a:prstGeom>
        </p:spPr>
      </p:pic>
      <p:pic>
        <p:nvPicPr>
          <p:cNvPr id="384" name="bg object 384"/>
          <p:cNvPicPr/>
          <p:nvPr/>
        </p:nvPicPr>
        <p:blipFill>
          <a:blip r:embed="rId174" cstate="email">
            <a:extLst>
              <a:ext uri="{28A0092B-C50C-407E-A947-70E740481C1C}">
                <a14:useLocalDpi xmlns:a14="http://schemas.microsoft.com/office/drawing/2010/main"/>
              </a:ext>
            </a:extLst>
          </a:blip>
          <a:stretch>
            <a:fillRect/>
          </a:stretch>
        </p:blipFill>
        <p:spPr>
          <a:xfrm>
            <a:off x="9456095" y="7598254"/>
            <a:ext cx="276344" cy="147940"/>
          </a:xfrm>
          <a:prstGeom prst="rect">
            <a:avLst/>
          </a:prstGeom>
        </p:spPr>
      </p:pic>
      <p:pic>
        <p:nvPicPr>
          <p:cNvPr id="385" name="bg object 385"/>
          <p:cNvPicPr/>
          <p:nvPr/>
        </p:nvPicPr>
        <p:blipFill>
          <a:blip r:embed="rId175" cstate="email">
            <a:extLst>
              <a:ext uri="{28A0092B-C50C-407E-A947-70E740481C1C}">
                <a14:useLocalDpi xmlns:a14="http://schemas.microsoft.com/office/drawing/2010/main"/>
              </a:ext>
            </a:extLst>
          </a:blip>
          <a:stretch>
            <a:fillRect/>
          </a:stretch>
        </p:blipFill>
        <p:spPr>
          <a:xfrm>
            <a:off x="9456095" y="7592229"/>
            <a:ext cx="219620" cy="136663"/>
          </a:xfrm>
          <a:prstGeom prst="rect">
            <a:avLst/>
          </a:prstGeom>
        </p:spPr>
      </p:pic>
      <p:pic>
        <p:nvPicPr>
          <p:cNvPr id="386" name="bg object 386"/>
          <p:cNvPicPr/>
          <p:nvPr/>
        </p:nvPicPr>
        <p:blipFill>
          <a:blip r:embed="rId176" cstate="email">
            <a:extLst>
              <a:ext uri="{28A0092B-C50C-407E-A947-70E740481C1C}">
                <a14:useLocalDpi xmlns:a14="http://schemas.microsoft.com/office/drawing/2010/main"/>
              </a:ext>
            </a:extLst>
          </a:blip>
          <a:stretch>
            <a:fillRect/>
          </a:stretch>
        </p:blipFill>
        <p:spPr>
          <a:xfrm>
            <a:off x="9878735" y="7668146"/>
            <a:ext cx="611483" cy="78048"/>
          </a:xfrm>
          <a:prstGeom prst="rect">
            <a:avLst/>
          </a:prstGeom>
        </p:spPr>
      </p:pic>
      <p:pic>
        <p:nvPicPr>
          <p:cNvPr id="387" name="bg object 387"/>
          <p:cNvPicPr/>
          <p:nvPr/>
        </p:nvPicPr>
        <p:blipFill>
          <a:blip r:embed="rId177" cstate="email">
            <a:extLst>
              <a:ext uri="{28A0092B-C50C-407E-A947-70E740481C1C}">
                <a14:useLocalDpi xmlns:a14="http://schemas.microsoft.com/office/drawing/2010/main"/>
              </a:ext>
            </a:extLst>
          </a:blip>
          <a:stretch>
            <a:fillRect/>
          </a:stretch>
        </p:blipFill>
        <p:spPr>
          <a:xfrm>
            <a:off x="9604057" y="7227504"/>
            <a:ext cx="601879" cy="440641"/>
          </a:xfrm>
          <a:prstGeom prst="rect">
            <a:avLst/>
          </a:prstGeom>
        </p:spPr>
      </p:pic>
      <p:pic>
        <p:nvPicPr>
          <p:cNvPr id="388" name="bg object 388"/>
          <p:cNvPicPr/>
          <p:nvPr/>
        </p:nvPicPr>
        <p:blipFill>
          <a:blip r:embed="rId178" cstate="email">
            <a:extLst>
              <a:ext uri="{28A0092B-C50C-407E-A947-70E740481C1C}">
                <a14:useLocalDpi xmlns:a14="http://schemas.microsoft.com/office/drawing/2010/main"/>
              </a:ext>
            </a:extLst>
          </a:blip>
          <a:stretch>
            <a:fillRect/>
          </a:stretch>
        </p:blipFill>
        <p:spPr>
          <a:xfrm>
            <a:off x="9620322" y="7227504"/>
            <a:ext cx="409745" cy="424384"/>
          </a:xfrm>
          <a:prstGeom prst="rect">
            <a:avLst/>
          </a:prstGeom>
        </p:spPr>
      </p:pic>
      <p:pic>
        <p:nvPicPr>
          <p:cNvPr id="389" name="bg object 389"/>
          <p:cNvPicPr/>
          <p:nvPr/>
        </p:nvPicPr>
        <p:blipFill>
          <a:blip r:embed="rId179" cstate="email">
            <a:extLst>
              <a:ext uri="{28A0092B-C50C-407E-A947-70E740481C1C}">
                <a14:useLocalDpi xmlns:a14="http://schemas.microsoft.com/office/drawing/2010/main"/>
              </a:ext>
            </a:extLst>
          </a:blip>
          <a:stretch>
            <a:fillRect/>
          </a:stretch>
        </p:blipFill>
        <p:spPr>
          <a:xfrm>
            <a:off x="10030067" y="7541323"/>
            <a:ext cx="175870" cy="110565"/>
          </a:xfrm>
          <a:prstGeom prst="rect">
            <a:avLst/>
          </a:prstGeom>
        </p:spPr>
      </p:pic>
      <p:pic>
        <p:nvPicPr>
          <p:cNvPr id="390" name="bg object 390"/>
          <p:cNvPicPr/>
          <p:nvPr/>
        </p:nvPicPr>
        <p:blipFill>
          <a:blip r:embed="rId180" cstate="email">
            <a:extLst>
              <a:ext uri="{28A0092B-C50C-407E-A947-70E740481C1C}">
                <a14:useLocalDpi xmlns:a14="http://schemas.microsoft.com/office/drawing/2010/main"/>
              </a:ext>
            </a:extLst>
          </a:blip>
          <a:stretch>
            <a:fillRect/>
          </a:stretch>
        </p:blipFill>
        <p:spPr>
          <a:xfrm>
            <a:off x="9640638" y="7227504"/>
            <a:ext cx="72359" cy="227425"/>
          </a:xfrm>
          <a:prstGeom prst="rect">
            <a:avLst/>
          </a:prstGeom>
        </p:spPr>
      </p:pic>
      <p:pic>
        <p:nvPicPr>
          <p:cNvPr id="391" name="bg object 391"/>
          <p:cNvPicPr/>
          <p:nvPr/>
        </p:nvPicPr>
        <p:blipFill>
          <a:blip r:embed="rId181" cstate="email">
            <a:extLst>
              <a:ext uri="{28A0092B-C50C-407E-A947-70E740481C1C}">
                <a14:useLocalDpi xmlns:a14="http://schemas.microsoft.com/office/drawing/2010/main"/>
              </a:ext>
            </a:extLst>
          </a:blip>
          <a:stretch>
            <a:fillRect/>
          </a:stretch>
        </p:blipFill>
        <p:spPr>
          <a:xfrm>
            <a:off x="9740651" y="7481161"/>
            <a:ext cx="729378" cy="244417"/>
          </a:xfrm>
          <a:prstGeom prst="rect">
            <a:avLst/>
          </a:prstGeom>
        </p:spPr>
      </p:pic>
      <p:pic>
        <p:nvPicPr>
          <p:cNvPr id="392" name="bg object 392"/>
          <p:cNvPicPr/>
          <p:nvPr/>
        </p:nvPicPr>
        <p:blipFill>
          <a:blip r:embed="rId182" cstate="email">
            <a:extLst>
              <a:ext uri="{28A0092B-C50C-407E-A947-70E740481C1C}">
                <a14:useLocalDpi xmlns:a14="http://schemas.microsoft.com/office/drawing/2010/main"/>
              </a:ext>
            </a:extLst>
          </a:blip>
          <a:stretch>
            <a:fillRect/>
          </a:stretch>
        </p:blipFill>
        <p:spPr>
          <a:xfrm>
            <a:off x="9476134" y="7247263"/>
            <a:ext cx="144187" cy="294584"/>
          </a:xfrm>
          <a:prstGeom prst="rect">
            <a:avLst/>
          </a:prstGeom>
        </p:spPr>
      </p:pic>
      <p:pic>
        <p:nvPicPr>
          <p:cNvPr id="393" name="bg object 393"/>
          <p:cNvPicPr/>
          <p:nvPr/>
        </p:nvPicPr>
        <p:blipFill>
          <a:blip r:embed="rId183" cstate="email">
            <a:extLst>
              <a:ext uri="{28A0092B-C50C-407E-A947-70E740481C1C}">
                <a14:useLocalDpi xmlns:a14="http://schemas.microsoft.com/office/drawing/2010/main"/>
              </a:ext>
            </a:extLst>
          </a:blip>
          <a:stretch>
            <a:fillRect/>
          </a:stretch>
        </p:blipFill>
        <p:spPr>
          <a:xfrm>
            <a:off x="9620322" y="7535930"/>
            <a:ext cx="210696" cy="115958"/>
          </a:xfrm>
          <a:prstGeom prst="rect">
            <a:avLst/>
          </a:prstGeom>
        </p:spPr>
      </p:pic>
      <p:pic>
        <p:nvPicPr>
          <p:cNvPr id="394" name="bg object 394"/>
          <p:cNvPicPr/>
          <p:nvPr/>
        </p:nvPicPr>
        <p:blipFill>
          <a:blip r:embed="rId184" cstate="email">
            <a:extLst>
              <a:ext uri="{28A0092B-C50C-407E-A947-70E740481C1C}">
                <a14:useLocalDpi xmlns:a14="http://schemas.microsoft.com/office/drawing/2010/main"/>
              </a:ext>
            </a:extLst>
          </a:blip>
          <a:stretch>
            <a:fillRect/>
          </a:stretch>
        </p:blipFill>
        <p:spPr>
          <a:xfrm>
            <a:off x="10597546" y="6833525"/>
            <a:ext cx="67199" cy="634049"/>
          </a:xfrm>
          <a:prstGeom prst="rect">
            <a:avLst/>
          </a:prstGeom>
        </p:spPr>
      </p:pic>
      <p:pic>
        <p:nvPicPr>
          <p:cNvPr id="395" name="bg object 395"/>
          <p:cNvPicPr/>
          <p:nvPr/>
        </p:nvPicPr>
        <p:blipFill>
          <a:blip r:embed="rId185" cstate="email">
            <a:extLst>
              <a:ext uri="{28A0092B-C50C-407E-A947-70E740481C1C}">
                <a14:useLocalDpi xmlns:a14="http://schemas.microsoft.com/office/drawing/2010/main"/>
              </a:ext>
            </a:extLst>
          </a:blip>
          <a:stretch>
            <a:fillRect/>
          </a:stretch>
        </p:blipFill>
        <p:spPr>
          <a:xfrm>
            <a:off x="10551438" y="6833525"/>
            <a:ext cx="74601" cy="639682"/>
          </a:xfrm>
          <a:prstGeom prst="rect">
            <a:avLst/>
          </a:prstGeom>
        </p:spPr>
      </p:pic>
      <p:pic>
        <p:nvPicPr>
          <p:cNvPr id="396" name="bg object 396"/>
          <p:cNvPicPr/>
          <p:nvPr/>
        </p:nvPicPr>
        <p:blipFill>
          <a:blip r:embed="rId186" cstate="email">
            <a:extLst>
              <a:ext uri="{28A0092B-C50C-407E-A947-70E740481C1C}">
                <a14:useLocalDpi xmlns:a14="http://schemas.microsoft.com/office/drawing/2010/main"/>
              </a:ext>
            </a:extLst>
          </a:blip>
          <a:stretch>
            <a:fillRect/>
          </a:stretch>
        </p:blipFill>
        <p:spPr>
          <a:xfrm>
            <a:off x="10431815" y="6833525"/>
            <a:ext cx="158752" cy="591159"/>
          </a:xfrm>
          <a:prstGeom prst="rect">
            <a:avLst/>
          </a:prstGeom>
        </p:spPr>
      </p:pic>
      <p:pic>
        <p:nvPicPr>
          <p:cNvPr id="397" name="bg object 397"/>
          <p:cNvPicPr/>
          <p:nvPr/>
        </p:nvPicPr>
        <p:blipFill>
          <a:blip r:embed="rId187" cstate="email">
            <a:extLst>
              <a:ext uri="{28A0092B-C50C-407E-A947-70E740481C1C}">
                <a14:useLocalDpi xmlns:a14="http://schemas.microsoft.com/office/drawing/2010/main"/>
              </a:ext>
            </a:extLst>
          </a:blip>
          <a:stretch>
            <a:fillRect/>
          </a:stretch>
        </p:blipFill>
        <p:spPr>
          <a:xfrm>
            <a:off x="9891856" y="7481161"/>
            <a:ext cx="314080" cy="60162"/>
          </a:xfrm>
          <a:prstGeom prst="rect">
            <a:avLst/>
          </a:prstGeom>
        </p:spPr>
      </p:pic>
      <p:pic>
        <p:nvPicPr>
          <p:cNvPr id="398" name="bg object 398"/>
          <p:cNvPicPr/>
          <p:nvPr/>
        </p:nvPicPr>
        <p:blipFill>
          <a:blip r:embed="rId188" cstate="email">
            <a:extLst>
              <a:ext uri="{28A0092B-C50C-407E-A947-70E740481C1C}">
                <a14:useLocalDpi xmlns:a14="http://schemas.microsoft.com/office/drawing/2010/main"/>
              </a:ext>
            </a:extLst>
          </a:blip>
          <a:stretch>
            <a:fillRect/>
          </a:stretch>
        </p:blipFill>
        <p:spPr>
          <a:xfrm>
            <a:off x="10189909" y="6833525"/>
            <a:ext cx="237306" cy="305123"/>
          </a:xfrm>
          <a:prstGeom prst="rect">
            <a:avLst/>
          </a:prstGeom>
        </p:spPr>
      </p:pic>
      <p:sp>
        <p:nvSpPr>
          <p:cNvPr id="399" name="bg object 399"/>
          <p:cNvSpPr/>
          <p:nvPr/>
        </p:nvSpPr>
        <p:spPr>
          <a:xfrm>
            <a:off x="10430667" y="6833525"/>
            <a:ext cx="0" cy="305435"/>
          </a:xfrm>
          <a:custGeom>
            <a:avLst/>
            <a:gdLst/>
            <a:ahLst/>
            <a:cxnLst/>
            <a:rect l="l" t="t" r="r" b="b"/>
            <a:pathLst>
              <a:path h="305434">
                <a:moveTo>
                  <a:pt x="0" y="305123"/>
                </a:moveTo>
                <a:lnTo>
                  <a:pt x="0" y="0"/>
                </a:lnTo>
              </a:path>
            </a:pathLst>
          </a:custGeom>
          <a:ln w="3175">
            <a:solidFill>
              <a:srgbClr val="FEFEFE"/>
            </a:solidFill>
          </a:ln>
        </p:spPr>
        <p:txBody>
          <a:bodyPr wrap="square" lIns="0" tIns="0" rIns="0" bIns="0" rtlCol="0"/>
          <a:lstStyle/>
          <a:p>
            <a:endParaRPr/>
          </a:p>
        </p:txBody>
      </p:sp>
      <p:sp>
        <p:nvSpPr>
          <p:cNvPr id="400" name="bg object 400"/>
          <p:cNvSpPr/>
          <p:nvPr/>
        </p:nvSpPr>
        <p:spPr>
          <a:xfrm>
            <a:off x="10428367" y="6833525"/>
            <a:ext cx="0" cy="305435"/>
          </a:xfrm>
          <a:custGeom>
            <a:avLst/>
            <a:gdLst/>
            <a:ahLst/>
            <a:cxnLst/>
            <a:rect l="l" t="t" r="r" b="b"/>
            <a:pathLst>
              <a:path h="305434">
                <a:moveTo>
                  <a:pt x="0" y="305123"/>
                </a:moveTo>
                <a:lnTo>
                  <a:pt x="0" y="0"/>
                </a:lnTo>
              </a:path>
            </a:pathLst>
          </a:custGeom>
          <a:ln w="3175">
            <a:solidFill>
              <a:srgbClr val="FEFEFE"/>
            </a:solidFill>
          </a:ln>
        </p:spPr>
        <p:txBody>
          <a:bodyPr wrap="square" lIns="0" tIns="0" rIns="0" bIns="0" rtlCol="0"/>
          <a:lstStyle/>
          <a:p>
            <a:endParaRPr/>
          </a:p>
        </p:txBody>
      </p:sp>
      <p:pic>
        <p:nvPicPr>
          <p:cNvPr id="401" name="bg object 401"/>
          <p:cNvPicPr/>
          <p:nvPr/>
        </p:nvPicPr>
        <p:blipFill>
          <a:blip r:embed="rId189" cstate="email">
            <a:extLst>
              <a:ext uri="{28A0092B-C50C-407E-A947-70E740481C1C}">
                <a14:useLocalDpi xmlns:a14="http://schemas.microsoft.com/office/drawing/2010/main"/>
              </a:ext>
            </a:extLst>
          </a:blip>
          <a:stretch>
            <a:fillRect/>
          </a:stretch>
        </p:blipFill>
        <p:spPr>
          <a:xfrm>
            <a:off x="10189909" y="7218551"/>
            <a:ext cx="16027" cy="175722"/>
          </a:xfrm>
          <a:prstGeom prst="rect">
            <a:avLst/>
          </a:prstGeom>
        </p:spPr>
      </p:pic>
      <p:pic>
        <p:nvPicPr>
          <p:cNvPr id="402" name="bg object 402"/>
          <p:cNvPicPr/>
          <p:nvPr/>
        </p:nvPicPr>
        <p:blipFill>
          <a:blip r:embed="rId190" cstate="email">
            <a:extLst>
              <a:ext uri="{28A0092B-C50C-407E-A947-70E740481C1C}">
                <a14:useLocalDpi xmlns:a14="http://schemas.microsoft.com/office/drawing/2010/main"/>
              </a:ext>
            </a:extLst>
          </a:blip>
          <a:stretch>
            <a:fillRect/>
          </a:stretch>
        </p:blipFill>
        <p:spPr>
          <a:xfrm>
            <a:off x="10189909" y="7073436"/>
            <a:ext cx="84763" cy="154227"/>
          </a:xfrm>
          <a:prstGeom prst="rect">
            <a:avLst/>
          </a:prstGeom>
        </p:spPr>
      </p:pic>
      <p:pic>
        <p:nvPicPr>
          <p:cNvPr id="403" name="bg object 403"/>
          <p:cNvPicPr/>
          <p:nvPr/>
        </p:nvPicPr>
        <p:blipFill>
          <a:blip r:embed="rId191" cstate="print"/>
          <a:stretch>
            <a:fillRect/>
          </a:stretch>
        </p:blipFill>
        <p:spPr>
          <a:xfrm>
            <a:off x="9691374" y="6833521"/>
            <a:ext cx="89916" cy="5300"/>
          </a:xfrm>
          <a:prstGeom prst="rect">
            <a:avLst/>
          </a:prstGeom>
        </p:spPr>
      </p:pic>
      <p:sp>
        <p:nvSpPr>
          <p:cNvPr id="404" name="bg object 404"/>
          <p:cNvSpPr/>
          <p:nvPr/>
        </p:nvSpPr>
        <p:spPr>
          <a:xfrm>
            <a:off x="9729262" y="6833525"/>
            <a:ext cx="10160" cy="3810"/>
          </a:xfrm>
          <a:custGeom>
            <a:avLst/>
            <a:gdLst/>
            <a:ahLst/>
            <a:cxnLst/>
            <a:rect l="l" t="t" r="r" b="b"/>
            <a:pathLst>
              <a:path w="10159" h="3809">
                <a:moveTo>
                  <a:pt x="10102" y="0"/>
                </a:moveTo>
                <a:lnTo>
                  <a:pt x="0" y="0"/>
                </a:lnTo>
                <a:lnTo>
                  <a:pt x="0" y="3649"/>
                </a:lnTo>
                <a:lnTo>
                  <a:pt x="10102" y="0"/>
                </a:lnTo>
                <a:close/>
              </a:path>
            </a:pathLst>
          </a:custGeom>
          <a:solidFill>
            <a:srgbClr val="FEFEFE"/>
          </a:solidFill>
        </p:spPr>
        <p:txBody>
          <a:bodyPr wrap="square" lIns="0" tIns="0" rIns="0" bIns="0" rtlCol="0"/>
          <a:lstStyle/>
          <a:p>
            <a:endParaRPr/>
          </a:p>
        </p:txBody>
      </p:sp>
      <p:pic>
        <p:nvPicPr>
          <p:cNvPr id="405" name="bg object 405"/>
          <p:cNvPicPr/>
          <p:nvPr/>
        </p:nvPicPr>
        <p:blipFill>
          <a:blip r:embed="rId192" cstate="email">
            <a:extLst>
              <a:ext uri="{28A0092B-C50C-407E-A947-70E740481C1C}">
                <a14:useLocalDpi xmlns:a14="http://schemas.microsoft.com/office/drawing/2010/main"/>
              </a:ext>
            </a:extLst>
          </a:blip>
          <a:stretch>
            <a:fillRect/>
          </a:stretch>
        </p:blipFill>
        <p:spPr>
          <a:xfrm>
            <a:off x="9763782" y="6833525"/>
            <a:ext cx="217330" cy="81793"/>
          </a:xfrm>
          <a:prstGeom prst="rect">
            <a:avLst/>
          </a:prstGeom>
        </p:spPr>
      </p:pic>
      <p:pic>
        <p:nvPicPr>
          <p:cNvPr id="406" name="bg object 406"/>
          <p:cNvPicPr/>
          <p:nvPr/>
        </p:nvPicPr>
        <p:blipFill>
          <a:blip r:embed="rId193" cstate="email">
            <a:extLst>
              <a:ext uri="{28A0092B-C50C-407E-A947-70E740481C1C}">
                <a14:useLocalDpi xmlns:a14="http://schemas.microsoft.com/office/drawing/2010/main"/>
              </a:ext>
            </a:extLst>
          </a:blip>
          <a:stretch>
            <a:fillRect/>
          </a:stretch>
        </p:blipFill>
        <p:spPr>
          <a:xfrm>
            <a:off x="9842406" y="6833521"/>
            <a:ext cx="436492" cy="239837"/>
          </a:xfrm>
          <a:prstGeom prst="rect">
            <a:avLst/>
          </a:prstGeom>
        </p:spPr>
      </p:pic>
      <p:pic>
        <p:nvPicPr>
          <p:cNvPr id="407" name="bg object 407"/>
          <p:cNvPicPr/>
          <p:nvPr/>
        </p:nvPicPr>
        <p:blipFill>
          <a:blip r:embed="rId194" cstate="print"/>
          <a:stretch>
            <a:fillRect/>
          </a:stretch>
        </p:blipFill>
        <p:spPr>
          <a:xfrm>
            <a:off x="9927325" y="6833525"/>
            <a:ext cx="4602" cy="81793"/>
          </a:xfrm>
          <a:prstGeom prst="rect">
            <a:avLst/>
          </a:prstGeom>
        </p:spPr>
      </p:pic>
      <p:pic>
        <p:nvPicPr>
          <p:cNvPr id="408" name="bg object 408"/>
          <p:cNvPicPr/>
          <p:nvPr/>
        </p:nvPicPr>
        <p:blipFill>
          <a:blip r:embed="rId195" cstate="print"/>
          <a:stretch>
            <a:fillRect/>
          </a:stretch>
        </p:blipFill>
        <p:spPr>
          <a:xfrm>
            <a:off x="9927325" y="6833525"/>
            <a:ext cx="4602" cy="53398"/>
          </a:xfrm>
          <a:prstGeom prst="rect">
            <a:avLst/>
          </a:prstGeom>
        </p:spPr>
      </p:pic>
      <p:sp>
        <p:nvSpPr>
          <p:cNvPr id="409" name="bg object 409"/>
          <p:cNvSpPr/>
          <p:nvPr/>
        </p:nvSpPr>
        <p:spPr>
          <a:xfrm>
            <a:off x="9930779" y="6878125"/>
            <a:ext cx="0" cy="5715"/>
          </a:xfrm>
          <a:custGeom>
            <a:avLst/>
            <a:gdLst/>
            <a:ahLst/>
            <a:cxnLst/>
            <a:rect l="l" t="t" r="r" b="b"/>
            <a:pathLst>
              <a:path h="5715">
                <a:moveTo>
                  <a:pt x="0" y="5348"/>
                </a:moveTo>
                <a:lnTo>
                  <a:pt x="0" y="0"/>
                </a:lnTo>
              </a:path>
            </a:pathLst>
          </a:custGeom>
          <a:ln w="3175">
            <a:solidFill>
              <a:srgbClr val="FCFDFE"/>
            </a:solidFill>
          </a:ln>
        </p:spPr>
        <p:txBody>
          <a:bodyPr wrap="square" lIns="0" tIns="0" rIns="0" bIns="0" rtlCol="0"/>
          <a:lstStyle/>
          <a:p>
            <a:endParaRPr/>
          </a:p>
        </p:txBody>
      </p:sp>
      <p:pic>
        <p:nvPicPr>
          <p:cNvPr id="410" name="bg object 410"/>
          <p:cNvPicPr/>
          <p:nvPr/>
        </p:nvPicPr>
        <p:blipFill>
          <a:blip r:embed="rId196" cstate="email">
            <a:extLst>
              <a:ext uri="{28A0092B-C50C-407E-A947-70E740481C1C}">
                <a14:useLocalDpi xmlns:a14="http://schemas.microsoft.com/office/drawing/2010/main"/>
              </a:ext>
            </a:extLst>
          </a:blip>
          <a:stretch>
            <a:fillRect/>
          </a:stretch>
        </p:blipFill>
        <p:spPr>
          <a:xfrm>
            <a:off x="9712998" y="7227504"/>
            <a:ext cx="492939" cy="295929"/>
          </a:xfrm>
          <a:prstGeom prst="rect">
            <a:avLst/>
          </a:prstGeom>
        </p:spPr>
      </p:pic>
      <p:pic>
        <p:nvPicPr>
          <p:cNvPr id="411" name="bg object 411"/>
          <p:cNvPicPr/>
          <p:nvPr/>
        </p:nvPicPr>
        <p:blipFill>
          <a:blip r:embed="rId197" cstate="email">
            <a:extLst>
              <a:ext uri="{28A0092B-C50C-407E-A947-70E740481C1C}">
                <a14:useLocalDpi xmlns:a14="http://schemas.microsoft.com/office/drawing/2010/main"/>
              </a:ext>
            </a:extLst>
          </a:blip>
          <a:stretch>
            <a:fillRect/>
          </a:stretch>
        </p:blipFill>
        <p:spPr>
          <a:xfrm>
            <a:off x="9835336" y="6833529"/>
            <a:ext cx="329687" cy="137774"/>
          </a:xfrm>
          <a:prstGeom prst="rect">
            <a:avLst/>
          </a:prstGeom>
        </p:spPr>
      </p:pic>
      <p:pic>
        <p:nvPicPr>
          <p:cNvPr id="412" name="bg object 412"/>
          <p:cNvPicPr/>
          <p:nvPr/>
        </p:nvPicPr>
        <p:blipFill>
          <a:blip r:embed="rId198" cstate="email">
            <a:extLst>
              <a:ext uri="{28A0092B-C50C-407E-A947-70E740481C1C}">
                <a14:useLocalDpi xmlns:a14="http://schemas.microsoft.com/office/drawing/2010/main"/>
              </a:ext>
            </a:extLst>
          </a:blip>
          <a:stretch>
            <a:fillRect/>
          </a:stretch>
        </p:blipFill>
        <p:spPr>
          <a:xfrm>
            <a:off x="9905417" y="6915319"/>
            <a:ext cx="38789" cy="16260"/>
          </a:xfrm>
          <a:prstGeom prst="rect">
            <a:avLst/>
          </a:prstGeom>
        </p:spPr>
      </p:pic>
      <p:pic>
        <p:nvPicPr>
          <p:cNvPr id="413" name="bg object 413"/>
          <p:cNvPicPr/>
          <p:nvPr/>
        </p:nvPicPr>
        <p:blipFill>
          <a:blip r:embed="rId199" cstate="email">
            <a:extLst>
              <a:ext uri="{28A0092B-C50C-407E-A947-70E740481C1C}">
                <a14:useLocalDpi xmlns:a14="http://schemas.microsoft.com/office/drawing/2010/main"/>
              </a:ext>
            </a:extLst>
          </a:blip>
          <a:stretch>
            <a:fillRect/>
          </a:stretch>
        </p:blipFill>
        <p:spPr>
          <a:xfrm>
            <a:off x="9842406" y="6915319"/>
            <a:ext cx="89521" cy="16260"/>
          </a:xfrm>
          <a:prstGeom prst="rect">
            <a:avLst/>
          </a:prstGeom>
        </p:spPr>
      </p:pic>
      <p:sp>
        <p:nvSpPr>
          <p:cNvPr id="414" name="bg object 414"/>
          <p:cNvSpPr/>
          <p:nvPr/>
        </p:nvSpPr>
        <p:spPr>
          <a:xfrm>
            <a:off x="9931927" y="6931103"/>
            <a:ext cx="1270" cy="0"/>
          </a:xfrm>
          <a:custGeom>
            <a:avLst/>
            <a:gdLst/>
            <a:ahLst/>
            <a:cxnLst/>
            <a:rect l="l" t="t" r="r" b="b"/>
            <a:pathLst>
              <a:path w="1270">
                <a:moveTo>
                  <a:pt x="0" y="0"/>
                </a:moveTo>
                <a:lnTo>
                  <a:pt x="825" y="0"/>
                </a:lnTo>
              </a:path>
            </a:pathLst>
          </a:custGeom>
          <a:ln w="3175">
            <a:solidFill>
              <a:srgbClr val="FEFEFE"/>
            </a:solidFill>
          </a:ln>
        </p:spPr>
        <p:txBody>
          <a:bodyPr wrap="square" lIns="0" tIns="0" rIns="0" bIns="0" rtlCol="0"/>
          <a:lstStyle/>
          <a:p>
            <a:endParaRPr/>
          </a:p>
        </p:txBody>
      </p:sp>
      <p:sp>
        <p:nvSpPr>
          <p:cNvPr id="415" name="bg object 415"/>
          <p:cNvSpPr/>
          <p:nvPr/>
        </p:nvSpPr>
        <p:spPr>
          <a:xfrm>
            <a:off x="9928478" y="6928632"/>
            <a:ext cx="0" cy="3175"/>
          </a:xfrm>
          <a:custGeom>
            <a:avLst/>
            <a:gdLst/>
            <a:ahLst/>
            <a:cxnLst/>
            <a:rect l="l" t="t" r="r" b="b"/>
            <a:pathLst>
              <a:path h="3175">
                <a:moveTo>
                  <a:pt x="0" y="2947"/>
                </a:moveTo>
                <a:lnTo>
                  <a:pt x="0" y="0"/>
                </a:lnTo>
              </a:path>
            </a:pathLst>
          </a:custGeom>
          <a:ln w="3175">
            <a:solidFill>
              <a:srgbClr val="FEFEFE"/>
            </a:solidFill>
          </a:ln>
        </p:spPr>
        <p:txBody>
          <a:bodyPr wrap="square" lIns="0" tIns="0" rIns="0" bIns="0" rtlCol="0"/>
          <a:lstStyle/>
          <a:p>
            <a:endParaRPr/>
          </a:p>
        </p:txBody>
      </p:sp>
      <p:sp>
        <p:nvSpPr>
          <p:cNvPr id="416" name="bg object 416"/>
          <p:cNvSpPr/>
          <p:nvPr/>
        </p:nvSpPr>
        <p:spPr>
          <a:xfrm>
            <a:off x="9929630" y="6930438"/>
            <a:ext cx="2540" cy="0"/>
          </a:xfrm>
          <a:custGeom>
            <a:avLst/>
            <a:gdLst/>
            <a:ahLst/>
            <a:cxnLst/>
            <a:rect l="l" t="t" r="r" b="b"/>
            <a:pathLst>
              <a:path w="2540">
                <a:moveTo>
                  <a:pt x="0" y="0"/>
                </a:moveTo>
                <a:lnTo>
                  <a:pt x="1972" y="0"/>
                </a:lnTo>
              </a:path>
            </a:pathLst>
          </a:custGeom>
          <a:ln w="3175">
            <a:solidFill>
              <a:srgbClr val="FEFEFE"/>
            </a:solidFill>
          </a:ln>
        </p:spPr>
        <p:txBody>
          <a:bodyPr wrap="square" lIns="0" tIns="0" rIns="0" bIns="0" rtlCol="0"/>
          <a:lstStyle/>
          <a:p>
            <a:endParaRPr/>
          </a:p>
        </p:txBody>
      </p:sp>
      <p:pic>
        <p:nvPicPr>
          <p:cNvPr id="417" name="bg object 417"/>
          <p:cNvPicPr/>
          <p:nvPr/>
        </p:nvPicPr>
        <p:blipFill>
          <a:blip r:embed="rId200" cstate="email">
            <a:extLst>
              <a:ext uri="{28A0092B-C50C-407E-A947-70E740481C1C}">
                <a14:useLocalDpi xmlns:a14="http://schemas.microsoft.com/office/drawing/2010/main"/>
              </a:ext>
            </a:extLst>
          </a:blip>
          <a:stretch>
            <a:fillRect/>
          </a:stretch>
        </p:blipFill>
        <p:spPr>
          <a:xfrm>
            <a:off x="9729262" y="7050279"/>
            <a:ext cx="419500" cy="414621"/>
          </a:xfrm>
          <a:prstGeom prst="rect">
            <a:avLst/>
          </a:prstGeom>
        </p:spPr>
      </p:pic>
      <p:pic>
        <p:nvPicPr>
          <p:cNvPr id="418" name="bg object 418"/>
          <p:cNvPicPr/>
          <p:nvPr/>
        </p:nvPicPr>
        <p:blipFill>
          <a:blip r:embed="rId201" cstate="email">
            <a:extLst>
              <a:ext uri="{28A0092B-C50C-407E-A947-70E740481C1C}">
                <a14:useLocalDpi xmlns:a14="http://schemas.microsoft.com/office/drawing/2010/main"/>
              </a:ext>
            </a:extLst>
          </a:blip>
          <a:stretch>
            <a:fillRect/>
          </a:stretch>
        </p:blipFill>
        <p:spPr>
          <a:xfrm>
            <a:off x="9835336" y="6915319"/>
            <a:ext cx="313427" cy="134960"/>
          </a:xfrm>
          <a:prstGeom prst="rect">
            <a:avLst/>
          </a:prstGeom>
        </p:spPr>
      </p:pic>
      <p:sp>
        <p:nvSpPr>
          <p:cNvPr id="419" name="bg object 419"/>
          <p:cNvSpPr/>
          <p:nvPr/>
        </p:nvSpPr>
        <p:spPr>
          <a:xfrm>
            <a:off x="9925849" y="6932431"/>
            <a:ext cx="1905" cy="0"/>
          </a:xfrm>
          <a:custGeom>
            <a:avLst/>
            <a:gdLst/>
            <a:ahLst/>
            <a:cxnLst/>
            <a:rect l="l" t="t" r="r" b="b"/>
            <a:pathLst>
              <a:path w="1904">
                <a:moveTo>
                  <a:pt x="0" y="0"/>
                </a:moveTo>
                <a:lnTo>
                  <a:pt x="1475" y="0"/>
                </a:lnTo>
              </a:path>
            </a:pathLst>
          </a:custGeom>
          <a:ln w="3175">
            <a:solidFill>
              <a:srgbClr val="FEFEFE"/>
            </a:solidFill>
          </a:ln>
        </p:spPr>
        <p:txBody>
          <a:bodyPr wrap="square" lIns="0" tIns="0" rIns="0" bIns="0" rtlCol="0"/>
          <a:lstStyle/>
          <a:p>
            <a:endParaRPr/>
          </a:p>
        </p:txBody>
      </p:sp>
      <p:sp>
        <p:nvSpPr>
          <p:cNvPr id="420" name="bg object 420"/>
          <p:cNvSpPr/>
          <p:nvPr/>
        </p:nvSpPr>
        <p:spPr>
          <a:xfrm>
            <a:off x="9928478" y="6931579"/>
            <a:ext cx="0" cy="2540"/>
          </a:xfrm>
          <a:custGeom>
            <a:avLst/>
            <a:gdLst/>
            <a:ahLst/>
            <a:cxnLst/>
            <a:rect l="l" t="t" r="r" b="b"/>
            <a:pathLst>
              <a:path h="2540">
                <a:moveTo>
                  <a:pt x="0" y="2367"/>
                </a:moveTo>
                <a:lnTo>
                  <a:pt x="0" y="0"/>
                </a:lnTo>
              </a:path>
            </a:pathLst>
          </a:custGeom>
          <a:ln w="3175">
            <a:solidFill>
              <a:srgbClr val="FEFEFE"/>
            </a:solidFill>
          </a:ln>
        </p:spPr>
        <p:txBody>
          <a:bodyPr wrap="square" lIns="0" tIns="0" rIns="0" bIns="0" rtlCol="0"/>
          <a:lstStyle/>
          <a:p>
            <a:endParaRPr/>
          </a:p>
        </p:txBody>
      </p:sp>
      <p:sp>
        <p:nvSpPr>
          <p:cNvPr id="421" name="bg object 421"/>
          <p:cNvSpPr/>
          <p:nvPr/>
        </p:nvSpPr>
        <p:spPr>
          <a:xfrm>
            <a:off x="9930779" y="6931579"/>
            <a:ext cx="0" cy="3810"/>
          </a:xfrm>
          <a:custGeom>
            <a:avLst/>
            <a:gdLst/>
            <a:ahLst/>
            <a:cxnLst/>
            <a:rect l="l" t="t" r="r" b="b"/>
            <a:pathLst>
              <a:path h="3809">
                <a:moveTo>
                  <a:pt x="0" y="3695"/>
                </a:moveTo>
                <a:lnTo>
                  <a:pt x="0" y="0"/>
                </a:lnTo>
              </a:path>
            </a:pathLst>
          </a:custGeom>
          <a:ln w="3175">
            <a:solidFill>
              <a:srgbClr val="FEFEFE"/>
            </a:solidFill>
          </a:ln>
        </p:spPr>
        <p:txBody>
          <a:bodyPr wrap="square" lIns="0" tIns="0" rIns="0" bIns="0" rtlCol="0"/>
          <a:lstStyle/>
          <a:p>
            <a:endParaRPr/>
          </a:p>
        </p:txBody>
      </p:sp>
      <p:pic>
        <p:nvPicPr>
          <p:cNvPr id="422" name="bg object 422"/>
          <p:cNvPicPr/>
          <p:nvPr/>
        </p:nvPicPr>
        <p:blipFill>
          <a:blip r:embed="rId202" cstate="email">
            <a:extLst>
              <a:ext uri="{28A0092B-C50C-407E-A947-70E740481C1C}">
                <a14:useLocalDpi xmlns:a14="http://schemas.microsoft.com/office/drawing/2010/main"/>
              </a:ext>
            </a:extLst>
          </a:blip>
          <a:stretch>
            <a:fillRect/>
          </a:stretch>
        </p:blipFill>
        <p:spPr>
          <a:xfrm>
            <a:off x="9835336" y="6985629"/>
            <a:ext cx="22189" cy="18125"/>
          </a:xfrm>
          <a:prstGeom prst="rect">
            <a:avLst/>
          </a:prstGeom>
        </p:spPr>
      </p:pic>
      <p:pic>
        <p:nvPicPr>
          <p:cNvPr id="423" name="bg object 423"/>
          <p:cNvPicPr/>
          <p:nvPr/>
        </p:nvPicPr>
        <p:blipFill>
          <a:blip r:embed="rId203" cstate="email">
            <a:extLst>
              <a:ext uri="{28A0092B-C50C-407E-A947-70E740481C1C}">
                <a14:useLocalDpi xmlns:a14="http://schemas.microsoft.com/office/drawing/2010/main"/>
              </a:ext>
            </a:extLst>
          </a:blip>
          <a:stretch>
            <a:fillRect/>
          </a:stretch>
        </p:blipFill>
        <p:spPr>
          <a:xfrm>
            <a:off x="9584864" y="6960573"/>
            <a:ext cx="128133" cy="253922"/>
          </a:xfrm>
          <a:prstGeom prst="rect">
            <a:avLst/>
          </a:prstGeom>
        </p:spPr>
      </p:pic>
      <p:pic>
        <p:nvPicPr>
          <p:cNvPr id="424" name="bg object 424"/>
          <p:cNvPicPr/>
          <p:nvPr/>
        </p:nvPicPr>
        <p:blipFill>
          <a:blip r:embed="rId204" cstate="email">
            <a:extLst>
              <a:ext uri="{28A0092B-C50C-407E-A947-70E740481C1C}">
                <a14:useLocalDpi xmlns:a14="http://schemas.microsoft.com/office/drawing/2010/main"/>
              </a:ext>
            </a:extLst>
          </a:blip>
          <a:stretch>
            <a:fillRect/>
          </a:stretch>
        </p:blipFill>
        <p:spPr>
          <a:xfrm>
            <a:off x="9691374" y="6838822"/>
            <a:ext cx="19998" cy="120402"/>
          </a:xfrm>
          <a:prstGeom prst="rect">
            <a:avLst/>
          </a:prstGeom>
        </p:spPr>
      </p:pic>
      <p:pic>
        <p:nvPicPr>
          <p:cNvPr id="425" name="bg object 425"/>
          <p:cNvPicPr/>
          <p:nvPr/>
        </p:nvPicPr>
        <p:blipFill>
          <a:blip r:embed="rId205" cstate="email">
            <a:extLst>
              <a:ext uri="{28A0092B-C50C-407E-A947-70E740481C1C}">
                <a14:useLocalDpi xmlns:a14="http://schemas.microsoft.com/office/drawing/2010/main"/>
              </a:ext>
            </a:extLst>
          </a:blip>
          <a:stretch>
            <a:fillRect/>
          </a:stretch>
        </p:blipFill>
        <p:spPr>
          <a:xfrm>
            <a:off x="9604057" y="6959224"/>
            <a:ext cx="107315" cy="160965"/>
          </a:xfrm>
          <a:prstGeom prst="rect">
            <a:avLst/>
          </a:prstGeom>
        </p:spPr>
      </p:pic>
      <p:pic>
        <p:nvPicPr>
          <p:cNvPr id="426" name="bg object 426"/>
          <p:cNvPicPr/>
          <p:nvPr/>
        </p:nvPicPr>
        <p:blipFill>
          <a:blip r:embed="rId206" cstate="email">
            <a:extLst>
              <a:ext uri="{28A0092B-C50C-407E-A947-70E740481C1C}">
                <a14:useLocalDpi xmlns:a14="http://schemas.microsoft.com/office/drawing/2010/main"/>
              </a:ext>
            </a:extLst>
          </a:blip>
          <a:stretch>
            <a:fillRect/>
          </a:stretch>
        </p:blipFill>
        <p:spPr>
          <a:xfrm>
            <a:off x="9620322" y="6998291"/>
            <a:ext cx="92676" cy="121898"/>
          </a:xfrm>
          <a:prstGeom prst="rect">
            <a:avLst/>
          </a:prstGeom>
        </p:spPr>
      </p:pic>
      <p:pic>
        <p:nvPicPr>
          <p:cNvPr id="427" name="bg object 427"/>
          <p:cNvPicPr/>
          <p:nvPr/>
        </p:nvPicPr>
        <p:blipFill>
          <a:blip r:embed="rId207" cstate="email">
            <a:extLst>
              <a:ext uri="{28A0092B-C50C-407E-A947-70E740481C1C}">
                <a14:useLocalDpi xmlns:a14="http://schemas.microsoft.com/office/drawing/2010/main"/>
              </a:ext>
            </a:extLst>
          </a:blip>
          <a:stretch>
            <a:fillRect/>
          </a:stretch>
        </p:blipFill>
        <p:spPr>
          <a:xfrm>
            <a:off x="9584864" y="6838822"/>
            <a:ext cx="144398" cy="222985"/>
          </a:xfrm>
          <a:prstGeom prst="rect">
            <a:avLst/>
          </a:prstGeom>
        </p:spPr>
      </p:pic>
      <p:sp>
        <p:nvSpPr>
          <p:cNvPr id="428" name="bg object 428"/>
          <p:cNvSpPr/>
          <p:nvPr/>
        </p:nvSpPr>
        <p:spPr>
          <a:xfrm>
            <a:off x="9711373" y="6838822"/>
            <a:ext cx="13970" cy="5080"/>
          </a:xfrm>
          <a:custGeom>
            <a:avLst/>
            <a:gdLst/>
            <a:ahLst/>
            <a:cxnLst/>
            <a:rect l="l" t="t" r="r" b="b"/>
            <a:pathLst>
              <a:path w="13970" h="5079">
                <a:moveTo>
                  <a:pt x="13408" y="0"/>
                </a:moveTo>
                <a:lnTo>
                  <a:pt x="354" y="0"/>
                </a:lnTo>
                <a:lnTo>
                  <a:pt x="0" y="136"/>
                </a:lnTo>
                <a:lnTo>
                  <a:pt x="0" y="5068"/>
                </a:lnTo>
                <a:lnTo>
                  <a:pt x="8913" y="1665"/>
                </a:lnTo>
                <a:lnTo>
                  <a:pt x="13408" y="0"/>
                </a:lnTo>
                <a:close/>
              </a:path>
            </a:pathLst>
          </a:custGeom>
          <a:solidFill>
            <a:srgbClr val="FEFEFE"/>
          </a:solidFill>
        </p:spPr>
        <p:txBody>
          <a:bodyPr wrap="square" lIns="0" tIns="0" rIns="0" bIns="0" rtlCol="0"/>
          <a:lstStyle/>
          <a:p>
            <a:endParaRPr/>
          </a:p>
        </p:txBody>
      </p:sp>
      <p:sp>
        <p:nvSpPr>
          <p:cNvPr id="429" name="bg object 429"/>
          <p:cNvSpPr/>
          <p:nvPr/>
        </p:nvSpPr>
        <p:spPr>
          <a:xfrm>
            <a:off x="9712185" y="6959224"/>
            <a:ext cx="0" cy="13335"/>
          </a:xfrm>
          <a:custGeom>
            <a:avLst/>
            <a:gdLst/>
            <a:ahLst/>
            <a:cxnLst/>
            <a:rect l="l" t="t" r="r" b="b"/>
            <a:pathLst>
              <a:path h="13334">
                <a:moveTo>
                  <a:pt x="0" y="4020"/>
                </a:moveTo>
                <a:lnTo>
                  <a:pt x="0" y="0"/>
                </a:lnTo>
              </a:path>
              <a:path h="13334">
                <a:moveTo>
                  <a:pt x="0" y="13006"/>
                </a:moveTo>
                <a:lnTo>
                  <a:pt x="0" y="9295"/>
                </a:lnTo>
              </a:path>
            </a:pathLst>
          </a:custGeom>
          <a:ln w="3175">
            <a:solidFill>
              <a:srgbClr val="0F0E0E"/>
            </a:solidFill>
          </a:ln>
        </p:spPr>
        <p:txBody>
          <a:bodyPr wrap="square" lIns="0" tIns="0" rIns="0" bIns="0" rtlCol="0"/>
          <a:lstStyle/>
          <a:p>
            <a:endParaRPr/>
          </a:p>
        </p:txBody>
      </p:sp>
      <p:pic>
        <p:nvPicPr>
          <p:cNvPr id="430" name="bg object 430"/>
          <p:cNvPicPr/>
          <p:nvPr/>
        </p:nvPicPr>
        <p:blipFill>
          <a:blip r:embed="rId208" cstate="email">
            <a:extLst>
              <a:ext uri="{28A0092B-C50C-407E-A947-70E740481C1C}">
                <a14:useLocalDpi xmlns:a14="http://schemas.microsoft.com/office/drawing/2010/main"/>
              </a:ext>
            </a:extLst>
          </a:blip>
          <a:stretch>
            <a:fillRect/>
          </a:stretch>
        </p:blipFill>
        <p:spPr>
          <a:xfrm>
            <a:off x="9584864" y="6838822"/>
            <a:ext cx="250471" cy="388612"/>
          </a:xfrm>
          <a:prstGeom prst="rect">
            <a:avLst/>
          </a:prstGeom>
        </p:spPr>
      </p:pic>
      <p:pic>
        <p:nvPicPr>
          <p:cNvPr id="431" name="bg object 431"/>
          <p:cNvPicPr/>
          <p:nvPr/>
        </p:nvPicPr>
        <p:blipFill>
          <a:blip r:embed="rId209" cstate="email">
            <a:extLst>
              <a:ext uri="{28A0092B-C50C-407E-A947-70E740481C1C}">
                <a14:useLocalDpi xmlns:a14="http://schemas.microsoft.com/office/drawing/2010/main"/>
              </a:ext>
            </a:extLst>
          </a:blip>
          <a:stretch>
            <a:fillRect/>
          </a:stretch>
        </p:blipFill>
        <p:spPr>
          <a:xfrm>
            <a:off x="9729233" y="6956299"/>
            <a:ext cx="52058" cy="15931"/>
          </a:xfrm>
          <a:prstGeom prst="rect">
            <a:avLst/>
          </a:prstGeom>
        </p:spPr>
      </p:pic>
      <p:pic>
        <p:nvPicPr>
          <p:cNvPr id="432" name="bg object 432"/>
          <p:cNvPicPr/>
          <p:nvPr/>
        </p:nvPicPr>
        <p:blipFill>
          <a:blip r:embed="rId210" cstate="email">
            <a:extLst>
              <a:ext uri="{28A0092B-C50C-407E-A947-70E740481C1C}">
                <a14:useLocalDpi xmlns:a14="http://schemas.microsoft.com/office/drawing/2010/main"/>
              </a:ext>
            </a:extLst>
          </a:blip>
          <a:stretch>
            <a:fillRect/>
          </a:stretch>
        </p:blipFill>
        <p:spPr>
          <a:xfrm>
            <a:off x="9749575" y="6931579"/>
            <a:ext cx="85761" cy="295855"/>
          </a:xfrm>
          <a:prstGeom prst="rect">
            <a:avLst/>
          </a:prstGeom>
        </p:spPr>
      </p:pic>
      <p:sp>
        <p:nvSpPr>
          <p:cNvPr id="433" name="bg object 433"/>
          <p:cNvSpPr/>
          <p:nvPr/>
        </p:nvSpPr>
        <p:spPr>
          <a:xfrm>
            <a:off x="9827863" y="7135240"/>
            <a:ext cx="0" cy="0"/>
          </a:xfrm>
          <a:custGeom>
            <a:avLst/>
            <a:gdLst/>
            <a:ahLst/>
            <a:cxnLst/>
            <a:rect l="l" t="t" r="r" b="b"/>
            <a:pathLst>
              <a:path>
                <a:moveTo>
                  <a:pt x="0" y="2"/>
                </a:moveTo>
                <a:lnTo>
                  <a:pt x="0" y="0"/>
                </a:lnTo>
              </a:path>
            </a:pathLst>
          </a:custGeom>
          <a:ln w="3175">
            <a:solidFill>
              <a:srgbClr val="64A4AE"/>
            </a:solidFill>
          </a:ln>
        </p:spPr>
        <p:txBody>
          <a:bodyPr wrap="square" lIns="0" tIns="0" rIns="0" bIns="0" rtlCol="0"/>
          <a:lstStyle/>
          <a:p>
            <a:endParaRPr/>
          </a:p>
        </p:txBody>
      </p:sp>
      <p:pic>
        <p:nvPicPr>
          <p:cNvPr id="434" name="bg object 434"/>
          <p:cNvPicPr/>
          <p:nvPr/>
        </p:nvPicPr>
        <p:blipFill>
          <a:blip r:embed="rId211" cstate="email">
            <a:extLst>
              <a:ext uri="{28A0092B-C50C-407E-A947-70E740481C1C}">
                <a14:useLocalDpi xmlns:a14="http://schemas.microsoft.com/office/drawing/2010/main"/>
              </a:ext>
            </a:extLst>
          </a:blip>
          <a:stretch>
            <a:fillRect/>
          </a:stretch>
        </p:blipFill>
        <p:spPr>
          <a:xfrm>
            <a:off x="9440976" y="6731200"/>
            <a:ext cx="250398" cy="138099"/>
          </a:xfrm>
          <a:prstGeom prst="rect">
            <a:avLst/>
          </a:prstGeom>
        </p:spPr>
      </p:pic>
      <p:pic>
        <p:nvPicPr>
          <p:cNvPr id="435" name="bg object 435"/>
          <p:cNvPicPr/>
          <p:nvPr/>
        </p:nvPicPr>
        <p:blipFill>
          <a:blip r:embed="rId212" cstate="email">
            <a:extLst>
              <a:ext uri="{28A0092B-C50C-407E-A947-70E740481C1C}">
                <a14:useLocalDpi xmlns:a14="http://schemas.microsoft.com/office/drawing/2010/main"/>
              </a:ext>
            </a:extLst>
          </a:blip>
          <a:stretch>
            <a:fillRect/>
          </a:stretch>
        </p:blipFill>
        <p:spPr>
          <a:xfrm>
            <a:off x="9440976" y="6833525"/>
            <a:ext cx="250398" cy="127047"/>
          </a:xfrm>
          <a:prstGeom prst="rect">
            <a:avLst/>
          </a:prstGeom>
        </p:spPr>
      </p:pic>
      <p:pic>
        <p:nvPicPr>
          <p:cNvPr id="436" name="bg object 436"/>
          <p:cNvPicPr/>
          <p:nvPr/>
        </p:nvPicPr>
        <p:blipFill>
          <a:blip r:embed="rId213" cstate="email">
            <a:extLst>
              <a:ext uri="{28A0092B-C50C-407E-A947-70E740481C1C}">
                <a14:useLocalDpi xmlns:a14="http://schemas.microsoft.com/office/drawing/2010/main"/>
              </a:ext>
            </a:extLst>
          </a:blip>
          <a:stretch>
            <a:fillRect/>
          </a:stretch>
        </p:blipFill>
        <p:spPr>
          <a:xfrm>
            <a:off x="9584864" y="6838822"/>
            <a:ext cx="106509" cy="121750"/>
          </a:xfrm>
          <a:prstGeom prst="rect">
            <a:avLst/>
          </a:prstGeom>
        </p:spPr>
      </p:pic>
      <p:pic>
        <p:nvPicPr>
          <p:cNvPr id="437" name="bg object 437"/>
          <p:cNvPicPr/>
          <p:nvPr/>
        </p:nvPicPr>
        <p:blipFill>
          <a:blip r:embed="rId214" cstate="email">
            <a:extLst>
              <a:ext uri="{28A0092B-C50C-407E-A947-70E740481C1C}">
                <a14:useLocalDpi xmlns:a14="http://schemas.microsoft.com/office/drawing/2010/main"/>
              </a:ext>
            </a:extLst>
          </a:blip>
          <a:stretch>
            <a:fillRect/>
          </a:stretch>
        </p:blipFill>
        <p:spPr>
          <a:xfrm>
            <a:off x="9857525" y="7268160"/>
            <a:ext cx="50595" cy="181185"/>
          </a:xfrm>
          <a:prstGeom prst="rect">
            <a:avLst/>
          </a:prstGeom>
        </p:spPr>
      </p:pic>
      <p:pic>
        <p:nvPicPr>
          <p:cNvPr id="438" name="bg object 438"/>
          <p:cNvPicPr/>
          <p:nvPr/>
        </p:nvPicPr>
        <p:blipFill>
          <a:blip r:embed="rId215" cstate="email">
            <a:extLst>
              <a:ext uri="{28A0092B-C50C-407E-A947-70E740481C1C}">
                <a14:useLocalDpi xmlns:a14="http://schemas.microsoft.com/office/drawing/2010/main"/>
              </a:ext>
            </a:extLst>
          </a:blip>
          <a:stretch>
            <a:fillRect/>
          </a:stretch>
        </p:blipFill>
        <p:spPr>
          <a:xfrm>
            <a:off x="9808515" y="6971303"/>
            <a:ext cx="381394" cy="478041"/>
          </a:xfrm>
          <a:prstGeom prst="rect">
            <a:avLst/>
          </a:prstGeom>
        </p:spPr>
      </p:pic>
      <p:sp>
        <p:nvSpPr>
          <p:cNvPr id="439" name="bg object 439"/>
          <p:cNvSpPr/>
          <p:nvPr/>
        </p:nvSpPr>
        <p:spPr>
          <a:xfrm>
            <a:off x="9928478" y="6999868"/>
            <a:ext cx="0" cy="40005"/>
          </a:xfrm>
          <a:custGeom>
            <a:avLst/>
            <a:gdLst/>
            <a:ahLst/>
            <a:cxnLst/>
            <a:rect l="l" t="t" r="r" b="b"/>
            <a:pathLst>
              <a:path h="40004">
                <a:moveTo>
                  <a:pt x="0" y="39535"/>
                </a:moveTo>
                <a:lnTo>
                  <a:pt x="0" y="0"/>
                </a:lnTo>
              </a:path>
            </a:pathLst>
          </a:custGeom>
          <a:ln w="3175">
            <a:solidFill>
              <a:srgbClr val="268D43"/>
            </a:solidFill>
          </a:ln>
        </p:spPr>
        <p:txBody>
          <a:bodyPr wrap="square" lIns="0" tIns="0" rIns="0" bIns="0" rtlCol="0"/>
          <a:lstStyle/>
          <a:p>
            <a:endParaRPr/>
          </a:p>
        </p:txBody>
      </p:sp>
      <p:sp>
        <p:nvSpPr>
          <p:cNvPr id="440" name="bg object 440"/>
          <p:cNvSpPr/>
          <p:nvPr/>
        </p:nvSpPr>
        <p:spPr>
          <a:xfrm>
            <a:off x="9930779" y="6999868"/>
            <a:ext cx="0" cy="41275"/>
          </a:xfrm>
          <a:custGeom>
            <a:avLst/>
            <a:gdLst/>
            <a:ahLst/>
            <a:cxnLst/>
            <a:rect l="l" t="t" r="r" b="b"/>
            <a:pathLst>
              <a:path h="41275">
                <a:moveTo>
                  <a:pt x="0" y="40865"/>
                </a:moveTo>
                <a:lnTo>
                  <a:pt x="0" y="0"/>
                </a:lnTo>
              </a:path>
            </a:pathLst>
          </a:custGeom>
          <a:ln w="3175">
            <a:solidFill>
              <a:srgbClr val="268D43"/>
            </a:solidFill>
          </a:ln>
        </p:spPr>
        <p:txBody>
          <a:bodyPr wrap="square" lIns="0" tIns="0" rIns="0" bIns="0" rtlCol="0"/>
          <a:lstStyle/>
          <a:p>
            <a:endParaRPr/>
          </a:p>
        </p:txBody>
      </p:sp>
      <p:pic>
        <p:nvPicPr>
          <p:cNvPr id="441" name="bg object 441"/>
          <p:cNvPicPr/>
          <p:nvPr/>
        </p:nvPicPr>
        <p:blipFill>
          <a:blip r:embed="rId216" cstate="email">
            <a:extLst>
              <a:ext uri="{28A0092B-C50C-407E-A947-70E740481C1C}">
                <a14:useLocalDpi xmlns:a14="http://schemas.microsoft.com/office/drawing/2010/main"/>
              </a:ext>
            </a:extLst>
          </a:blip>
          <a:stretch>
            <a:fillRect/>
          </a:stretch>
        </p:blipFill>
        <p:spPr>
          <a:xfrm>
            <a:off x="10042656" y="6971303"/>
            <a:ext cx="106107" cy="61846"/>
          </a:xfrm>
          <a:prstGeom prst="rect">
            <a:avLst/>
          </a:prstGeom>
        </p:spPr>
      </p:pic>
      <p:pic>
        <p:nvPicPr>
          <p:cNvPr id="442" name="bg object 442"/>
          <p:cNvPicPr/>
          <p:nvPr/>
        </p:nvPicPr>
        <p:blipFill>
          <a:blip r:embed="rId217" cstate="email">
            <a:extLst>
              <a:ext uri="{28A0092B-C50C-407E-A947-70E740481C1C}">
                <a14:useLocalDpi xmlns:a14="http://schemas.microsoft.com/office/drawing/2010/main"/>
              </a:ext>
            </a:extLst>
          </a:blip>
          <a:stretch>
            <a:fillRect/>
          </a:stretch>
        </p:blipFill>
        <p:spPr>
          <a:xfrm>
            <a:off x="9857525" y="6971303"/>
            <a:ext cx="269757" cy="28564"/>
          </a:xfrm>
          <a:prstGeom prst="rect">
            <a:avLst/>
          </a:prstGeom>
        </p:spPr>
      </p:pic>
      <p:sp>
        <p:nvSpPr>
          <p:cNvPr id="443" name="bg object 443"/>
          <p:cNvSpPr/>
          <p:nvPr/>
        </p:nvSpPr>
        <p:spPr>
          <a:xfrm>
            <a:off x="9927325" y="6971767"/>
            <a:ext cx="2540" cy="0"/>
          </a:xfrm>
          <a:custGeom>
            <a:avLst/>
            <a:gdLst/>
            <a:ahLst/>
            <a:cxnLst/>
            <a:rect l="l" t="t" r="r" b="b"/>
            <a:pathLst>
              <a:path w="2540">
                <a:moveTo>
                  <a:pt x="0" y="0"/>
                </a:moveTo>
                <a:lnTo>
                  <a:pt x="2304" y="0"/>
                </a:lnTo>
              </a:path>
            </a:pathLst>
          </a:custGeom>
          <a:ln w="3175">
            <a:solidFill>
              <a:srgbClr val="ECF4F9"/>
            </a:solidFill>
          </a:ln>
        </p:spPr>
        <p:txBody>
          <a:bodyPr wrap="square" lIns="0" tIns="0" rIns="0" bIns="0" rtlCol="0"/>
          <a:lstStyle/>
          <a:p>
            <a:endParaRPr/>
          </a:p>
        </p:txBody>
      </p:sp>
      <p:sp>
        <p:nvSpPr>
          <p:cNvPr id="444" name="bg object 444"/>
          <p:cNvSpPr/>
          <p:nvPr/>
        </p:nvSpPr>
        <p:spPr>
          <a:xfrm>
            <a:off x="9929630" y="6971767"/>
            <a:ext cx="2540" cy="0"/>
          </a:xfrm>
          <a:custGeom>
            <a:avLst/>
            <a:gdLst/>
            <a:ahLst/>
            <a:cxnLst/>
            <a:rect l="l" t="t" r="r" b="b"/>
            <a:pathLst>
              <a:path w="2540">
                <a:moveTo>
                  <a:pt x="0" y="0"/>
                </a:moveTo>
                <a:lnTo>
                  <a:pt x="2297" y="0"/>
                </a:lnTo>
              </a:path>
            </a:pathLst>
          </a:custGeom>
          <a:ln w="3175">
            <a:solidFill>
              <a:srgbClr val="ECF4F9"/>
            </a:solidFill>
          </a:ln>
        </p:spPr>
        <p:txBody>
          <a:bodyPr wrap="square" lIns="0" tIns="0" rIns="0" bIns="0" rtlCol="0"/>
          <a:lstStyle/>
          <a:p>
            <a:endParaRPr/>
          </a:p>
        </p:txBody>
      </p:sp>
      <p:pic>
        <p:nvPicPr>
          <p:cNvPr id="445" name="bg object 445"/>
          <p:cNvPicPr/>
          <p:nvPr/>
        </p:nvPicPr>
        <p:blipFill>
          <a:blip r:embed="rId218" cstate="email">
            <a:extLst>
              <a:ext uri="{28A0092B-C50C-407E-A947-70E740481C1C}">
                <a14:useLocalDpi xmlns:a14="http://schemas.microsoft.com/office/drawing/2010/main"/>
              </a:ext>
            </a:extLst>
          </a:blip>
          <a:stretch>
            <a:fillRect/>
          </a:stretch>
        </p:blipFill>
        <p:spPr>
          <a:xfrm>
            <a:off x="9993180" y="6971303"/>
            <a:ext cx="100300" cy="28564"/>
          </a:xfrm>
          <a:prstGeom prst="rect">
            <a:avLst/>
          </a:prstGeom>
        </p:spPr>
      </p:pic>
      <p:pic>
        <p:nvPicPr>
          <p:cNvPr id="446" name="bg object 446"/>
          <p:cNvPicPr/>
          <p:nvPr/>
        </p:nvPicPr>
        <p:blipFill>
          <a:blip r:embed="rId219" cstate="email">
            <a:extLst>
              <a:ext uri="{28A0092B-C50C-407E-A947-70E740481C1C}">
                <a14:useLocalDpi xmlns:a14="http://schemas.microsoft.com/office/drawing/2010/main"/>
              </a:ext>
            </a:extLst>
          </a:blip>
          <a:stretch>
            <a:fillRect/>
          </a:stretch>
        </p:blipFill>
        <p:spPr>
          <a:xfrm>
            <a:off x="9857525" y="6972231"/>
            <a:ext cx="265155" cy="466487"/>
          </a:xfrm>
          <a:prstGeom prst="rect">
            <a:avLst/>
          </a:prstGeom>
        </p:spPr>
      </p:pic>
      <p:sp>
        <p:nvSpPr>
          <p:cNvPr id="447" name="bg object 447"/>
          <p:cNvSpPr/>
          <p:nvPr/>
        </p:nvSpPr>
        <p:spPr>
          <a:xfrm>
            <a:off x="9857525" y="6999154"/>
            <a:ext cx="1270" cy="0"/>
          </a:xfrm>
          <a:custGeom>
            <a:avLst/>
            <a:gdLst/>
            <a:ahLst/>
            <a:cxnLst/>
            <a:rect l="l" t="t" r="r" b="b"/>
            <a:pathLst>
              <a:path w="1270">
                <a:moveTo>
                  <a:pt x="0" y="0"/>
                </a:moveTo>
                <a:lnTo>
                  <a:pt x="1237" y="0"/>
                </a:lnTo>
              </a:path>
            </a:pathLst>
          </a:custGeom>
          <a:ln w="3175">
            <a:solidFill>
              <a:srgbClr val="F1F0EF"/>
            </a:solidFill>
          </a:ln>
        </p:spPr>
        <p:txBody>
          <a:bodyPr wrap="square" lIns="0" tIns="0" rIns="0" bIns="0" rtlCol="0"/>
          <a:lstStyle/>
          <a:p>
            <a:endParaRPr/>
          </a:p>
        </p:txBody>
      </p:sp>
      <p:pic>
        <p:nvPicPr>
          <p:cNvPr id="448" name="bg object 448"/>
          <p:cNvPicPr/>
          <p:nvPr/>
        </p:nvPicPr>
        <p:blipFill>
          <a:blip r:embed="rId220" cstate="email">
            <a:extLst>
              <a:ext uri="{28A0092B-C50C-407E-A947-70E740481C1C}">
                <a14:useLocalDpi xmlns:a14="http://schemas.microsoft.com/office/drawing/2010/main"/>
              </a:ext>
            </a:extLst>
          </a:blip>
          <a:stretch>
            <a:fillRect/>
          </a:stretch>
        </p:blipFill>
        <p:spPr>
          <a:xfrm>
            <a:off x="9985596" y="7142682"/>
            <a:ext cx="141690" cy="300642"/>
          </a:xfrm>
          <a:prstGeom prst="rect">
            <a:avLst/>
          </a:prstGeom>
        </p:spPr>
      </p:pic>
      <p:sp>
        <p:nvSpPr>
          <p:cNvPr id="449" name="bg object 449"/>
          <p:cNvSpPr/>
          <p:nvPr/>
        </p:nvSpPr>
        <p:spPr>
          <a:xfrm>
            <a:off x="10122681" y="7351520"/>
            <a:ext cx="5080" cy="56515"/>
          </a:xfrm>
          <a:custGeom>
            <a:avLst/>
            <a:gdLst/>
            <a:ahLst/>
            <a:cxnLst/>
            <a:rect l="l" t="t" r="r" b="b"/>
            <a:pathLst>
              <a:path w="5079" h="56515">
                <a:moveTo>
                  <a:pt x="0" y="0"/>
                </a:moveTo>
                <a:lnTo>
                  <a:pt x="0" y="55711"/>
                </a:lnTo>
                <a:lnTo>
                  <a:pt x="1322" y="56475"/>
                </a:lnTo>
                <a:lnTo>
                  <a:pt x="4602" y="56475"/>
                </a:lnTo>
                <a:lnTo>
                  <a:pt x="4602" y="2655"/>
                </a:lnTo>
                <a:lnTo>
                  <a:pt x="0" y="0"/>
                </a:lnTo>
                <a:close/>
              </a:path>
            </a:pathLst>
          </a:custGeom>
          <a:solidFill>
            <a:srgbClr val="268D43"/>
          </a:solidFill>
        </p:spPr>
        <p:txBody>
          <a:bodyPr wrap="square" lIns="0" tIns="0" rIns="0" bIns="0" rtlCol="0"/>
          <a:lstStyle/>
          <a:p>
            <a:endParaRPr/>
          </a:p>
        </p:txBody>
      </p:sp>
      <p:sp>
        <p:nvSpPr>
          <p:cNvPr id="450" name="bg object 450"/>
          <p:cNvSpPr/>
          <p:nvPr/>
        </p:nvSpPr>
        <p:spPr>
          <a:xfrm>
            <a:off x="10125643" y="7408941"/>
            <a:ext cx="1905" cy="0"/>
          </a:xfrm>
          <a:custGeom>
            <a:avLst/>
            <a:gdLst/>
            <a:ahLst/>
            <a:cxnLst/>
            <a:rect l="l" t="t" r="r" b="b"/>
            <a:pathLst>
              <a:path w="1904">
                <a:moveTo>
                  <a:pt x="0" y="0"/>
                </a:moveTo>
                <a:lnTo>
                  <a:pt x="1640" y="0"/>
                </a:lnTo>
              </a:path>
            </a:pathLst>
          </a:custGeom>
          <a:ln w="3175">
            <a:solidFill>
              <a:srgbClr val="278D43"/>
            </a:solidFill>
          </a:ln>
        </p:spPr>
        <p:txBody>
          <a:bodyPr wrap="square" lIns="0" tIns="0" rIns="0" bIns="0" rtlCol="0"/>
          <a:lstStyle/>
          <a:p>
            <a:endParaRPr/>
          </a:p>
        </p:txBody>
      </p:sp>
      <p:pic>
        <p:nvPicPr>
          <p:cNvPr id="451" name="bg object 451"/>
          <p:cNvPicPr/>
          <p:nvPr/>
        </p:nvPicPr>
        <p:blipFill>
          <a:blip r:embed="rId221" cstate="screen">
            <a:extLst>
              <a:ext uri="{28A0092B-C50C-407E-A947-70E740481C1C}">
                <a14:useLocalDpi xmlns:a14="http://schemas.microsoft.com/office/drawing/2010/main"/>
              </a:ext>
            </a:extLst>
          </a:blip>
          <a:stretch>
            <a:fillRect/>
          </a:stretch>
        </p:blipFill>
        <p:spPr>
          <a:xfrm>
            <a:off x="10088117" y="7131574"/>
            <a:ext cx="16744" cy="11107"/>
          </a:xfrm>
          <a:prstGeom prst="rect">
            <a:avLst/>
          </a:prstGeom>
        </p:spPr>
      </p:pic>
      <p:pic>
        <p:nvPicPr>
          <p:cNvPr id="452" name="bg object 452"/>
          <p:cNvPicPr/>
          <p:nvPr/>
        </p:nvPicPr>
        <p:blipFill>
          <a:blip r:embed="rId222" cstate="email">
            <a:extLst>
              <a:ext uri="{28A0092B-C50C-407E-A947-70E740481C1C}">
                <a14:useLocalDpi xmlns:a14="http://schemas.microsoft.com/office/drawing/2010/main"/>
              </a:ext>
            </a:extLst>
          </a:blip>
          <a:stretch>
            <a:fillRect/>
          </a:stretch>
        </p:blipFill>
        <p:spPr>
          <a:xfrm>
            <a:off x="9857525" y="7131574"/>
            <a:ext cx="269757" cy="245525"/>
          </a:xfrm>
          <a:prstGeom prst="rect">
            <a:avLst/>
          </a:prstGeom>
        </p:spPr>
      </p:pic>
      <p:pic>
        <p:nvPicPr>
          <p:cNvPr id="453" name="bg object 453"/>
          <p:cNvPicPr/>
          <p:nvPr/>
        </p:nvPicPr>
        <p:blipFill>
          <a:blip r:embed="rId223" cstate="email">
            <a:extLst>
              <a:ext uri="{28A0092B-C50C-407E-A947-70E740481C1C}">
                <a14:useLocalDpi xmlns:a14="http://schemas.microsoft.com/office/drawing/2010/main"/>
              </a:ext>
            </a:extLst>
          </a:blip>
          <a:stretch>
            <a:fillRect/>
          </a:stretch>
        </p:blipFill>
        <p:spPr>
          <a:xfrm>
            <a:off x="9947143" y="7146209"/>
            <a:ext cx="141461" cy="81295"/>
          </a:xfrm>
          <a:prstGeom prst="rect">
            <a:avLst/>
          </a:prstGeom>
        </p:spPr>
      </p:pic>
      <p:pic>
        <p:nvPicPr>
          <p:cNvPr id="454" name="bg object 454"/>
          <p:cNvPicPr/>
          <p:nvPr/>
        </p:nvPicPr>
        <p:blipFill>
          <a:blip r:embed="rId224" cstate="email">
            <a:extLst>
              <a:ext uri="{28A0092B-C50C-407E-A947-70E740481C1C}">
                <a14:useLocalDpi xmlns:a14="http://schemas.microsoft.com/office/drawing/2010/main"/>
              </a:ext>
            </a:extLst>
          </a:blip>
          <a:stretch>
            <a:fillRect/>
          </a:stretch>
        </p:blipFill>
        <p:spPr>
          <a:xfrm>
            <a:off x="9948857" y="7171110"/>
            <a:ext cx="139747" cy="155424"/>
          </a:xfrm>
          <a:prstGeom prst="rect">
            <a:avLst/>
          </a:prstGeom>
        </p:spPr>
      </p:pic>
      <p:pic>
        <p:nvPicPr>
          <p:cNvPr id="455" name="bg object 455"/>
          <p:cNvPicPr/>
          <p:nvPr/>
        </p:nvPicPr>
        <p:blipFill>
          <a:blip r:embed="rId225" cstate="email">
            <a:extLst>
              <a:ext uri="{28A0092B-C50C-407E-A947-70E740481C1C}">
                <a14:useLocalDpi xmlns:a14="http://schemas.microsoft.com/office/drawing/2010/main"/>
              </a:ext>
            </a:extLst>
          </a:blip>
          <a:stretch>
            <a:fillRect/>
          </a:stretch>
        </p:blipFill>
        <p:spPr>
          <a:xfrm>
            <a:off x="10071465" y="7146209"/>
            <a:ext cx="17139" cy="32783"/>
          </a:xfrm>
          <a:prstGeom prst="rect">
            <a:avLst/>
          </a:prstGeom>
        </p:spPr>
      </p:pic>
      <p:pic>
        <p:nvPicPr>
          <p:cNvPr id="456" name="bg object 456"/>
          <p:cNvPicPr/>
          <p:nvPr/>
        </p:nvPicPr>
        <p:blipFill>
          <a:blip r:embed="rId226" cstate="email">
            <a:extLst>
              <a:ext uri="{28A0092B-C50C-407E-A947-70E740481C1C}">
                <a14:useLocalDpi xmlns:a14="http://schemas.microsoft.com/office/drawing/2010/main"/>
              </a:ext>
            </a:extLst>
          </a:blip>
          <a:stretch>
            <a:fillRect/>
          </a:stretch>
        </p:blipFill>
        <p:spPr>
          <a:xfrm>
            <a:off x="9977621" y="7227504"/>
            <a:ext cx="77726" cy="79828"/>
          </a:xfrm>
          <a:prstGeom prst="rect">
            <a:avLst/>
          </a:prstGeom>
        </p:spPr>
      </p:pic>
      <p:pic>
        <p:nvPicPr>
          <p:cNvPr id="457" name="bg object 457"/>
          <p:cNvPicPr/>
          <p:nvPr/>
        </p:nvPicPr>
        <p:blipFill>
          <a:blip r:embed="rId227" cstate="email">
            <a:extLst>
              <a:ext uri="{28A0092B-C50C-407E-A947-70E740481C1C}">
                <a14:useLocalDpi xmlns:a14="http://schemas.microsoft.com/office/drawing/2010/main"/>
              </a:ext>
            </a:extLst>
          </a:blip>
          <a:stretch>
            <a:fillRect/>
          </a:stretch>
        </p:blipFill>
        <p:spPr>
          <a:xfrm>
            <a:off x="9947143" y="7166515"/>
            <a:ext cx="141461" cy="194321"/>
          </a:xfrm>
          <a:prstGeom prst="rect">
            <a:avLst/>
          </a:prstGeom>
        </p:spPr>
      </p:pic>
      <p:pic>
        <p:nvPicPr>
          <p:cNvPr id="458" name="bg object 458"/>
          <p:cNvPicPr/>
          <p:nvPr/>
        </p:nvPicPr>
        <p:blipFill>
          <a:blip r:embed="rId228" cstate="email">
            <a:extLst>
              <a:ext uri="{28A0092B-C50C-407E-A947-70E740481C1C}">
                <a14:useLocalDpi xmlns:a14="http://schemas.microsoft.com/office/drawing/2010/main"/>
              </a:ext>
            </a:extLst>
          </a:blip>
          <a:stretch>
            <a:fillRect/>
          </a:stretch>
        </p:blipFill>
        <p:spPr>
          <a:xfrm>
            <a:off x="9857525" y="7131578"/>
            <a:ext cx="210829" cy="208139"/>
          </a:xfrm>
          <a:prstGeom prst="rect">
            <a:avLst/>
          </a:prstGeom>
        </p:spPr>
      </p:pic>
      <p:pic>
        <p:nvPicPr>
          <p:cNvPr id="459" name="bg object 459"/>
          <p:cNvPicPr/>
          <p:nvPr/>
        </p:nvPicPr>
        <p:blipFill>
          <a:blip r:embed="rId229" cstate="email">
            <a:extLst>
              <a:ext uri="{28A0092B-C50C-407E-A947-70E740481C1C}">
                <a14:useLocalDpi xmlns:a14="http://schemas.microsoft.com/office/drawing/2010/main"/>
              </a:ext>
            </a:extLst>
          </a:blip>
          <a:stretch>
            <a:fillRect/>
          </a:stretch>
        </p:blipFill>
        <p:spPr>
          <a:xfrm>
            <a:off x="9927628" y="7069786"/>
            <a:ext cx="16260" cy="65042"/>
          </a:xfrm>
          <a:prstGeom prst="rect">
            <a:avLst/>
          </a:prstGeom>
        </p:spPr>
      </p:pic>
      <p:sp>
        <p:nvSpPr>
          <p:cNvPr id="460" name="bg object 460"/>
          <p:cNvSpPr/>
          <p:nvPr/>
        </p:nvSpPr>
        <p:spPr>
          <a:xfrm>
            <a:off x="9928442" y="7185926"/>
            <a:ext cx="0" cy="28575"/>
          </a:xfrm>
          <a:custGeom>
            <a:avLst/>
            <a:gdLst/>
            <a:ahLst/>
            <a:cxnLst/>
            <a:rect l="l" t="t" r="r" b="b"/>
            <a:pathLst>
              <a:path h="28575">
                <a:moveTo>
                  <a:pt x="0" y="28568"/>
                </a:moveTo>
                <a:lnTo>
                  <a:pt x="0" y="0"/>
                </a:lnTo>
              </a:path>
            </a:pathLst>
          </a:custGeom>
          <a:ln w="3175">
            <a:solidFill>
              <a:srgbClr val="268D43"/>
            </a:solidFill>
          </a:ln>
        </p:spPr>
        <p:txBody>
          <a:bodyPr wrap="square" lIns="0" tIns="0" rIns="0" bIns="0" rtlCol="0"/>
          <a:lstStyle/>
          <a:p>
            <a:endParaRPr/>
          </a:p>
        </p:txBody>
      </p:sp>
      <p:sp>
        <p:nvSpPr>
          <p:cNvPr id="461" name="bg object 461"/>
          <p:cNvSpPr/>
          <p:nvPr/>
        </p:nvSpPr>
        <p:spPr>
          <a:xfrm>
            <a:off x="9928442" y="7134828"/>
            <a:ext cx="0" cy="51435"/>
          </a:xfrm>
          <a:custGeom>
            <a:avLst/>
            <a:gdLst/>
            <a:ahLst/>
            <a:cxnLst/>
            <a:rect l="l" t="t" r="r" b="b"/>
            <a:pathLst>
              <a:path h="51434">
                <a:moveTo>
                  <a:pt x="0" y="51097"/>
                </a:moveTo>
                <a:lnTo>
                  <a:pt x="0" y="0"/>
                </a:lnTo>
              </a:path>
            </a:pathLst>
          </a:custGeom>
          <a:ln w="3175">
            <a:solidFill>
              <a:srgbClr val="268D43"/>
            </a:solidFill>
          </a:ln>
        </p:spPr>
        <p:txBody>
          <a:bodyPr wrap="square" lIns="0" tIns="0" rIns="0" bIns="0" rtlCol="0"/>
          <a:lstStyle/>
          <a:p>
            <a:endParaRPr/>
          </a:p>
        </p:txBody>
      </p:sp>
      <p:sp>
        <p:nvSpPr>
          <p:cNvPr id="462" name="bg object 462"/>
          <p:cNvSpPr/>
          <p:nvPr/>
        </p:nvSpPr>
        <p:spPr>
          <a:xfrm>
            <a:off x="9928629" y="7069786"/>
            <a:ext cx="0" cy="50800"/>
          </a:xfrm>
          <a:custGeom>
            <a:avLst/>
            <a:gdLst/>
            <a:ahLst/>
            <a:cxnLst/>
            <a:rect l="l" t="t" r="r" b="b"/>
            <a:pathLst>
              <a:path h="50800">
                <a:moveTo>
                  <a:pt x="0" y="50403"/>
                </a:moveTo>
                <a:lnTo>
                  <a:pt x="0" y="0"/>
                </a:lnTo>
              </a:path>
            </a:pathLst>
          </a:custGeom>
          <a:ln w="3175">
            <a:solidFill>
              <a:srgbClr val="268D43"/>
            </a:solidFill>
          </a:ln>
        </p:spPr>
        <p:txBody>
          <a:bodyPr wrap="square" lIns="0" tIns="0" rIns="0" bIns="0" rtlCol="0"/>
          <a:lstStyle/>
          <a:p>
            <a:endParaRPr/>
          </a:p>
        </p:txBody>
      </p:sp>
      <p:pic>
        <p:nvPicPr>
          <p:cNvPr id="463" name="bg object 463"/>
          <p:cNvPicPr/>
          <p:nvPr/>
        </p:nvPicPr>
        <p:blipFill>
          <a:blip r:embed="rId230" cstate="print"/>
          <a:stretch>
            <a:fillRect/>
          </a:stretch>
        </p:blipFill>
        <p:spPr>
          <a:xfrm>
            <a:off x="9929630" y="7120186"/>
            <a:ext cx="2297" cy="11388"/>
          </a:xfrm>
          <a:prstGeom prst="rect">
            <a:avLst/>
          </a:prstGeom>
        </p:spPr>
      </p:pic>
      <p:pic>
        <p:nvPicPr>
          <p:cNvPr id="464" name="bg object 464"/>
          <p:cNvPicPr/>
          <p:nvPr/>
        </p:nvPicPr>
        <p:blipFill>
          <a:blip r:embed="rId231" cstate="email">
            <a:extLst>
              <a:ext uri="{28A0092B-C50C-407E-A947-70E740481C1C}">
                <a14:useLocalDpi xmlns:a14="http://schemas.microsoft.com/office/drawing/2010/main"/>
              </a:ext>
            </a:extLst>
          </a:blip>
          <a:stretch>
            <a:fillRect/>
          </a:stretch>
        </p:blipFill>
        <p:spPr>
          <a:xfrm>
            <a:off x="9857525" y="7050279"/>
            <a:ext cx="86363" cy="69910"/>
          </a:xfrm>
          <a:prstGeom prst="rect">
            <a:avLst/>
          </a:prstGeom>
        </p:spPr>
      </p:pic>
      <p:sp>
        <p:nvSpPr>
          <p:cNvPr id="465" name="bg object 465"/>
          <p:cNvSpPr/>
          <p:nvPr/>
        </p:nvSpPr>
        <p:spPr>
          <a:xfrm>
            <a:off x="9928478" y="7050279"/>
            <a:ext cx="0" cy="3810"/>
          </a:xfrm>
          <a:custGeom>
            <a:avLst/>
            <a:gdLst/>
            <a:ahLst/>
            <a:cxnLst/>
            <a:rect l="l" t="t" r="r" b="b"/>
            <a:pathLst>
              <a:path h="3809">
                <a:moveTo>
                  <a:pt x="0" y="3250"/>
                </a:moveTo>
                <a:lnTo>
                  <a:pt x="0" y="0"/>
                </a:lnTo>
              </a:path>
            </a:pathLst>
          </a:custGeom>
          <a:ln w="3175">
            <a:solidFill>
              <a:srgbClr val="278D44"/>
            </a:solidFill>
          </a:ln>
        </p:spPr>
        <p:txBody>
          <a:bodyPr wrap="square" lIns="0" tIns="0" rIns="0" bIns="0" rtlCol="0"/>
          <a:lstStyle/>
          <a:p>
            <a:endParaRPr/>
          </a:p>
        </p:txBody>
      </p:sp>
      <p:sp>
        <p:nvSpPr>
          <p:cNvPr id="466" name="bg object 466"/>
          <p:cNvSpPr/>
          <p:nvPr/>
        </p:nvSpPr>
        <p:spPr>
          <a:xfrm>
            <a:off x="9943811" y="7053572"/>
            <a:ext cx="635" cy="0"/>
          </a:xfrm>
          <a:custGeom>
            <a:avLst/>
            <a:gdLst/>
            <a:ahLst/>
            <a:cxnLst/>
            <a:rect l="l" t="t" r="r" b="b"/>
            <a:pathLst>
              <a:path w="634">
                <a:moveTo>
                  <a:pt x="0" y="0"/>
                </a:moveTo>
                <a:lnTo>
                  <a:pt x="77" y="0"/>
                </a:lnTo>
              </a:path>
            </a:pathLst>
          </a:custGeom>
          <a:ln w="3175">
            <a:solidFill>
              <a:srgbClr val="278D44"/>
            </a:solidFill>
          </a:ln>
        </p:spPr>
        <p:txBody>
          <a:bodyPr wrap="square" lIns="0" tIns="0" rIns="0" bIns="0" rtlCol="0"/>
          <a:lstStyle/>
          <a:p>
            <a:endParaRPr/>
          </a:p>
        </p:txBody>
      </p:sp>
      <p:sp>
        <p:nvSpPr>
          <p:cNvPr id="467" name="bg object 467"/>
          <p:cNvSpPr/>
          <p:nvPr/>
        </p:nvSpPr>
        <p:spPr>
          <a:xfrm>
            <a:off x="9943717" y="7227504"/>
            <a:ext cx="0" cy="635"/>
          </a:xfrm>
          <a:custGeom>
            <a:avLst/>
            <a:gdLst/>
            <a:ahLst/>
            <a:cxnLst/>
            <a:rect l="l" t="t" r="r" b="b"/>
            <a:pathLst>
              <a:path h="634">
                <a:moveTo>
                  <a:pt x="0" y="301"/>
                </a:moveTo>
                <a:lnTo>
                  <a:pt x="0" y="0"/>
                </a:lnTo>
              </a:path>
            </a:pathLst>
          </a:custGeom>
          <a:ln w="3175">
            <a:solidFill>
              <a:srgbClr val="307740"/>
            </a:solidFill>
          </a:ln>
        </p:spPr>
        <p:txBody>
          <a:bodyPr wrap="square" lIns="0" tIns="0" rIns="0" bIns="0" rtlCol="0"/>
          <a:lstStyle/>
          <a:p>
            <a:endParaRPr/>
          </a:p>
        </p:txBody>
      </p:sp>
      <p:sp>
        <p:nvSpPr>
          <p:cNvPr id="468" name="bg object 468"/>
          <p:cNvSpPr/>
          <p:nvPr/>
        </p:nvSpPr>
        <p:spPr>
          <a:xfrm>
            <a:off x="9857525" y="7249904"/>
            <a:ext cx="3810" cy="3810"/>
          </a:xfrm>
          <a:custGeom>
            <a:avLst/>
            <a:gdLst/>
            <a:ahLst/>
            <a:cxnLst/>
            <a:rect l="l" t="t" r="r" b="b"/>
            <a:pathLst>
              <a:path w="3809" h="3809">
                <a:moveTo>
                  <a:pt x="0" y="0"/>
                </a:moveTo>
                <a:lnTo>
                  <a:pt x="0" y="3620"/>
                </a:lnTo>
                <a:lnTo>
                  <a:pt x="3331" y="3620"/>
                </a:lnTo>
                <a:lnTo>
                  <a:pt x="2175" y="2456"/>
                </a:lnTo>
                <a:lnTo>
                  <a:pt x="1063" y="1248"/>
                </a:lnTo>
                <a:lnTo>
                  <a:pt x="0" y="0"/>
                </a:lnTo>
                <a:close/>
              </a:path>
            </a:pathLst>
          </a:custGeom>
          <a:solidFill>
            <a:srgbClr val="439A5D"/>
          </a:solidFill>
        </p:spPr>
        <p:txBody>
          <a:bodyPr wrap="square" lIns="0" tIns="0" rIns="0" bIns="0" rtlCol="0"/>
          <a:lstStyle/>
          <a:p>
            <a:endParaRPr/>
          </a:p>
        </p:txBody>
      </p:sp>
      <p:pic>
        <p:nvPicPr>
          <p:cNvPr id="469" name="bg object 469"/>
          <p:cNvPicPr/>
          <p:nvPr/>
        </p:nvPicPr>
        <p:blipFill>
          <a:blip r:embed="rId232" cstate="email">
            <a:extLst>
              <a:ext uri="{28A0092B-C50C-407E-A947-70E740481C1C}">
                <a14:useLocalDpi xmlns:a14="http://schemas.microsoft.com/office/drawing/2010/main"/>
              </a:ext>
            </a:extLst>
          </a:blip>
          <a:stretch>
            <a:fillRect/>
          </a:stretch>
        </p:blipFill>
        <p:spPr>
          <a:xfrm>
            <a:off x="9857525" y="7050279"/>
            <a:ext cx="86363" cy="203245"/>
          </a:xfrm>
          <a:prstGeom prst="rect">
            <a:avLst/>
          </a:prstGeom>
        </p:spPr>
      </p:pic>
      <p:pic>
        <p:nvPicPr>
          <p:cNvPr id="470" name="bg object 470"/>
          <p:cNvPicPr/>
          <p:nvPr/>
        </p:nvPicPr>
        <p:blipFill>
          <a:blip r:embed="rId233" cstate="print"/>
          <a:stretch>
            <a:fillRect/>
          </a:stretch>
        </p:blipFill>
        <p:spPr>
          <a:xfrm>
            <a:off x="9857525" y="7064911"/>
            <a:ext cx="34331" cy="4875"/>
          </a:xfrm>
          <a:prstGeom prst="rect">
            <a:avLst/>
          </a:prstGeom>
        </p:spPr>
      </p:pic>
      <p:pic>
        <p:nvPicPr>
          <p:cNvPr id="471" name="bg object 471"/>
          <p:cNvPicPr/>
          <p:nvPr/>
        </p:nvPicPr>
        <p:blipFill>
          <a:blip r:embed="rId234" cstate="print"/>
          <a:stretch>
            <a:fillRect/>
          </a:stretch>
        </p:blipFill>
        <p:spPr>
          <a:xfrm>
            <a:off x="9891856" y="7064911"/>
            <a:ext cx="35468" cy="4875"/>
          </a:xfrm>
          <a:prstGeom prst="rect">
            <a:avLst/>
          </a:prstGeom>
        </p:spPr>
      </p:pic>
      <p:sp>
        <p:nvSpPr>
          <p:cNvPr id="472" name="bg object 472"/>
          <p:cNvSpPr/>
          <p:nvPr/>
        </p:nvSpPr>
        <p:spPr>
          <a:xfrm>
            <a:off x="9927476" y="7064911"/>
            <a:ext cx="0" cy="5080"/>
          </a:xfrm>
          <a:custGeom>
            <a:avLst/>
            <a:gdLst/>
            <a:ahLst/>
            <a:cxnLst/>
            <a:rect l="l" t="t" r="r" b="b"/>
            <a:pathLst>
              <a:path h="5079">
                <a:moveTo>
                  <a:pt x="0" y="4875"/>
                </a:moveTo>
                <a:lnTo>
                  <a:pt x="0" y="0"/>
                </a:lnTo>
              </a:path>
            </a:pathLst>
          </a:custGeom>
          <a:ln w="3175">
            <a:solidFill>
              <a:srgbClr val="278D44"/>
            </a:solidFill>
          </a:ln>
        </p:spPr>
        <p:txBody>
          <a:bodyPr wrap="square" lIns="0" tIns="0" rIns="0" bIns="0" rtlCol="0"/>
          <a:lstStyle/>
          <a:p>
            <a:endParaRPr/>
          </a:p>
        </p:txBody>
      </p:sp>
      <p:pic>
        <p:nvPicPr>
          <p:cNvPr id="473" name="bg object 473"/>
          <p:cNvPicPr/>
          <p:nvPr/>
        </p:nvPicPr>
        <p:blipFill>
          <a:blip r:embed="rId235" cstate="email">
            <a:extLst>
              <a:ext uri="{28A0092B-C50C-407E-A947-70E740481C1C}">
                <a14:useLocalDpi xmlns:a14="http://schemas.microsoft.com/office/drawing/2010/main"/>
              </a:ext>
            </a:extLst>
          </a:blip>
          <a:stretch>
            <a:fillRect/>
          </a:stretch>
        </p:blipFill>
        <p:spPr>
          <a:xfrm>
            <a:off x="9857525" y="7120190"/>
            <a:ext cx="70102" cy="107315"/>
          </a:xfrm>
          <a:prstGeom prst="rect">
            <a:avLst/>
          </a:prstGeom>
        </p:spPr>
      </p:pic>
      <p:pic>
        <p:nvPicPr>
          <p:cNvPr id="474" name="bg object 474"/>
          <p:cNvPicPr/>
          <p:nvPr/>
        </p:nvPicPr>
        <p:blipFill>
          <a:blip r:embed="rId236" cstate="email">
            <a:extLst>
              <a:ext uri="{28A0092B-C50C-407E-A947-70E740481C1C}">
                <a14:useLocalDpi xmlns:a14="http://schemas.microsoft.com/office/drawing/2010/main"/>
              </a:ext>
            </a:extLst>
          </a:blip>
          <a:stretch>
            <a:fillRect/>
          </a:stretch>
        </p:blipFill>
        <p:spPr>
          <a:xfrm>
            <a:off x="9857525" y="7176872"/>
            <a:ext cx="40324" cy="50953"/>
          </a:xfrm>
          <a:prstGeom prst="rect">
            <a:avLst/>
          </a:prstGeom>
        </p:spPr>
      </p:pic>
      <p:pic>
        <p:nvPicPr>
          <p:cNvPr id="475" name="bg object 475"/>
          <p:cNvPicPr/>
          <p:nvPr/>
        </p:nvPicPr>
        <p:blipFill>
          <a:blip r:embed="rId237" cstate="email">
            <a:extLst>
              <a:ext uri="{28A0092B-C50C-407E-A947-70E740481C1C}">
                <a14:useLocalDpi xmlns:a14="http://schemas.microsoft.com/office/drawing/2010/main"/>
              </a:ext>
            </a:extLst>
          </a:blip>
          <a:stretch>
            <a:fillRect/>
          </a:stretch>
        </p:blipFill>
        <p:spPr>
          <a:xfrm>
            <a:off x="9857525" y="7107826"/>
            <a:ext cx="49276" cy="124975"/>
          </a:xfrm>
          <a:prstGeom prst="rect">
            <a:avLst/>
          </a:prstGeom>
        </p:spPr>
      </p:pic>
      <p:pic>
        <p:nvPicPr>
          <p:cNvPr id="476" name="bg object 476"/>
          <p:cNvPicPr/>
          <p:nvPr/>
        </p:nvPicPr>
        <p:blipFill>
          <a:blip r:embed="rId238" cstate="email">
            <a:extLst>
              <a:ext uri="{28A0092B-C50C-407E-A947-70E740481C1C}">
                <a14:useLocalDpi xmlns:a14="http://schemas.microsoft.com/office/drawing/2010/main"/>
              </a:ext>
            </a:extLst>
          </a:blip>
          <a:stretch>
            <a:fillRect/>
          </a:stretch>
        </p:blipFill>
        <p:spPr>
          <a:xfrm>
            <a:off x="10205937" y="7432645"/>
            <a:ext cx="345504" cy="246220"/>
          </a:xfrm>
          <a:prstGeom prst="rect">
            <a:avLst/>
          </a:prstGeom>
        </p:spPr>
      </p:pic>
      <p:sp>
        <p:nvSpPr>
          <p:cNvPr id="477" name="bg object 477"/>
          <p:cNvSpPr/>
          <p:nvPr/>
        </p:nvSpPr>
        <p:spPr>
          <a:xfrm>
            <a:off x="10469083" y="7420721"/>
            <a:ext cx="635" cy="0"/>
          </a:xfrm>
          <a:custGeom>
            <a:avLst/>
            <a:gdLst/>
            <a:ahLst/>
            <a:cxnLst/>
            <a:rect l="l" t="t" r="r" b="b"/>
            <a:pathLst>
              <a:path w="634">
                <a:moveTo>
                  <a:pt x="0" y="0"/>
                </a:moveTo>
                <a:lnTo>
                  <a:pt x="483" y="0"/>
                </a:lnTo>
              </a:path>
            </a:pathLst>
          </a:custGeom>
          <a:ln w="3175">
            <a:solidFill>
              <a:srgbClr val="1C1A1B"/>
            </a:solidFill>
          </a:ln>
        </p:spPr>
        <p:txBody>
          <a:bodyPr wrap="square" lIns="0" tIns="0" rIns="0" bIns="0" rtlCol="0"/>
          <a:lstStyle/>
          <a:p>
            <a:endParaRPr/>
          </a:p>
        </p:txBody>
      </p:sp>
      <p:pic>
        <p:nvPicPr>
          <p:cNvPr id="478" name="bg object 478"/>
          <p:cNvPicPr/>
          <p:nvPr/>
        </p:nvPicPr>
        <p:blipFill>
          <a:blip r:embed="rId239" cstate="email">
            <a:extLst>
              <a:ext uri="{28A0092B-C50C-407E-A947-70E740481C1C}">
                <a14:useLocalDpi xmlns:a14="http://schemas.microsoft.com/office/drawing/2010/main"/>
              </a:ext>
            </a:extLst>
          </a:blip>
          <a:stretch>
            <a:fillRect/>
          </a:stretch>
        </p:blipFill>
        <p:spPr>
          <a:xfrm>
            <a:off x="10205937" y="7421002"/>
            <a:ext cx="284282" cy="230886"/>
          </a:xfrm>
          <a:prstGeom prst="rect">
            <a:avLst/>
          </a:prstGeom>
        </p:spPr>
      </p:pic>
      <p:pic>
        <p:nvPicPr>
          <p:cNvPr id="479" name="bg object 479"/>
          <p:cNvPicPr/>
          <p:nvPr/>
        </p:nvPicPr>
        <p:blipFill>
          <a:blip r:embed="rId240" cstate="email">
            <a:extLst>
              <a:ext uri="{28A0092B-C50C-407E-A947-70E740481C1C}">
                <a14:useLocalDpi xmlns:a14="http://schemas.microsoft.com/office/drawing/2010/main"/>
              </a:ext>
            </a:extLst>
          </a:blip>
          <a:stretch>
            <a:fillRect/>
          </a:stretch>
        </p:blipFill>
        <p:spPr>
          <a:xfrm>
            <a:off x="10469083" y="7379730"/>
            <a:ext cx="82355" cy="87730"/>
          </a:xfrm>
          <a:prstGeom prst="rect">
            <a:avLst/>
          </a:prstGeom>
        </p:spPr>
      </p:pic>
      <p:pic>
        <p:nvPicPr>
          <p:cNvPr id="480" name="bg object 480"/>
          <p:cNvPicPr/>
          <p:nvPr/>
        </p:nvPicPr>
        <p:blipFill>
          <a:blip r:embed="rId241" cstate="email">
            <a:extLst>
              <a:ext uri="{28A0092B-C50C-407E-A947-70E740481C1C}">
                <a14:useLocalDpi xmlns:a14="http://schemas.microsoft.com/office/drawing/2010/main"/>
              </a:ext>
            </a:extLst>
          </a:blip>
          <a:stretch>
            <a:fillRect/>
          </a:stretch>
        </p:blipFill>
        <p:spPr>
          <a:xfrm>
            <a:off x="10452819" y="7246362"/>
            <a:ext cx="98619" cy="177561"/>
          </a:xfrm>
          <a:prstGeom prst="rect">
            <a:avLst/>
          </a:prstGeom>
        </p:spPr>
      </p:pic>
      <p:pic>
        <p:nvPicPr>
          <p:cNvPr id="481" name="bg object 481"/>
          <p:cNvPicPr/>
          <p:nvPr/>
        </p:nvPicPr>
        <p:blipFill>
          <a:blip r:embed="rId242" cstate="email">
            <a:extLst>
              <a:ext uri="{28A0092B-C50C-407E-A947-70E740481C1C}">
                <a14:useLocalDpi xmlns:a14="http://schemas.microsoft.com/office/drawing/2010/main"/>
              </a:ext>
            </a:extLst>
          </a:blip>
          <a:stretch>
            <a:fillRect/>
          </a:stretch>
        </p:blipFill>
        <p:spPr>
          <a:xfrm>
            <a:off x="10205937" y="7356839"/>
            <a:ext cx="263145" cy="184484"/>
          </a:xfrm>
          <a:prstGeom prst="rect">
            <a:avLst/>
          </a:prstGeom>
        </p:spPr>
      </p:pic>
      <p:pic>
        <p:nvPicPr>
          <p:cNvPr id="482" name="bg object 482"/>
          <p:cNvPicPr/>
          <p:nvPr/>
        </p:nvPicPr>
        <p:blipFill>
          <a:blip r:embed="rId243" cstate="email">
            <a:extLst>
              <a:ext uri="{28A0092B-C50C-407E-A947-70E740481C1C}">
                <a14:useLocalDpi xmlns:a14="http://schemas.microsoft.com/office/drawing/2010/main"/>
              </a:ext>
            </a:extLst>
          </a:blip>
          <a:stretch>
            <a:fillRect/>
          </a:stretch>
        </p:blipFill>
        <p:spPr>
          <a:xfrm>
            <a:off x="10205937" y="7356839"/>
            <a:ext cx="246881" cy="166594"/>
          </a:xfrm>
          <a:prstGeom prst="rect">
            <a:avLst/>
          </a:prstGeom>
        </p:spPr>
      </p:pic>
      <p:pic>
        <p:nvPicPr>
          <p:cNvPr id="483" name="bg object 483"/>
          <p:cNvPicPr/>
          <p:nvPr/>
        </p:nvPicPr>
        <p:blipFill>
          <a:blip r:embed="rId244" cstate="email">
            <a:extLst>
              <a:ext uri="{28A0092B-C50C-407E-A947-70E740481C1C}">
                <a14:useLocalDpi xmlns:a14="http://schemas.microsoft.com/office/drawing/2010/main"/>
              </a:ext>
            </a:extLst>
          </a:blip>
          <a:stretch>
            <a:fillRect/>
          </a:stretch>
        </p:blipFill>
        <p:spPr>
          <a:xfrm>
            <a:off x="10278899" y="7356839"/>
            <a:ext cx="152916" cy="141686"/>
          </a:xfrm>
          <a:prstGeom prst="rect">
            <a:avLst/>
          </a:prstGeom>
        </p:spPr>
      </p:pic>
      <p:pic>
        <p:nvPicPr>
          <p:cNvPr id="484" name="bg object 484"/>
          <p:cNvPicPr/>
          <p:nvPr/>
        </p:nvPicPr>
        <p:blipFill>
          <a:blip r:embed="rId245" cstate="email">
            <a:extLst>
              <a:ext uri="{28A0092B-C50C-407E-A947-70E740481C1C}">
                <a14:useLocalDpi xmlns:a14="http://schemas.microsoft.com/office/drawing/2010/main"/>
              </a:ext>
            </a:extLst>
          </a:blip>
          <a:stretch>
            <a:fillRect/>
          </a:stretch>
        </p:blipFill>
        <p:spPr>
          <a:xfrm>
            <a:off x="10278899" y="7356887"/>
            <a:ext cx="152916" cy="146241"/>
          </a:xfrm>
          <a:prstGeom prst="rect">
            <a:avLst/>
          </a:prstGeom>
        </p:spPr>
      </p:pic>
      <p:pic>
        <p:nvPicPr>
          <p:cNvPr id="485" name="bg object 485"/>
          <p:cNvPicPr/>
          <p:nvPr/>
        </p:nvPicPr>
        <p:blipFill>
          <a:blip r:embed="rId246" cstate="print"/>
          <a:stretch>
            <a:fillRect/>
          </a:stretch>
        </p:blipFill>
        <p:spPr>
          <a:xfrm>
            <a:off x="10427217" y="7356839"/>
            <a:ext cx="4598" cy="64162"/>
          </a:xfrm>
          <a:prstGeom prst="rect">
            <a:avLst/>
          </a:prstGeom>
        </p:spPr>
      </p:pic>
      <p:pic>
        <p:nvPicPr>
          <p:cNvPr id="486" name="bg object 486"/>
          <p:cNvPicPr/>
          <p:nvPr/>
        </p:nvPicPr>
        <p:blipFill>
          <a:blip r:embed="rId247" cstate="email">
            <a:extLst>
              <a:ext uri="{28A0092B-C50C-407E-A947-70E740481C1C}">
                <a14:useLocalDpi xmlns:a14="http://schemas.microsoft.com/office/drawing/2010/main"/>
              </a:ext>
            </a:extLst>
          </a:blip>
          <a:stretch>
            <a:fillRect/>
          </a:stretch>
        </p:blipFill>
        <p:spPr>
          <a:xfrm>
            <a:off x="10278899" y="7356839"/>
            <a:ext cx="150618" cy="143988"/>
          </a:xfrm>
          <a:prstGeom prst="rect">
            <a:avLst/>
          </a:prstGeom>
        </p:spPr>
      </p:pic>
      <p:sp>
        <p:nvSpPr>
          <p:cNvPr id="487" name="bg object 487"/>
          <p:cNvSpPr/>
          <p:nvPr/>
        </p:nvSpPr>
        <p:spPr>
          <a:xfrm>
            <a:off x="10429477" y="7356863"/>
            <a:ext cx="635" cy="0"/>
          </a:xfrm>
          <a:custGeom>
            <a:avLst/>
            <a:gdLst/>
            <a:ahLst/>
            <a:cxnLst/>
            <a:rect l="l" t="t" r="r" b="b"/>
            <a:pathLst>
              <a:path w="634">
                <a:moveTo>
                  <a:pt x="0" y="0"/>
                </a:moveTo>
                <a:lnTo>
                  <a:pt x="40" y="0"/>
                </a:lnTo>
              </a:path>
            </a:pathLst>
          </a:custGeom>
          <a:ln w="3175">
            <a:solidFill>
              <a:srgbClr val="252424"/>
            </a:solidFill>
          </a:ln>
        </p:spPr>
        <p:txBody>
          <a:bodyPr wrap="square" lIns="0" tIns="0" rIns="0" bIns="0" rtlCol="0"/>
          <a:lstStyle/>
          <a:p>
            <a:endParaRPr/>
          </a:p>
        </p:txBody>
      </p:sp>
      <p:pic>
        <p:nvPicPr>
          <p:cNvPr id="488" name="bg object 488"/>
          <p:cNvPicPr/>
          <p:nvPr/>
        </p:nvPicPr>
        <p:blipFill>
          <a:blip r:embed="rId248" cstate="email">
            <a:extLst>
              <a:ext uri="{28A0092B-C50C-407E-A947-70E740481C1C}">
                <a14:useLocalDpi xmlns:a14="http://schemas.microsoft.com/office/drawing/2010/main"/>
              </a:ext>
            </a:extLst>
          </a:blip>
          <a:stretch>
            <a:fillRect/>
          </a:stretch>
        </p:blipFill>
        <p:spPr>
          <a:xfrm>
            <a:off x="10205937" y="7310639"/>
            <a:ext cx="152990" cy="172892"/>
          </a:xfrm>
          <a:prstGeom prst="rect">
            <a:avLst/>
          </a:prstGeom>
        </p:spPr>
      </p:pic>
      <p:pic>
        <p:nvPicPr>
          <p:cNvPr id="489" name="bg object 489"/>
          <p:cNvPicPr/>
          <p:nvPr/>
        </p:nvPicPr>
        <p:blipFill>
          <a:blip r:embed="rId249" cstate="email">
            <a:extLst>
              <a:ext uri="{28A0092B-C50C-407E-A947-70E740481C1C}">
                <a14:useLocalDpi xmlns:a14="http://schemas.microsoft.com/office/drawing/2010/main"/>
              </a:ext>
            </a:extLst>
          </a:blip>
          <a:stretch>
            <a:fillRect/>
          </a:stretch>
        </p:blipFill>
        <p:spPr>
          <a:xfrm>
            <a:off x="10431815" y="7138648"/>
            <a:ext cx="95823" cy="107713"/>
          </a:xfrm>
          <a:prstGeom prst="rect">
            <a:avLst/>
          </a:prstGeom>
        </p:spPr>
      </p:pic>
      <p:pic>
        <p:nvPicPr>
          <p:cNvPr id="490" name="bg object 490"/>
          <p:cNvPicPr/>
          <p:nvPr/>
        </p:nvPicPr>
        <p:blipFill>
          <a:blip r:embed="rId250" cstate="email">
            <a:extLst>
              <a:ext uri="{28A0092B-C50C-407E-A947-70E740481C1C}">
                <a14:useLocalDpi xmlns:a14="http://schemas.microsoft.com/office/drawing/2010/main"/>
              </a:ext>
            </a:extLst>
          </a:blip>
          <a:stretch>
            <a:fillRect/>
          </a:stretch>
        </p:blipFill>
        <p:spPr>
          <a:xfrm>
            <a:off x="10205690" y="7138648"/>
            <a:ext cx="226125" cy="129858"/>
          </a:xfrm>
          <a:prstGeom prst="rect">
            <a:avLst/>
          </a:prstGeom>
        </p:spPr>
      </p:pic>
      <p:pic>
        <p:nvPicPr>
          <p:cNvPr id="491" name="bg object 491"/>
          <p:cNvPicPr/>
          <p:nvPr/>
        </p:nvPicPr>
        <p:blipFill>
          <a:blip r:embed="rId251" cstate="email">
            <a:extLst>
              <a:ext uri="{28A0092B-C50C-407E-A947-70E740481C1C}">
                <a14:useLocalDpi xmlns:a14="http://schemas.microsoft.com/office/drawing/2010/main"/>
              </a:ext>
            </a:extLst>
          </a:blip>
          <a:stretch>
            <a:fillRect/>
          </a:stretch>
        </p:blipFill>
        <p:spPr>
          <a:xfrm>
            <a:off x="10205690" y="7138648"/>
            <a:ext cx="73209" cy="107713"/>
          </a:xfrm>
          <a:prstGeom prst="rect">
            <a:avLst/>
          </a:prstGeom>
        </p:spPr>
      </p:pic>
      <p:pic>
        <p:nvPicPr>
          <p:cNvPr id="492" name="bg object 492"/>
          <p:cNvPicPr/>
          <p:nvPr/>
        </p:nvPicPr>
        <p:blipFill>
          <a:blip r:embed="rId252" cstate="email">
            <a:extLst>
              <a:ext uri="{28A0092B-C50C-407E-A947-70E740481C1C}">
                <a14:useLocalDpi xmlns:a14="http://schemas.microsoft.com/office/drawing/2010/main"/>
              </a:ext>
            </a:extLst>
          </a:blip>
          <a:stretch>
            <a:fillRect/>
          </a:stretch>
        </p:blipFill>
        <p:spPr>
          <a:xfrm>
            <a:off x="10431815" y="7246358"/>
            <a:ext cx="95823" cy="110480"/>
          </a:xfrm>
          <a:prstGeom prst="rect">
            <a:avLst/>
          </a:prstGeom>
        </p:spPr>
      </p:pic>
      <p:pic>
        <p:nvPicPr>
          <p:cNvPr id="493" name="bg object 493"/>
          <p:cNvPicPr/>
          <p:nvPr/>
        </p:nvPicPr>
        <p:blipFill>
          <a:blip r:embed="rId253" cstate="email">
            <a:extLst>
              <a:ext uri="{28A0092B-C50C-407E-A947-70E740481C1C}">
                <a14:useLocalDpi xmlns:a14="http://schemas.microsoft.com/office/drawing/2010/main"/>
              </a:ext>
            </a:extLst>
          </a:blip>
          <a:stretch>
            <a:fillRect/>
          </a:stretch>
        </p:blipFill>
        <p:spPr>
          <a:xfrm>
            <a:off x="10278899" y="7269933"/>
            <a:ext cx="148317" cy="86906"/>
          </a:xfrm>
          <a:prstGeom prst="rect">
            <a:avLst/>
          </a:prstGeom>
        </p:spPr>
      </p:pic>
      <p:pic>
        <p:nvPicPr>
          <p:cNvPr id="494" name="bg object 494"/>
          <p:cNvPicPr/>
          <p:nvPr/>
        </p:nvPicPr>
        <p:blipFill>
          <a:blip r:embed="rId254" cstate="email">
            <a:extLst>
              <a:ext uri="{28A0092B-C50C-407E-A947-70E740481C1C}">
                <a14:useLocalDpi xmlns:a14="http://schemas.microsoft.com/office/drawing/2010/main"/>
              </a:ext>
            </a:extLst>
          </a:blip>
          <a:stretch>
            <a:fillRect/>
          </a:stretch>
        </p:blipFill>
        <p:spPr>
          <a:xfrm>
            <a:off x="10278899" y="7246358"/>
            <a:ext cx="152916" cy="110480"/>
          </a:xfrm>
          <a:prstGeom prst="rect">
            <a:avLst/>
          </a:prstGeom>
        </p:spPr>
      </p:pic>
      <p:pic>
        <p:nvPicPr>
          <p:cNvPr id="495" name="bg object 495"/>
          <p:cNvPicPr/>
          <p:nvPr/>
        </p:nvPicPr>
        <p:blipFill>
          <a:blip r:embed="rId255" cstate="email">
            <a:extLst>
              <a:ext uri="{28A0092B-C50C-407E-A947-70E740481C1C}">
                <a14:useLocalDpi xmlns:a14="http://schemas.microsoft.com/office/drawing/2010/main"/>
              </a:ext>
            </a:extLst>
          </a:blip>
          <a:stretch>
            <a:fillRect/>
          </a:stretch>
        </p:blipFill>
        <p:spPr>
          <a:xfrm>
            <a:off x="10205937" y="7268507"/>
            <a:ext cx="72961" cy="88332"/>
          </a:xfrm>
          <a:prstGeom prst="rect">
            <a:avLst/>
          </a:prstGeom>
        </p:spPr>
      </p:pic>
      <p:pic>
        <p:nvPicPr>
          <p:cNvPr id="496" name="bg object 496"/>
          <p:cNvPicPr/>
          <p:nvPr/>
        </p:nvPicPr>
        <p:blipFill>
          <a:blip r:embed="rId256" cstate="email">
            <a:extLst>
              <a:ext uri="{28A0092B-C50C-407E-A947-70E740481C1C}">
                <a14:useLocalDpi xmlns:a14="http://schemas.microsoft.com/office/drawing/2010/main"/>
              </a:ext>
            </a:extLst>
          </a:blip>
          <a:stretch>
            <a:fillRect/>
          </a:stretch>
        </p:blipFill>
        <p:spPr>
          <a:xfrm>
            <a:off x="10205937" y="7246362"/>
            <a:ext cx="72961" cy="64277"/>
          </a:xfrm>
          <a:prstGeom prst="rect">
            <a:avLst/>
          </a:prstGeom>
        </p:spPr>
      </p:pic>
      <p:sp>
        <p:nvSpPr>
          <p:cNvPr id="497" name="bg object 497"/>
          <p:cNvSpPr/>
          <p:nvPr/>
        </p:nvSpPr>
        <p:spPr>
          <a:xfrm>
            <a:off x="10773248" y="5818014"/>
            <a:ext cx="635" cy="635"/>
          </a:xfrm>
          <a:custGeom>
            <a:avLst/>
            <a:gdLst/>
            <a:ahLst/>
            <a:cxnLst/>
            <a:rect l="l" t="t" r="r" b="b"/>
            <a:pathLst>
              <a:path w="634" h="635">
                <a:moveTo>
                  <a:pt x="77" y="0"/>
                </a:moveTo>
                <a:close/>
              </a:path>
            </a:pathLst>
          </a:custGeom>
          <a:solidFill>
            <a:srgbClr val="FFFFFF"/>
          </a:solidFill>
        </p:spPr>
        <p:txBody>
          <a:bodyPr wrap="square" lIns="0" tIns="0" rIns="0" bIns="0" rtlCol="0"/>
          <a:lstStyle/>
          <a:p>
            <a:endParaRPr/>
          </a:p>
        </p:txBody>
      </p:sp>
      <p:sp>
        <p:nvSpPr>
          <p:cNvPr id="498" name="bg object 498"/>
          <p:cNvSpPr/>
          <p:nvPr/>
        </p:nvSpPr>
        <p:spPr>
          <a:xfrm>
            <a:off x="10682887" y="5809666"/>
            <a:ext cx="100965" cy="38735"/>
          </a:xfrm>
          <a:custGeom>
            <a:avLst/>
            <a:gdLst/>
            <a:ahLst/>
            <a:cxnLst/>
            <a:rect l="l" t="t" r="r" b="b"/>
            <a:pathLst>
              <a:path w="100965" h="38735">
                <a:moveTo>
                  <a:pt x="47108" y="0"/>
                </a:moveTo>
                <a:lnTo>
                  <a:pt x="19200" y="0"/>
                </a:lnTo>
                <a:lnTo>
                  <a:pt x="10799" y="1172"/>
                </a:lnTo>
                <a:lnTo>
                  <a:pt x="4799" y="4700"/>
                </a:lnTo>
                <a:lnTo>
                  <a:pt x="1199" y="10598"/>
                </a:lnTo>
                <a:lnTo>
                  <a:pt x="0" y="18883"/>
                </a:lnTo>
                <a:lnTo>
                  <a:pt x="0" y="29894"/>
                </a:lnTo>
                <a:lnTo>
                  <a:pt x="4499" y="36174"/>
                </a:lnTo>
                <a:lnTo>
                  <a:pt x="15218" y="38095"/>
                </a:lnTo>
                <a:lnTo>
                  <a:pt x="16980" y="38242"/>
                </a:lnTo>
                <a:lnTo>
                  <a:pt x="49213" y="38309"/>
                </a:lnTo>
                <a:lnTo>
                  <a:pt x="50070" y="38353"/>
                </a:lnTo>
                <a:lnTo>
                  <a:pt x="100348" y="38353"/>
                </a:lnTo>
                <a:lnTo>
                  <a:pt x="95488" y="24988"/>
                </a:lnTo>
                <a:lnTo>
                  <a:pt x="64140" y="1998"/>
                </a:lnTo>
                <a:lnTo>
                  <a:pt x="49243" y="66"/>
                </a:lnTo>
                <a:lnTo>
                  <a:pt x="47108" y="0"/>
                </a:lnTo>
                <a:close/>
              </a:path>
            </a:pathLst>
          </a:custGeom>
          <a:solidFill>
            <a:srgbClr val="2A803F"/>
          </a:solidFill>
        </p:spPr>
        <p:txBody>
          <a:bodyPr wrap="square" lIns="0" tIns="0" rIns="0" bIns="0" rtlCol="0"/>
          <a:lstStyle/>
          <a:p>
            <a:endParaRPr/>
          </a:p>
        </p:txBody>
      </p:sp>
      <p:sp>
        <p:nvSpPr>
          <p:cNvPr id="499" name="bg object 499"/>
          <p:cNvSpPr/>
          <p:nvPr/>
        </p:nvSpPr>
        <p:spPr>
          <a:xfrm>
            <a:off x="10745396" y="5809666"/>
            <a:ext cx="102870" cy="146685"/>
          </a:xfrm>
          <a:custGeom>
            <a:avLst/>
            <a:gdLst/>
            <a:ahLst/>
            <a:cxnLst/>
            <a:rect l="l" t="t" r="r" b="b"/>
            <a:pathLst>
              <a:path w="102870" h="146685">
                <a:moveTo>
                  <a:pt x="38361" y="38353"/>
                </a:moveTo>
                <a:lnTo>
                  <a:pt x="1983" y="38353"/>
                </a:lnTo>
                <a:lnTo>
                  <a:pt x="661" y="44101"/>
                </a:lnTo>
                <a:lnTo>
                  <a:pt x="0" y="50499"/>
                </a:lnTo>
                <a:lnTo>
                  <a:pt x="44" y="127557"/>
                </a:lnTo>
                <a:lnTo>
                  <a:pt x="1172" y="135637"/>
                </a:lnTo>
                <a:lnTo>
                  <a:pt x="4700" y="141637"/>
                </a:lnTo>
                <a:lnTo>
                  <a:pt x="10598" y="145237"/>
                </a:lnTo>
                <a:lnTo>
                  <a:pt x="18883" y="146437"/>
                </a:lnTo>
                <a:lnTo>
                  <a:pt x="27377" y="145265"/>
                </a:lnTo>
                <a:lnTo>
                  <a:pt x="33425" y="141738"/>
                </a:lnTo>
                <a:lnTo>
                  <a:pt x="37043" y="135841"/>
                </a:lnTo>
                <a:lnTo>
                  <a:pt x="38246" y="127557"/>
                </a:lnTo>
                <a:lnTo>
                  <a:pt x="38361" y="38353"/>
                </a:lnTo>
                <a:close/>
              </a:path>
              <a:path w="102870" h="146685">
                <a:moveTo>
                  <a:pt x="83337" y="0"/>
                </a:moveTo>
                <a:lnTo>
                  <a:pt x="55430" y="0"/>
                </a:lnTo>
                <a:lnTo>
                  <a:pt x="53295" y="66"/>
                </a:lnTo>
                <a:lnTo>
                  <a:pt x="20020" y="9969"/>
                </a:lnTo>
                <a:lnTo>
                  <a:pt x="26164" y="15340"/>
                </a:lnTo>
                <a:lnTo>
                  <a:pt x="31182" y="21862"/>
                </a:lnTo>
                <a:lnTo>
                  <a:pt x="35073" y="29533"/>
                </a:lnTo>
                <a:lnTo>
                  <a:pt x="37836" y="38353"/>
                </a:lnTo>
                <a:lnTo>
                  <a:pt x="52468" y="38353"/>
                </a:lnTo>
                <a:lnTo>
                  <a:pt x="52715" y="38309"/>
                </a:lnTo>
                <a:lnTo>
                  <a:pt x="85558" y="38242"/>
                </a:lnTo>
                <a:lnTo>
                  <a:pt x="87316" y="38095"/>
                </a:lnTo>
                <a:lnTo>
                  <a:pt x="98039" y="36174"/>
                </a:lnTo>
                <a:lnTo>
                  <a:pt x="102538" y="29894"/>
                </a:lnTo>
                <a:lnTo>
                  <a:pt x="102538" y="18883"/>
                </a:lnTo>
                <a:lnTo>
                  <a:pt x="101339" y="10598"/>
                </a:lnTo>
                <a:lnTo>
                  <a:pt x="100013" y="8425"/>
                </a:lnTo>
                <a:lnTo>
                  <a:pt x="27866" y="8425"/>
                </a:lnTo>
                <a:lnTo>
                  <a:pt x="99965" y="8348"/>
                </a:lnTo>
                <a:lnTo>
                  <a:pt x="97739" y="4700"/>
                </a:lnTo>
                <a:lnTo>
                  <a:pt x="91739" y="1172"/>
                </a:lnTo>
                <a:lnTo>
                  <a:pt x="83337" y="0"/>
                </a:lnTo>
                <a:close/>
              </a:path>
              <a:path w="102870" h="146685">
                <a:moveTo>
                  <a:pt x="99965" y="8348"/>
                </a:moveTo>
                <a:lnTo>
                  <a:pt x="27929" y="8348"/>
                </a:lnTo>
                <a:lnTo>
                  <a:pt x="100013" y="8425"/>
                </a:lnTo>
                <a:close/>
              </a:path>
            </a:pathLst>
          </a:custGeom>
          <a:solidFill>
            <a:srgbClr val="4D4A53"/>
          </a:solidFill>
        </p:spPr>
        <p:txBody>
          <a:bodyPr wrap="square" lIns="0" tIns="0" rIns="0" bIns="0" rtlCol="0"/>
          <a:lstStyle/>
          <a:p>
            <a:endParaRPr/>
          </a:p>
        </p:txBody>
      </p:sp>
      <p:sp>
        <p:nvSpPr>
          <p:cNvPr id="500" name="bg object 500"/>
          <p:cNvSpPr/>
          <p:nvPr/>
        </p:nvSpPr>
        <p:spPr>
          <a:xfrm>
            <a:off x="10773248" y="5818014"/>
            <a:ext cx="635" cy="635"/>
          </a:xfrm>
          <a:custGeom>
            <a:avLst/>
            <a:gdLst/>
            <a:ahLst/>
            <a:cxnLst/>
            <a:rect l="l" t="t" r="r" b="b"/>
            <a:pathLst>
              <a:path w="634" h="635">
                <a:moveTo>
                  <a:pt x="77" y="0"/>
                </a:moveTo>
                <a:close/>
              </a:path>
            </a:pathLst>
          </a:custGeom>
          <a:solidFill>
            <a:srgbClr val="4D4953"/>
          </a:solidFill>
        </p:spPr>
        <p:txBody>
          <a:bodyPr wrap="square" lIns="0" tIns="0" rIns="0" bIns="0" rtlCol="0"/>
          <a:lstStyle/>
          <a:p>
            <a:endParaRPr/>
          </a:p>
        </p:txBody>
      </p:sp>
      <p:sp>
        <p:nvSpPr>
          <p:cNvPr id="501" name="bg object 501"/>
          <p:cNvSpPr/>
          <p:nvPr/>
        </p:nvSpPr>
        <p:spPr>
          <a:xfrm>
            <a:off x="10747382" y="5819637"/>
            <a:ext cx="36195" cy="28575"/>
          </a:xfrm>
          <a:custGeom>
            <a:avLst/>
            <a:gdLst/>
            <a:ahLst/>
            <a:cxnLst/>
            <a:rect l="l" t="t" r="r" b="b"/>
            <a:pathLst>
              <a:path w="36195" h="28575">
                <a:moveTo>
                  <a:pt x="18033" y="0"/>
                </a:moveTo>
                <a:lnTo>
                  <a:pt x="0" y="28361"/>
                </a:lnTo>
                <a:lnTo>
                  <a:pt x="35849" y="28383"/>
                </a:lnTo>
                <a:lnTo>
                  <a:pt x="33087" y="19561"/>
                </a:lnTo>
                <a:lnTo>
                  <a:pt x="29197" y="11889"/>
                </a:lnTo>
                <a:lnTo>
                  <a:pt x="24179" y="5368"/>
                </a:lnTo>
                <a:lnTo>
                  <a:pt x="18033" y="0"/>
                </a:lnTo>
                <a:close/>
              </a:path>
            </a:pathLst>
          </a:custGeom>
          <a:solidFill>
            <a:srgbClr val="2C3D3B"/>
          </a:solidFill>
        </p:spPr>
        <p:txBody>
          <a:bodyPr wrap="square" lIns="0" tIns="0" rIns="0" bIns="0" rtlCol="0"/>
          <a:lstStyle/>
          <a:p>
            <a:endParaRPr/>
          </a:p>
        </p:txBody>
      </p:sp>
      <p:sp>
        <p:nvSpPr>
          <p:cNvPr id="502" name="bg object 502"/>
          <p:cNvSpPr/>
          <p:nvPr/>
        </p:nvSpPr>
        <p:spPr>
          <a:xfrm>
            <a:off x="10995310" y="5856894"/>
            <a:ext cx="131445" cy="95885"/>
          </a:xfrm>
          <a:custGeom>
            <a:avLst/>
            <a:gdLst/>
            <a:ahLst/>
            <a:cxnLst/>
            <a:rect l="l" t="t" r="r" b="b"/>
            <a:pathLst>
              <a:path w="131445" h="95885">
                <a:moveTo>
                  <a:pt x="88952" y="0"/>
                </a:moveTo>
                <a:lnTo>
                  <a:pt x="35635" y="295"/>
                </a:lnTo>
                <a:lnTo>
                  <a:pt x="35635" y="136"/>
                </a:lnTo>
                <a:lnTo>
                  <a:pt x="0" y="136"/>
                </a:lnTo>
                <a:lnTo>
                  <a:pt x="0" y="40983"/>
                </a:lnTo>
                <a:lnTo>
                  <a:pt x="2224" y="60989"/>
                </a:lnTo>
                <a:lnTo>
                  <a:pt x="35594" y="93780"/>
                </a:lnTo>
                <a:lnTo>
                  <a:pt x="46901" y="95634"/>
                </a:lnTo>
                <a:lnTo>
                  <a:pt x="125038" y="95634"/>
                </a:lnTo>
                <a:lnTo>
                  <a:pt x="130970" y="89846"/>
                </a:lnTo>
                <a:lnTo>
                  <a:pt x="130970" y="66083"/>
                </a:lnTo>
                <a:lnTo>
                  <a:pt x="125186" y="60147"/>
                </a:lnTo>
                <a:lnTo>
                  <a:pt x="53753" y="59996"/>
                </a:lnTo>
                <a:lnTo>
                  <a:pt x="45851" y="58857"/>
                </a:lnTo>
                <a:lnTo>
                  <a:pt x="40186" y="55450"/>
                </a:lnTo>
                <a:lnTo>
                  <a:pt x="36775" y="49787"/>
                </a:lnTo>
                <a:lnTo>
                  <a:pt x="35635" y="41881"/>
                </a:lnTo>
                <a:lnTo>
                  <a:pt x="35635" y="35934"/>
                </a:lnTo>
                <a:lnTo>
                  <a:pt x="101271" y="35793"/>
                </a:lnTo>
                <a:lnTo>
                  <a:pt x="107219" y="29998"/>
                </a:lnTo>
                <a:lnTo>
                  <a:pt x="107071" y="18414"/>
                </a:lnTo>
                <a:lnTo>
                  <a:pt x="105930" y="10487"/>
                </a:lnTo>
                <a:lnTo>
                  <a:pt x="102519" y="4756"/>
                </a:lnTo>
                <a:lnTo>
                  <a:pt x="96854" y="1250"/>
                </a:lnTo>
                <a:lnTo>
                  <a:pt x="88952" y="0"/>
                </a:lnTo>
                <a:close/>
              </a:path>
            </a:pathLst>
          </a:custGeom>
          <a:solidFill>
            <a:srgbClr val="4D4A53"/>
          </a:solidFill>
        </p:spPr>
        <p:txBody>
          <a:bodyPr wrap="square" lIns="0" tIns="0" rIns="0" bIns="0" rtlCol="0"/>
          <a:lstStyle/>
          <a:p>
            <a:endParaRPr/>
          </a:p>
        </p:txBody>
      </p:sp>
      <p:sp>
        <p:nvSpPr>
          <p:cNvPr id="503" name="bg object 503"/>
          <p:cNvSpPr/>
          <p:nvPr/>
        </p:nvSpPr>
        <p:spPr>
          <a:xfrm>
            <a:off x="10853315" y="5811792"/>
            <a:ext cx="130810" cy="140970"/>
          </a:xfrm>
          <a:custGeom>
            <a:avLst/>
            <a:gdLst/>
            <a:ahLst/>
            <a:cxnLst/>
            <a:rect l="l" t="t" r="r" b="b"/>
            <a:pathLst>
              <a:path w="130809" h="140970">
                <a:moveTo>
                  <a:pt x="123989" y="0"/>
                </a:moveTo>
                <a:lnTo>
                  <a:pt x="51795" y="0"/>
                </a:lnTo>
                <a:lnTo>
                  <a:pt x="49745" y="40"/>
                </a:lnTo>
                <a:lnTo>
                  <a:pt x="47732" y="162"/>
                </a:lnTo>
                <a:lnTo>
                  <a:pt x="46214" y="162"/>
                </a:lnTo>
                <a:lnTo>
                  <a:pt x="45475" y="247"/>
                </a:lnTo>
                <a:lnTo>
                  <a:pt x="44777" y="288"/>
                </a:lnTo>
                <a:lnTo>
                  <a:pt x="39155" y="1026"/>
                </a:lnTo>
                <a:lnTo>
                  <a:pt x="37965" y="1270"/>
                </a:lnTo>
                <a:lnTo>
                  <a:pt x="36569" y="1518"/>
                </a:lnTo>
                <a:lnTo>
                  <a:pt x="35830" y="1680"/>
                </a:lnTo>
                <a:lnTo>
                  <a:pt x="34560" y="2009"/>
                </a:lnTo>
                <a:lnTo>
                  <a:pt x="33983" y="2135"/>
                </a:lnTo>
                <a:lnTo>
                  <a:pt x="33038" y="2378"/>
                </a:lnTo>
                <a:lnTo>
                  <a:pt x="31645" y="2788"/>
                </a:lnTo>
                <a:lnTo>
                  <a:pt x="30083" y="3283"/>
                </a:lnTo>
                <a:lnTo>
                  <a:pt x="29181" y="3612"/>
                </a:lnTo>
                <a:lnTo>
                  <a:pt x="28442" y="3856"/>
                </a:lnTo>
                <a:lnTo>
                  <a:pt x="26348" y="4676"/>
                </a:lnTo>
                <a:lnTo>
                  <a:pt x="25938" y="4883"/>
                </a:lnTo>
                <a:lnTo>
                  <a:pt x="24870" y="5333"/>
                </a:lnTo>
                <a:lnTo>
                  <a:pt x="24257" y="5662"/>
                </a:lnTo>
                <a:lnTo>
                  <a:pt x="23559" y="5991"/>
                </a:lnTo>
                <a:lnTo>
                  <a:pt x="22532" y="6523"/>
                </a:lnTo>
                <a:lnTo>
                  <a:pt x="1127" y="38826"/>
                </a:lnTo>
                <a:lnTo>
                  <a:pt x="0" y="90906"/>
                </a:lnTo>
                <a:lnTo>
                  <a:pt x="126" y="93575"/>
                </a:lnTo>
                <a:lnTo>
                  <a:pt x="2060" y="106081"/>
                </a:lnTo>
                <a:lnTo>
                  <a:pt x="2301" y="107159"/>
                </a:lnTo>
                <a:lnTo>
                  <a:pt x="34941" y="138770"/>
                </a:lnTo>
                <a:lnTo>
                  <a:pt x="53354" y="140733"/>
                </a:lnTo>
                <a:lnTo>
                  <a:pt x="82288" y="140733"/>
                </a:lnTo>
                <a:lnTo>
                  <a:pt x="120264" y="121556"/>
                </a:lnTo>
                <a:lnTo>
                  <a:pt x="127040" y="105150"/>
                </a:lnTo>
                <a:lnTo>
                  <a:pt x="49210" y="105150"/>
                </a:lnTo>
                <a:lnTo>
                  <a:pt x="42232" y="104082"/>
                </a:lnTo>
                <a:lnTo>
                  <a:pt x="37925" y="100348"/>
                </a:lnTo>
                <a:lnTo>
                  <a:pt x="36059" y="92919"/>
                </a:lnTo>
                <a:lnTo>
                  <a:pt x="35912" y="92140"/>
                </a:lnTo>
                <a:lnTo>
                  <a:pt x="35668" y="90293"/>
                </a:lnTo>
                <a:lnTo>
                  <a:pt x="35738" y="49579"/>
                </a:lnTo>
                <a:lnTo>
                  <a:pt x="41862" y="38169"/>
                </a:lnTo>
                <a:lnTo>
                  <a:pt x="48881" y="35502"/>
                </a:lnTo>
                <a:lnTo>
                  <a:pt x="49457" y="35376"/>
                </a:lnTo>
                <a:lnTo>
                  <a:pt x="50070" y="35335"/>
                </a:lnTo>
                <a:lnTo>
                  <a:pt x="50687" y="35254"/>
                </a:lnTo>
                <a:lnTo>
                  <a:pt x="52534" y="35132"/>
                </a:lnTo>
                <a:lnTo>
                  <a:pt x="124975" y="34966"/>
                </a:lnTo>
                <a:lnTo>
                  <a:pt x="130760" y="29181"/>
                </a:lnTo>
                <a:lnTo>
                  <a:pt x="130719" y="14609"/>
                </a:lnTo>
                <a:lnTo>
                  <a:pt x="129733" y="4842"/>
                </a:lnTo>
                <a:lnTo>
                  <a:pt x="123989" y="0"/>
                </a:lnTo>
                <a:close/>
              </a:path>
              <a:path w="130809" h="140970">
                <a:moveTo>
                  <a:pt x="128399" y="92919"/>
                </a:moveTo>
                <a:lnTo>
                  <a:pt x="92919" y="92919"/>
                </a:lnTo>
                <a:lnTo>
                  <a:pt x="91154" y="101002"/>
                </a:lnTo>
                <a:lnTo>
                  <a:pt x="85284" y="105109"/>
                </a:lnTo>
                <a:lnTo>
                  <a:pt x="49210" y="105150"/>
                </a:lnTo>
                <a:lnTo>
                  <a:pt x="127040" y="105150"/>
                </a:lnTo>
                <a:lnTo>
                  <a:pt x="128399" y="92919"/>
                </a:lnTo>
                <a:close/>
              </a:path>
              <a:path w="130809" h="140970">
                <a:moveTo>
                  <a:pt x="104114" y="44878"/>
                </a:moveTo>
                <a:lnTo>
                  <a:pt x="62435" y="68020"/>
                </a:lnTo>
                <a:lnTo>
                  <a:pt x="55282" y="88158"/>
                </a:lnTo>
                <a:lnTo>
                  <a:pt x="62178" y="91412"/>
                </a:lnTo>
                <a:lnTo>
                  <a:pt x="69478" y="93575"/>
                </a:lnTo>
                <a:lnTo>
                  <a:pt x="77048" y="94599"/>
                </a:lnTo>
                <a:lnTo>
                  <a:pt x="84752" y="94438"/>
                </a:lnTo>
                <a:lnTo>
                  <a:pt x="87504" y="94150"/>
                </a:lnTo>
                <a:lnTo>
                  <a:pt x="90212" y="93658"/>
                </a:lnTo>
                <a:lnTo>
                  <a:pt x="92919" y="92919"/>
                </a:lnTo>
                <a:lnTo>
                  <a:pt x="128399" y="92919"/>
                </a:lnTo>
                <a:lnTo>
                  <a:pt x="129055" y="87009"/>
                </a:lnTo>
                <a:lnTo>
                  <a:pt x="129160" y="79743"/>
                </a:lnTo>
                <a:lnTo>
                  <a:pt x="70468" y="79743"/>
                </a:lnTo>
                <a:lnTo>
                  <a:pt x="74287" y="75639"/>
                </a:lnTo>
                <a:lnTo>
                  <a:pt x="114179" y="52951"/>
                </a:lnTo>
                <a:lnTo>
                  <a:pt x="125344" y="49620"/>
                </a:lnTo>
                <a:lnTo>
                  <a:pt x="115014" y="46072"/>
                </a:lnTo>
                <a:lnTo>
                  <a:pt x="104114" y="44878"/>
                </a:lnTo>
                <a:close/>
              </a:path>
              <a:path w="130809" h="140970">
                <a:moveTo>
                  <a:pt x="129160" y="52575"/>
                </a:moveTo>
                <a:lnTo>
                  <a:pt x="128215" y="53025"/>
                </a:lnTo>
                <a:lnTo>
                  <a:pt x="112538" y="56715"/>
                </a:lnTo>
                <a:lnTo>
                  <a:pt x="97326" y="62198"/>
                </a:lnTo>
                <a:lnTo>
                  <a:pt x="83121" y="69775"/>
                </a:lnTo>
                <a:lnTo>
                  <a:pt x="70468" y="79743"/>
                </a:lnTo>
                <a:lnTo>
                  <a:pt x="129160" y="79743"/>
                </a:lnTo>
                <a:lnTo>
                  <a:pt x="129160" y="52575"/>
                </a:lnTo>
                <a:close/>
              </a:path>
            </a:pathLst>
          </a:custGeom>
          <a:solidFill>
            <a:srgbClr val="2A803F"/>
          </a:solidFill>
        </p:spPr>
        <p:txBody>
          <a:bodyPr wrap="square" lIns="0" tIns="0" rIns="0" bIns="0" rtlCol="0"/>
          <a:lstStyle/>
          <a:p>
            <a:endParaRPr/>
          </a:p>
        </p:txBody>
      </p:sp>
      <p:sp>
        <p:nvSpPr>
          <p:cNvPr id="504" name="bg object 504"/>
          <p:cNvSpPr/>
          <p:nvPr/>
        </p:nvSpPr>
        <p:spPr>
          <a:xfrm>
            <a:off x="10997489" y="5811255"/>
            <a:ext cx="127000" cy="35560"/>
          </a:xfrm>
          <a:custGeom>
            <a:avLst/>
            <a:gdLst/>
            <a:ahLst/>
            <a:cxnLst/>
            <a:rect l="l" t="t" r="r" b="b"/>
            <a:pathLst>
              <a:path w="127000" h="35560">
                <a:moveTo>
                  <a:pt x="126619" y="29006"/>
                </a:moveTo>
                <a:lnTo>
                  <a:pt x="126606" y="17195"/>
                </a:lnTo>
                <a:lnTo>
                  <a:pt x="126580" y="5702"/>
                </a:lnTo>
                <a:lnTo>
                  <a:pt x="120764" y="25"/>
                </a:lnTo>
                <a:lnTo>
                  <a:pt x="44030" y="139"/>
                </a:lnTo>
                <a:lnTo>
                  <a:pt x="4406" y="22974"/>
                </a:lnTo>
                <a:lnTo>
                  <a:pt x="0" y="35166"/>
                </a:lnTo>
                <a:lnTo>
                  <a:pt x="66446" y="35052"/>
                </a:lnTo>
                <a:lnTo>
                  <a:pt x="120954" y="34848"/>
                </a:lnTo>
                <a:lnTo>
                  <a:pt x="126619" y="29006"/>
                </a:lnTo>
                <a:close/>
              </a:path>
            </a:pathLst>
          </a:custGeom>
          <a:solidFill>
            <a:srgbClr val="FFFFFF"/>
          </a:solidFill>
        </p:spPr>
        <p:txBody>
          <a:bodyPr wrap="square" lIns="0" tIns="0" rIns="0" bIns="0" rtlCol="0"/>
          <a:lstStyle/>
          <a:p>
            <a:endParaRPr/>
          </a:p>
        </p:txBody>
      </p:sp>
      <p:sp>
        <p:nvSpPr>
          <p:cNvPr id="505" name="bg object 505"/>
          <p:cNvSpPr/>
          <p:nvPr/>
        </p:nvSpPr>
        <p:spPr>
          <a:xfrm>
            <a:off x="10997844" y="5812474"/>
            <a:ext cx="125730" cy="34290"/>
          </a:xfrm>
          <a:custGeom>
            <a:avLst/>
            <a:gdLst/>
            <a:ahLst/>
            <a:cxnLst/>
            <a:rect l="l" t="t" r="r" b="b"/>
            <a:pathLst>
              <a:path w="125729" h="34289">
                <a:moveTo>
                  <a:pt x="6502" y="28155"/>
                </a:moveTo>
                <a:lnTo>
                  <a:pt x="4864" y="26517"/>
                </a:lnTo>
                <a:lnTo>
                  <a:pt x="2336" y="26517"/>
                </a:lnTo>
                <a:lnTo>
                  <a:pt x="0" y="32956"/>
                </a:lnTo>
                <a:lnTo>
                  <a:pt x="850" y="33807"/>
                </a:lnTo>
                <a:lnTo>
                  <a:pt x="4864" y="33807"/>
                </a:lnTo>
                <a:lnTo>
                  <a:pt x="6502" y="32169"/>
                </a:lnTo>
                <a:lnTo>
                  <a:pt x="6502" y="28155"/>
                </a:lnTo>
                <a:close/>
              </a:path>
              <a:path w="125729" h="34289">
                <a:moveTo>
                  <a:pt x="6502" y="19316"/>
                </a:moveTo>
                <a:lnTo>
                  <a:pt x="6108" y="18923"/>
                </a:lnTo>
                <a:lnTo>
                  <a:pt x="4051" y="21755"/>
                </a:lnTo>
                <a:lnTo>
                  <a:pt x="2895" y="24968"/>
                </a:lnTo>
                <a:lnTo>
                  <a:pt x="4864" y="24968"/>
                </a:lnTo>
                <a:lnTo>
                  <a:pt x="6502" y="23329"/>
                </a:lnTo>
                <a:lnTo>
                  <a:pt x="6502" y="19316"/>
                </a:lnTo>
                <a:close/>
              </a:path>
              <a:path w="125729" h="34289">
                <a:moveTo>
                  <a:pt x="15011" y="28155"/>
                </a:moveTo>
                <a:lnTo>
                  <a:pt x="13385" y="26517"/>
                </a:lnTo>
                <a:lnTo>
                  <a:pt x="9359" y="26517"/>
                </a:lnTo>
                <a:lnTo>
                  <a:pt x="7734" y="28155"/>
                </a:lnTo>
                <a:lnTo>
                  <a:pt x="7734" y="32169"/>
                </a:lnTo>
                <a:lnTo>
                  <a:pt x="9359" y="33807"/>
                </a:lnTo>
                <a:lnTo>
                  <a:pt x="13385" y="33807"/>
                </a:lnTo>
                <a:lnTo>
                  <a:pt x="15011" y="32169"/>
                </a:lnTo>
                <a:lnTo>
                  <a:pt x="15011" y="30162"/>
                </a:lnTo>
                <a:lnTo>
                  <a:pt x="15011" y="28155"/>
                </a:lnTo>
                <a:close/>
              </a:path>
              <a:path w="125729" h="34289">
                <a:moveTo>
                  <a:pt x="15011" y="19316"/>
                </a:moveTo>
                <a:lnTo>
                  <a:pt x="13385" y="17678"/>
                </a:lnTo>
                <a:lnTo>
                  <a:pt x="9359" y="17678"/>
                </a:lnTo>
                <a:lnTo>
                  <a:pt x="7734" y="19316"/>
                </a:lnTo>
                <a:lnTo>
                  <a:pt x="7734" y="23329"/>
                </a:lnTo>
                <a:lnTo>
                  <a:pt x="9359" y="24968"/>
                </a:lnTo>
                <a:lnTo>
                  <a:pt x="13385" y="24968"/>
                </a:lnTo>
                <a:lnTo>
                  <a:pt x="15011" y="23329"/>
                </a:lnTo>
                <a:lnTo>
                  <a:pt x="15011" y="21323"/>
                </a:lnTo>
                <a:lnTo>
                  <a:pt x="15011" y="19316"/>
                </a:lnTo>
                <a:close/>
              </a:path>
              <a:path w="125729" h="34289">
                <a:moveTo>
                  <a:pt x="15011" y="10477"/>
                </a:moveTo>
                <a:lnTo>
                  <a:pt x="14287" y="9753"/>
                </a:lnTo>
                <a:lnTo>
                  <a:pt x="11010" y="12166"/>
                </a:lnTo>
                <a:lnTo>
                  <a:pt x="8648" y="15417"/>
                </a:lnTo>
                <a:lnTo>
                  <a:pt x="9359" y="16129"/>
                </a:lnTo>
                <a:lnTo>
                  <a:pt x="13385" y="16129"/>
                </a:lnTo>
                <a:lnTo>
                  <a:pt x="15011" y="14490"/>
                </a:lnTo>
                <a:lnTo>
                  <a:pt x="15011" y="10477"/>
                </a:lnTo>
                <a:close/>
              </a:path>
              <a:path w="125729" h="34289">
                <a:moveTo>
                  <a:pt x="23520" y="28155"/>
                </a:moveTo>
                <a:lnTo>
                  <a:pt x="21894" y="26517"/>
                </a:lnTo>
                <a:lnTo>
                  <a:pt x="17868" y="26517"/>
                </a:lnTo>
                <a:lnTo>
                  <a:pt x="16243" y="28155"/>
                </a:lnTo>
                <a:lnTo>
                  <a:pt x="16243" y="32169"/>
                </a:lnTo>
                <a:lnTo>
                  <a:pt x="17868" y="33807"/>
                </a:lnTo>
                <a:lnTo>
                  <a:pt x="21894" y="33807"/>
                </a:lnTo>
                <a:lnTo>
                  <a:pt x="23520" y="32169"/>
                </a:lnTo>
                <a:lnTo>
                  <a:pt x="23520" y="30162"/>
                </a:lnTo>
                <a:lnTo>
                  <a:pt x="23520" y="28155"/>
                </a:lnTo>
                <a:close/>
              </a:path>
              <a:path w="125729" h="34289">
                <a:moveTo>
                  <a:pt x="23520" y="19316"/>
                </a:moveTo>
                <a:lnTo>
                  <a:pt x="21894" y="17678"/>
                </a:lnTo>
                <a:lnTo>
                  <a:pt x="17868" y="17678"/>
                </a:lnTo>
                <a:lnTo>
                  <a:pt x="16243" y="19316"/>
                </a:lnTo>
                <a:lnTo>
                  <a:pt x="16243" y="23329"/>
                </a:lnTo>
                <a:lnTo>
                  <a:pt x="17868" y="24968"/>
                </a:lnTo>
                <a:lnTo>
                  <a:pt x="21894" y="24968"/>
                </a:lnTo>
                <a:lnTo>
                  <a:pt x="23520" y="23329"/>
                </a:lnTo>
                <a:lnTo>
                  <a:pt x="23520" y="21323"/>
                </a:lnTo>
                <a:lnTo>
                  <a:pt x="23520" y="19316"/>
                </a:lnTo>
                <a:close/>
              </a:path>
              <a:path w="125729" h="34289">
                <a:moveTo>
                  <a:pt x="23520" y="10477"/>
                </a:moveTo>
                <a:lnTo>
                  <a:pt x="21894" y="8839"/>
                </a:lnTo>
                <a:lnTo>
                  <a:pt x="17868" y="8839"/>
                </a:lnTo>
                <a:lnTo>
                  <a:pt x="16243" y="10477"/>
                </a:lnTo>
                <a:lnTo>
                  <a:pt x="16243" y="14490"/>
                </a:lnTo>
                <a:lnTo>
                  <a:pt x="17868" y="16129"/>
                </a:lnTo>
                <a:lnTo>
                  <a:pt x="21894" y="16129"/>
                </a:lnTo>
                <a:lnTo>
                  <a:pt x="23520" y="14490"/>
                </a:lnTo>
                <a:lnTo>
                  <a:pt x="23520" y="12484"/>
                </a:lnTo>
                <a:lnTo>
                  <a:pt x="23520" y="10477"/>
                </a:lnTo>
                <a:close/>
              </a:path>
              <a:path w="125729" h="34289">
                <a:moveTo>
                  <a:pt x="23520" y="4064"/>
                </a:moveTo>
                <a:lnTo>
                  <a:pt x="20510" y="5168"/>
                </a:lnTo>
                <a:lnTo>
                  <a:pt x="17767" y="7188"/>
                </a:lnTo>
                <a:lnTo>
                  <a:pt x="21894" y="7277"/>
                </a:lnTo>
                <a:lnTo>
                  <a:pt x="23520" y="5651"/>
                </a:lnTo>
                <a:lnTo>
                  <a:pt x="23520" y="4064"/>
                </a:lnTo>
                <a:close/>
              </a:path>
              <a:path w="125729" h="34289">
                <a:moveTo>
                  <a:pt x="32029" y="28155"/>
                </a:moveTo>
                <a:lnTo>
                  <a:pt x="30403" y="26517"/>
                </a:lnTo>
                <a:lnTo>
                  <a:pt x="26377" y="26517"/>
                </a:lnTo>
                <a:lnTo>
                  <a:pt x="24752" y="28155"/>
                </a:lnTo>
                <a:lnTo>
                  <a:pt x="24752" y="32169"/>
                </a:lnTo>
                <a:lnTo>
                  <a:pt x="26377" y="33807"/>
                </a:lnTo>
                <a:lnTo>
                  <a:pt x="30403" y="33807"/>
                </a:lnTo>
                <a:lnTo>
                  <a:pt x="32029" y="32169"/>
                </a:lnTo>
                <a:lnTo>
                  <a:pt x="32029" y="30162"/>
                </a:lnTo>
                <a:lnTo>
                  <a:pt x="32029" y="28155"/>
                </a:lnTo>
                <a:close/>
              </a:path>
              <a:path w="125729" h="34289">
                <a:moveTo>
                  <a:pt x="32029" y="19316"/>
                </a:moveTo>
                <a:lnTo>
                  <a:pt x="30403" y="17678"/>
                </a:lnTo>
                <a:lnTo>
                  <a:pt x="26377" y="17678"/>
                </a:lnTo>
                <a:lnTo>
                  <a:pt x="24752" y="19316"/>
                </a:lnTo>
                <a:lnTo>
                  <a:pt x="24752" y="23329"/>
                </a:lnTo>
                <a:lnTo>
                  <a:pt x="26377" y="24968"/>
                </a:lnTo>
                <a:lnTo>
                  <a:pt x="30403" y="24968"/>
                </a:lnTo>
                <a:lnTo>
                  <a:pt x="32029" y="23329"/>
                </a:lnTo>
                <a:lnTo>
                  <a:pt x="32029" y="21323"/>
                </a:lnTo>
                <a:lnTo>
                  <a:pt x="32029" y="19316"/>
                </a:lnTo>
                <a:close/>
              </a:path>
              <a:path w="125729" h="34289">
                <a:moveTo>
                  <a:pt x="32029" y="10477"/>
                </a:moveTo>
                <a:lnTo>
                  <a:pt x="30403" y="8839"/>
                </a:lnTo>
                <a:lnTo>
                  <a:pt x="26377" y="8839"/>
                </a:lnTo>
                <a:lnTo>
                  <a:pt x="24752" y="10477"/>
                </a:lnTo>
                <a:lnTo>
                  <a:pt x="24752" y="14490"/>
                </a:lnTo>
                <a:lnTo>
                  <a:pt x="26377" y="16129"/>
                </a:lnTo>
                <a:lnTo>
                  <a:pt x="30403" y="16129"/>
                </a:lnTo>
                <a:lnTo>
                  <a:pt x="32029" y="14490"/>
                </a:lnTo>
                <a:lnTo>
                  <a:pt x="32029" y="12484"/>
                </a:lnTo>
                <a:lnTo>
                  <a:pt x="32029" y="10477"/>
                </a:lnTo>
                <a:close/>
              </a:path>
              <a:path w="125729" h="34289">
                <a:moveTo>
                  <a:pt x="32029" y="1625"/>
                </a:moveTo>
                <a:lnTo>
                  <a:pt x="31534" y="1143"/>
                </a:lnTo>
                <a:lnTo>
                  <a:pt x="24752" y="3619"/>
                </a:lnTo>
                <a:lnTo>
                  <a:pt x="24752" y="5651"/>
                </a:lnTo>
                <a:lnTo>
                  <a:pt x="26377" y="7277"/>
                </a:lnTo>
                <a:lnTo>
                  <a:pt x="30403" y="7277"/>
                </a:lnTo>
                <a:lnTo>
                  <a:pt x="32029" y="5651"/>
                </a:lnTo>
                <a:lnTo>
                  <a:pt x="32029" y="1625"/>
                </a:lnTo>
                <a:close/>
              </a:path>
              <a:path w="125729" h="34289">
                <a:moveTo>
                  <a:pt x="40538" y="28155"/>
                </a:moveTo>
                <a:lnTo>
                  <a:pt x="38912" y="26517"/>
                </a:lnTo>
                <a:lnTo>
                  <a:pt x="34886" y="26517"/>
                </a:lnTo>
                <a:lnTo>
                  <a:pt x="33248" y="28155"/>
                </a:lnTo>
                <a:lnTo>
                  <a:pt x="33248" y="32169"/>
                </a:lnTo>
                <a:lnTo>
                  <a:pt x="34886" y="33807"/>
                </a:lnTo>
                <a:lnTo>
                  <a:pt x="38912" y="33807"/>
                </a:lnTo>
                <a:lnTo>
                  <a:pt x="40538" y="32169"/>
                </a:lnTo>
                <a:lnTo>
                  <a:pt x="40538" y="30162"/>
                </a:lnTo>
                <a:lnTo>
                  <a:pt x="40538" y="28155"/>
                </a:lnTo>
                <a:close/>
              </a:path>
              <a:path w="125729" h="34289">
                <a:moveTo>
                  <a:pt x="40538" y="19316"/>
                </a:moveTo>
                <a:lnTo>
                  <a:pt x="38912" y="17678"/>
                </a:lnTo>
                <a:lnTo>
                  <a:pt x="34886" y="17678"/>
                </a:lnTo>
                <a:lnTo>
                  <a:pt x="33248" y="19316"/>
                </a:lnTo>
                <a:lnTo>
                  <a:pt x="33248" y="23329"/>
                </a:lnTo>
                <a:lnTo>
                  <a:pt x="34886" y="24968"/>
                </a:lnTo>
                <a:lnTo>
                  <a:pt x="38912" y="24968"/>
                </a:lnTo>
                <a:lnTo>
                  <a:pt x="40538" y="23329"/>
                </a:lnTo>
                <a:lnTo>
                  <a:pt x="40538" y="21323"/>
                </a:lnTo>
                <a:lnTo>
                  <a:pt x="40538" y="19316"/>
                </a:lnTo>
                <a:close/>
              </a:path>
              <a:path w="125729" h="34289">
                <a:moveTo>
                  <a:pt x="40538" y="10477"/>
                </a:moveTo>
                <a:lnTo>
                  <a:pt x="38912" y="8839"/>
                </a:lnTo>
                <a:lnTo>
                  <a:pt x="34886" y="8839"/>
                </a:lnTo>
                <a:lnTo>
                  <a:pt x="33248" y="10477"/>
                </a:lnTo>
                <a:lnTo>
                  <a:pt x="33248" y="14490"/>
                </a:lnTo>
                <a:lnTo>
                  <a:pt x="34886" y="16129"/>
                </a:lnTo>
                <a:lnTo>
                  <a:pt x="38912" y="16129"/>
                </a:lnTo>
                <a:lnTo>
                  <a:pt x="40538" y="14490"/>
                </a:lnTo>
                <a:lnTo>
                  <a:pt x="40538" y="12484"/>
                </a:lnTo>
                <a:lnTo>
                  <a:pt x="40538" y="10477"/>
                </a:lnTo>
                <a:close/>
              </a:path>
              <a:path w="125729" h="34289">
                <a:moveTo>
                  <a:pt x="40538" y="1625"/>
                </a:moveTo>
                <a:lnTo>
                  <a:pt x="38912" y="0"/>
                </a:lnTo>
                <a:lnTo>
                  <a:pt x="35839" y="0"/>
                </a:lnTo>
                <a:lnTo>
                  <a:pt x="34594" y="292"/>
                </a:lnTo>
                <a:lnTo>
                  <a:pt x="33248" y="1625"/>
                </a:lnTo>
                <a:lnTo>
                  <a:pt x="33248" y="5651"/>
                </a:lnTo>
                <a:lnTo>
                  <a:pt x="34886" y="7277"/>
                </a:lnTo>
                <a:lnTo>
                  <a:pt x="38912" y="7277"/>
                </a:lnTo>
                <a:lnTo>
                  <a:pt x="40538" y="5651"/>
                </a:lnTo>
                <a:lnTo>
                  <a:pt x="40538" y="1625"/>
                </a:lnTo>
                <a:close/>
              </a:path>
              <a:path w="125729" h="34289">
                <a:moveTo>
                  <a:pt x="49047" y="28155"/>
                </a:moveTo>
                <a:lnTo>
                  <a:pt x="47409" y="26517"/>
                </a:lnTo>
                <a:lnTo>
                  <a:pt x="43395" y="26517"/>
                </a:lnTo>
                <a:lnTo>
                  <a:pt x="41757" y="28155"/>
                </a:lnTo>
                <a:lnTo>
                  <a:pt x="41757" y="32169"/>
                </a:lnTo>
                <a:lnTo>
                  <a:pt x="43395" y="33807"/>
                </a:lnTo>
                <a:lnTo>
                  <a:pt x="47409" y="33807"/>
                </a:lnTo>
                <a:lnTo>
                  <a:pt x="49047" y="32169"/>
                </a:lnTo>
                <a:lnTo>
                  <a:pt x="49047" y="30162"/>
                </a:lnTo>
                <a:lnTo>
                  <a:pt x="49047" y="28155"/>
                </a:lnTo>
                <a:close/>
              </a:path>
              <a:path w="125729" h="34289">
                <a:moveTo>
                  <a:pt x="49047" y="19316"/>
                </a:moveTo>
                <a:lnTo>
                  <a:pt x="47409" y="17678"/>
                </a:lnTo>
                <a:lnTo>
                  <a:pt x="43395" y="17678"/>
                </a:lnTo>
                <a:lnTo>
                  <a:pt x="41757" y="19316"/>
                </a:lnTo>
                <a:lnTo>
                  <a:pt x="41757" y="23329"/>
                </a:lnTo>
                <a:lnTo>
                  <a:pt x="43395" y="24968"/>
                </a:lnTo>
                <a:lnTo>
                  <a:pt x="47409" y="24968"/>
                </a:lnTo>
                <a:lnTo>
                  <a:pt x="49047" y="23329"/>
                </a:lnTo>
                <a:lnTo>
                  <a:pt x="49047" y="21323"/>
                </a:lnTo>
                <a:lnTo>
                  <a:pt x="49047" y="19316"/>
                </a:lnTo>
                <a:close/>
              </a:path>
              <a:path w="125729" h="34289">
                <a:moveTo>
                  <a:pt x="49047" y="10477"/>
                </a:moveTo>
                <a:lnTo>
                  <a:pt x="47409" y="8839"/>
                </a:lnTo>
                <a:lnTo>
                  <a:pt x="43395" y="8839"/>
                </a:lnTo>
                <a:lnTo>
                  <a:pt x="41757" y="10477"/>
                </a:lnTo>
                <a:lnTo>
                  <a:pt x="41757" y="14490"/>
                </a:lnTo>
                <a:lnTo>
                  <a:pt x="43395" y="16129"/>
                </a:lnTo>
                <a:lnTo>
                  <a:pt x="47409" y="16129"/>
                </a:lnTo>
                <a:lnTo>
                  <a:pt x="49047" y="14490"/>
                </a:lnTo>
                <a:lnTo>
                  <a:pt x="49047" y="12484"/>
                </a:lnTo>
                <a:lnTo>
                  <a:pt x="49047" y="10477"/>
                </a:lnTo>
                <a:close/>
              </a:path>
              <a:path w="125729" h="34289">
                <a:moveTo>
                  <a:pt x="49047" y="1625"/>
                </a:moveTo>
                <a:lnTo>
                  <a:pt x="47409" y="0"/>
                </a:lnTo>
                <a:lnTo>
                  <a:pt x="43395" y="0"/>
                </a:lnTo>
                <a:lnTo>
                  <a:pt x="41757" y="1625"/>
                </a:lnTo>
                <a:lnTo>
                  <a:pt x="41757" y="5651"/>
                </a:lnTo>
                <a:lnTo>
                  <a:pt x="43395" y="7277"/>
                </a:lnTo>
                <a:lnTo>
                  <a:pt x="47409" y="7277"/>
                </a:lnTo>
                <a:lnTo>
                  <a:pt x="49047" y="5651"/>
                </a:lnTo>
                <a:lnTo>
                  <a:pt x="49047" y="3644"/>
                </a:lnTo>
                <a:lnTo>
                  <a:pt x="49047" y="1625"/>
                </a:lnTo>
                <a:close/>
              </a:path>
              <a:path w="125729" h="34289">
                <a:moveTo>
                  <a:pt x="57556" y="28155"/>
                </a:moveTo>
                <a:lnTo>
                  <a:pt x="55930" y="26517"/>
                </a:lnTo>
                <a:lnTo>
                  <a:pt x="51904" y="26517"/>
                </a:lnTo>
                <a:lnTo>
                  <a:pt x="50266" y="28155"/>
                </a:lnTo>
                <a:lnTo>
                  <a:pt x="50266" y="32169"/>
                </a:lnTo>
                <a:lnTo>
                  <a:pt x="51904" y="33807"/>
                </a:lnTo>
                <a:lnTo>
                  <a:pt x="55930" y="33794"/>
                </a:lnTo>
                <a:lnTo>
                  <a:pt x="57556" y="32169"/>
                </a:lnTo>
                <a:lnTo>
                  <a:pt x="57556" y="28155"/>
                </a:lnTo>
                <a:close/>
              </a:path>
              <a:path w="125729" h="34289">
                <a:moveTo>
                  <a:pt x="57556" y="19316"/>
                </a:moveTo>
                <a:lnTo>
                  <a:pt x="55930" y="17678"/>
                </a:lnTo>
                <a:lnTo>
                  <a:pt x="51904" y="17678"/>
                </a:lnTo>
                <a:lnTo>
                  <a:pt x="50266" y="19316"/>
                </a:lnTo>
                <a:lnTo>
                  <a:pt x="50266" y="23329"/>
                </a:lnTo>
                <a:lnTo>
                  <a:pt x="51904" y="24968"/>
                </a:lnTo>
                <a:lnTo>
                  <a:pt x="55930" y="24968"/>
                </a:lnTo>
                <a:lnTo>
                  <a:pt x="57556" y="23329"/>
                </a:lnTo>
                <a:lnTo>
                  <a:pt x="57556" y="21323"/>
                </a:lnTo>
                <a:lnTo>
                  <a:pt x="57556" y="19316"/>
                </a:lnTo>
                <a:close/>
              </a:path>
              <a:path w="125729" h="34289">
                <a:moveTo>
                  <a:pt x="57556" y="10477"/>
                </a:moveTo>
                <a:lnTo>
                  <a:pt x="55930" y="8839"/>
                </a:lnTo>
                <a:lnTo>
                  <a:pt x="51904" y="8839"/>
                </a:lnTo>
                <a:lnTo>
                  <a:pt x="50266" y="10477"/>
                </a:lnTo>
                <a:lnTo>
                  <a:pt x="50266" y="14490"/>
                </a:lnTo>
                <a:lnTo>
                  <a:pt x="51904" y="16129"/>
                </a:lnTo>
                <a:lnTo>
                  <a:pt x="55930" y="16129"/>
                </a:lnTo>
                <a:lnTo>
                  <a:pt x="57556" y="14490"/>
                </a:lnTo>
                <a:lnTo>
                  <a:pt x="57556" y="12484"/>
                </a:lnTo>
                <a:lnTo>
                  <a:pt x="57556" y="10477"/>
                </a:lnTo>
                <a:close/>
              </a:path>
              <a:path w="125729" h="34289">
                <a:moveTo>
                  <a:pt x="57556" y="1625"/>
                </a:moveTo>
                <a:lnTo>
                  <a:pt x="55930" y="0"/>
                </a:lnTo>
                <a:lnTo>
                  <a:pt x="51904" y="0"/>
                </a:lnTo>
                <a:lnTo>
                  <a:pt x="50266" y="1625"/>
                </a:lnTo>
                <a:lnTo>
                  <a:pt x="50266" y="5651"/>
                </a:lnTo>
                <a:lnTo>
                  <a:pt x="51904" y="7277"/>
                </a:lnTo>
                <a:lnTo>
                  <a:pt x="55930" y="7277"/>
                </a:lnTo>
                <a:lnTo>
                  <a:pt x="57556" y="5651"/>
                </a:lnTo>
                <a:lnTo>
                  <a:pt x="57556" y="3644"/>
                </a:lnTo>
                <a:lnTo>
                  <a:pt x="57556" y="1625"/>
                </a:lnTo>
                <a:close/>
              </a:path>
              <a:path w="125729" h="34289">
                <a:moveTo>
                  <a:pt x="66065" y="28155"/>
                </a:moveTo>
                <a:lnTo>
                  <a:pt x="64439" y="26517"/>
                </a:lnTo>
                <a:lnTo>
                  <a:pt x="60413" y="26517"/>
                </a:lnTo>
                <a:lnTo>
                  <a:pt x="58788" y="28155"/>
                </a:lnTo>
                <a:lnTo>
                  <a:pt x="58788" y="32169"/>
                </a:lnTo>
                <a:lnTo>
                  <a:pt x="60388" y="33782"/>
                </a:lnTo>
                <a:lnTo>
                  <a:pt x="64465" y="33782"/>
                </a:lnTo>
                <a:lnTo>
                  <a:pt x="66065" y="32169"/>
                </a:lnTo>
                <a:lnTo>
                  <a:pt x="66065" y="28155"/>
                </a:lnTo>
                <a:close/>
              </a:path>
              <a:path w="125729" h="34289">
                <a:moveTo>
                  <a:pt x="66065" y="19316"/>
                </a:moveTo>
                <a:lnTo>
                  <a:pt x="64439" y="17678"/>
                </a:lnTo>
                <a:lnTo>
                  <a:pt x="60413" y="17678"/>
                </a:lnTo>
                <a:lnTo>
                  <a:pt x="58788" y="19316"/>
                </a:lnTo>
                <a:lnTo>
                  <a:pt x="58788" y="23329"/>
                </a:lnTo>
                <a:lnTo>
                  <a:pt x="60413" y="24968"/>
                </a:lnTo>
                <a:lnTo>
                  <a:pt x="64439" y="24968"/>
                </a:lnTo>
                <a:lnTo>
                  <a:pt x="66065" y="23329"/>
                </a:lnTo>
                <a:lnTo>
                  <a:pt x="66065" y="21323"/>
                </a:lnTo>
                <a:lnTo>
                  <a:pt x="66065" y="19316"/>
                </a:lnTo>
                <a:close/>
              </a:path>
              <a:path w="125729" h="34289">
                <a:moveTo>
                  <a:pt x="66065" y="10477"/>
                </a:moveTo>
                <a:lnTo>
                  <a:pt x="64439" y="8839"/>
                </a:lnTo>
                <a:lnTo>
                  <a:pt x="60413" y="8839"/>
                </a:lnTo>
                <a:lnTo>
                  <a:pt x="58788" y="10477"/>
                </a:lnTo>
                <a:lnTo>
                  <a:pt x="58788" y="14490"/>
                </a:lnTo>
                <a:lnTo>
                  <a:pt x="60413" y="16129"/>
                </a:lnTo>
                <a:lnTo>
                  <a:pt x="64439" y="16129"/>
                </a:lnTo>
                <a:lnTo>
                  <a:pt x="66065" y="14490"/>
                </a:lnTo>
                <a:lnTo>
                  <a:pt x="66065" y="12484"/>
                </a:lnTo>
                <a:lnTo>
                  <a:pt x="66065" y="10477"/>
                </a:lnTo>
                <a:close/>
              </a:path>
              <a:path w="125729" h="34289">
                <a:moveTo>
                  <a:pt x="66065" y="1625"/>
                </a:moveTo>
                <a:lnTo>
                  <a:pt x="64439" y="0"/>
                </a:lnTo>
                <a:lnTo>
                  <a:pt x="60413" y="0"/>
                </a:lnTo>
                <a:lnTo>
                  <a:pt x="58788" y="1625"/>
                </a:lnTo>
                <a:lnTo>
                  <a:pt x="58788" y="5651"/>
                </a:lnTo>
                <a:lnTo>
                  <a:pt x="60413" y="7277"/>
                </a:lnTo>
                <a:lnTo>
                  <a:pt x="64439" y="7277"/>
                </a:lnTo>
                <a:lnTo>
                  <a:pt x="66065" y="5651"/>
                </a:lnTo>
                <a:lnTo>
                  <a:pt x="66065" y="3644"/>
                </a:lnTo>
                <a:lnTo>
                  <a:pt x="66065" y="1625"/>
                </a:lnTo>
                <a:close/>
              </a:path>
              <a:path w="125729" h="34289">
                <a:moveTo>
                  <a:pt x="74574" y="28155"/>
                </a:moveTo>
                <a:lnTo>
                  <a:pt x="72948" y="26517"/>
                </a:lnTo>
                <a:lnTo>
                  <a:pt x="68922" y="26517"/>
                </a:lnTo>
                <a:lnTo>
                  <a:pt x="67297" y="28155"/>
                </a:lnTo>
                <a:lnTo>
                  <a:pt x="67297" y="32169"/>
                </a:lnTo>
                <a:lnTo>
                  <a:pt x="68884" y="33769"/>
                </a:lnTo>
                <a:lnTo>
                  <a:pt x="72999" y="33756"/>
                </a:lnTo>
                <a:lnTo>
                  <a:pt x="74574" y="32169"/>
                </a:lnTo>
                <a:lnTo>
                  <a:pt x="74574" y="28155"/>
                </a:lnTo>
                <a:close/>
              </a:path>
              <a:path w="125729" h="34289">
                <a:moveTo>
                  <a:pt x="74574" y="19316"/>
                </a:moveTo>
                <a:lnTo>
                  <a:pt x="72948" y="17678"/>
                </a:lnTo>
                <a:lnTo>
                  <a:pt x="68922" y="17678"/>
                </a:lnTo>
                <a:lnTo>
                  <a:pt x="67297" y="19316"/>
                </a:lnTo>
                <a:lnTo>
                  <a:pt x="67297" y="23329"/>
                </a:lnTo>
                <a:lnTo>
                  <a:pt x="68922" y="24968"/>
                </a:lnTo>
                <a:lnTo>
                  <a:pt x="72948" y="24968"/>
                </a:lnTo>
                <a:lnTo>
                  <a:pt x="74574" y="23329"/>
                </a:lnTo>
                <a:lnTo>
                  <a:pt x="74574" y="21323"/>
                </a:lnTo>
                <a:lnTo>
                  <a:pt x="74574" y="19316"/>
                </a:lnTo>
                <a:close/>
              </a:path>
              <a:path w="125729" h="34289">
                <a:moveTo>
                  <a:pt x="74574" y="10477"/>
                </a:moveTo>
                <a:lnTo>
                  <a:pt x="72948" y="8839"/>
                </a:lnTo>
                <a:lnTo>
                  <a:pt x="68922" y="8839"/>
                </a:lnTo>
                <a:lnTo>
                  <a:pt x="67297" y="10477"/>
                </a:lnTo>
                <a:lnTo>
                  <a:pt x="67297" y="14490"/>
                </a:lnTo>
                <a:lnTo>
                  <a:pt x="68922" y="16129"/>
                </a:lnTo>
                <a:lnTo>
                  <a:pt x="72948" y="16129"/>
                </a:lnTo>
                <a:lnTo>
                  <a:pt x="74574" y="14490"/>
                </a:lnTo>
                <a:lnTo>
                  <a:pt x="74574" y="12484"/>
                </a:lnTo>
                <a:lnTo>
                  <a:pt x="74574" y="10477"/>
                </a:lnTo>
                <a:close/>
              </a:path>
              <a:path w="125729" h="34289">
                <a:moveTo>
                  <a:pt x="74574" y="1625"/>
                </a:moveTo>
                <a:lnTo>
                  <a:pt x="72948" y="0"/>
                </a:lnTo>
                <a:lnTo>
                  <a:pt x="68922" y="0"/>
                </a:lnTo>
                <a:lnTo>
                  <a:pt x="67297" y="1625"/>
                </a:lnTo>
                <a:lnTo>
                  <a:pt x="67297" y="5651"/>
                </a:lnTo>
                <a:lnTo>
                  <a:pt x="68922" y="7277"/>
                </a:lnTo>
                <a:lnTo>
                  <a:pt x="72948" y="7277"/>
                </a:lnTo>
                <a:lnTo>
                  <a:pt x="74574" y="5651"/>
                </a:lnTo>
                <a:lnTo>
                  <a:pt x="74574" y="3644"/>
                </a:lnTo>
                <a:lnTo>
                  <a:pt x="74574" y="1625"/>
                </a:lnTo>
                <a:close/>
              </a:path>
              <a:path w="125729" h="34289">
                <a:moveTo>
                  <a:pt x="83083" y="28155"/>
                </a:moveTo>
                <a:lnTo>
                  <a:pt x="81457" y="26517"/>
                </a:lnTo>
                <a:lnTo>
                  <a:pt x="77431" y="26517"/>
                </a:lnTo>
                <a:lnTo>
                  <a:pt x="75806" y="28155"/>
                </a:lnTo>
                <a:lnTo>
                  <a:pt x="75806" y="32169"/>
                </a:lnTo>
                <a:lnTo>
                  <a:pt x="77368" y="33743"/>
                </a:lnTo>
                <a:lnTo>
                  <a:pt x="81534" y="33731"/>
                </a:lnTo>
                <a:lnTo>
                  <a:pt x="83083" y="32169"/>
                </a:lnTo>
                <a:lnTo>
                  <a:pt x="83083" y="28155"/>
                </a:lnTo>
                <a:close/>
              </a:path>
              <a:path w="125729" h="34289">
                <a:moveTo>
                  <a:pt x="83083" y="19316"/>
                </a:moveTo>
                <a:lnTo>
                  <a:pt x="81457" y="17678"/>
                </a:lnTo>
                <a:lnTo>
                  <a:pt x="77431" y="17678"/>
                </a:lnTo>
                <a:lnTo>
                  <a:pt x="75806" y="19316"/>
                </a:lnTo>
                <a:lnTo>
                  <a:pt x="75806" y="23329"/>
                </a:lnTo>
                <a:lnTo>
                  <a:pt x="77431" y="24968"/>
                </a:lnTo>
                <a:lnTo>
                  <a:pt x="81457" y="24968"/>
                </a:lnTo>
                <a:lnTo>
                  <a:pt x="83083" y="23329"/>
                </a:lnTo>
                <a:lnTo>
                  <a:pt x="83083" y="21323"/>
                </a:lnTo>
                <a:lnTo>
                  <a:pt x="83083" y="19316"/>
                </a:lnTo>
                <a:close/>
              </a:path>
              <a:path w="125729" h="34289">
                <a:moveTo>
                  <a:pt x="83083" y="10477"/>
                </a:moveTo>
                <a:lnTo>
                  <a:pt x="81457" y="8839"/>
                </a:lnTo>
                <a:lnTo>
                  <a:pt x="77431" y="8839"/>
                </a:lnTo>
                <a:lnTo>
                  <a:pt x="75806" y="10477"/>
                </a:lnTo>
                <a:lnTo>
                  <a:pt x="75806" y="14490"/>
                </a:lnTo>
                <a:lnTo>
                  <a:pt x="77431" y="16129"/>
                </a:lnTo>
                <a:lnTo>
                  <a:pt x="81457" y="16129"/>
                </a:lnTo>
                <a:lnTo>
                  <a:pt x="83083" y="14490"/>
                </a:lnTo>
                <a:lnTo>
                  <a:pt x="83083" y="12484"/>
                </a:lnTo>
                <a:lnTo>
                  <a:pt x="83083" y="10477"/>
                </a:lnTo>
                <a:close/>
              </a:path>
              <a:path w="125729" h="34289">
                <a:moveTo>
                  <a:pt x="83083" y="1625"/>
                </a:moveTo>
                <a:lnTo>
                  <a:pt x="81457" y="0"/>
                </a:lnTo>
                <a:lnTo>
                  <a:pt x="77431" y="0"/>
                </a:lnTo>
                <a:lnTo>
                  <a:pt x="75806" y="1625"/>
                </a:lnTo>
                <a:lnTo>
                  <a:pt x="75806" y="5651"/>
                </a:lnTo>
                <a:lnTo>
                  <a:pt x="77431" y="7277"/>
                </a:lnTo>
                <a:lnTo>
                  <a:pt x="81457" y="7277"/>
                </a:lnTo>
                <a:lnTo>
                  <a:pt x="83083" y="5651"/>
                </a:lnTo>
                <a:lnTo>
                  <a:pt x="83083" y="3644"/>
                </a:lnTo>
                <a:lnTo>
                  <a:pt x="83083" y="1625"/>
                </a:lnTo>
                <a:close/>
              </a:path>
              <a:path w="125729" h="34289">
                <a:moveTo>
                  <a:pt x="91592" y="28155"/>
                </a:moveTo>
                <a:lnTo>
                  <a:pt x="89966" y="26517"/>
                </a:lnTo>
                <a:lnTo>
                  <a:pt x="85940" y="26517"/>
                </a:lnTo>
                <a:lnTo>
                  <a:pt x="84315" y="28155"/>
                </a:lnTo>
                <a:lnTo>
                  <a:pt x="84315" y="32169"/>
                </a:lnTo>
                <a:lnTo>
                  <a:pt x="85852" y="33718"/>
                </a:lnTo>
                <a:lnTo>
                  <a:pt x="90055" y="33705"/>
                </a:lnTo>
                <a:lnTo>
                  <a:pt x="91592" y="32169"/>
                </a:lnTo>
                <a:lnTo>
                  <a:pt x="91592" y="28155"/>
                </a:lnTo>
                <a:close/>
              </a:path>
              <a:path w="125729" h="34289">
                <a:moveTo>
                  <a:pt x="91592" y="19316"/>
                </a:moveTo>
                <a:lnTo>
                  <a:pt x="89966" y="17678"/>
                </a:lnTo>
                <a:lnTo>
                  <a:pt x="85940" y="17678"/>
                </a:lnTo>
                <a:lnTo>
                  <a:pt x="84315" y="19316"/>
                </a:lnTo>
                <a:lnTo>
                  <a:pt x="84315" y="23329"/>
                </a:lnTo>
                <a:lnTo>
                  <a:pt x="85940" y="24968"/>
                </a:lnTo>
                <a:lnTo>
                  <a:pt x="89966" y="24968"/>
                </a:lnTo>
                <a:lnTo>
                  <a:pt x="91592" y="23329"/>
                </a:lnTo>
                <a:lnTo>
                  <a:pt x="91592" y="21323"/>
                </a:lnTo>
                <a:lnTo>
                  <a:pt x="91592" y="19316"/>
                </a:lnTo>
                <a:close/>
              </a:path>
              <a:path w="125729" h="34289">
                <a:moveTo>
                  <a:pt x="91592" y="10477"/>
                </a:moveTo>
                <a:lnTo>
                  <a:pt x="89966" y="8839"/>
                </a:lnTo>
                <a:lnTo>
                  <a:pt x="85940" y="8839"/>
                </a:lnTo>
                <a:lnTo>
                  <a:pt x="84315" y="10477"/>
                </a:lnTo>
                <a:lnTo>
                  <a:pt x="84315" y="14490"/>
                </a:lnTo>
                <a:lnTo>
                  <a:pt x="85940" y="16129"/>
                </a:lnTo>
                <a:lnTo>
                  <a:pt x="89966" y="16129"/>
                </a:lnTo>
                <a:lnTo>
                  <a:pt x="91592" y="14490"/>
                </a:lnTo>
                <a:lnTo>
                  <a:pt x="91592" y="12484"/>
                </a:lnTo>
                <a:lnTo>
                  <a:pt x="91592" y="10477"/>
                </a:lnTo>
                <a:close/>
              </a:path>
              <a:path w="125729" h="34289">
                <a:moveTo>
                  <a:pt x="91592" y="1625"/>
                </a:moveTo>
                <a:lnTo>
                  <a:pt x="89966" y="0"/>
                </a:lnTo>
                <a:lnTo>
                  <a:pt x="85940" y="0"/>
                </a:lnTo>
                <a:lnTo>
                  <a:pt x="84315" y="1625"/>
                </a:lnTo>
                <a:lnTo>
                  <a:pt x="84315" y="5651"/>
                </a:lnTo>
                <a:lnTo>
                  <a:pt x="85940" y="7277"/>
                </a:lnTo>
                <a:lnTo>
                  <a:pt x="89966" y="7277"/>
                </a:lnTo>
                <a:lnTo>
                  <a:pt x="91592" y="5651"/>
                </a:lnTo>
                <a:lnTo>
                  <a:pt x="91592" y="3644"/>
                </a:lnTo>
                <a:lnTo>
                  <a:pt x="91592" y="1625"/>
                </a:lnTo>
                <a:close/>
              </a:path>
              <a:path w="125729" h="34289">
                <a:moveTo>
                  <a:pt x="100101" y="28155"/>
                </a:moveTo>
                <a:lnTo>
                  <a:pt x="98475" y="26517"/>
                </a:lnTo>
                <a:lnTo>
                  <a:pt x="94449" y="26517"/>
                </a:lnTo>
                <a:lnTo>
                  <a:pt x="92811" y="28155"/>
                </a:lnTo>
                <a:lnTo>
                  <a:pt x="92811" y="32169"/>
                </a:lnTo>
                <a:lnTo>
                  <a:pt x="94335" y="33693"/>
                </a:lnTo>
                <a:lnTo>
                  <a:pt x="98590" y="33680"/>
                </a:lnTo>
                <a:lnTo>
                  <a:pt x="100101" y="32169"/>
                </a:lnTo>
                <a:lnTo>
                  <a:pt x="100101" y="28155"/>
                </a:lnTo>
                <a:close/>
              </a:path>
              <a:path w="125729" h="34289">
                <a:moveTo>
                  <a:pt x="100101" y="19316"/>
                </a:moveTo>
                <a:lnTo>
                  <a:pt x="98475" y="17678"/>
                </a:lnTo>
                <a:lnTo>
                  <a:pt x="94449" y="17678"/>
                </a:lnTo>
                <a:lnTo>
                  <a:pt x="92811" y="19316"/>
                </a:lnTo>
                <a:lnTo>
                  <a:pt x="92811" y="23329"/>
                </a:lnTo>
                <a:lnTo>
                  <a:pt x="94449" y="24968"/>
                </a:lnTo>
                <a:lnTo>
                  <a:pt x="98475" y="24968"/>
                </a:lnTo>
                <a:lnTo>
                  <a:pt x="100101" y="23329"/>
                </a:lnTo>
                <a:lnTo>
                  <a:pt x="100101" y="21323"/>
                </a:lnTo>
                <a:lnTo>
                  <a:pt x="100101" y="19316"/>
                </a:lnTo>
                <a:close/>
              </a:path>
              <a:path w="125729" h="34289">
                <a:moveTo>
                  <a:pt x="100101" y="10477"/>
                </a:moveTo>
                <a:lnTo>
                  <a:pt x="98475" y="8839"/>
                </a:lnTo>
                <a:lnTo>
                  <a:pt x="94449" y="8839"/>
                </a:lnTo>
                <a:lnTo>
                  <a:pt x="92811" y="10477"/>
                </a:lnTo>
                <a:lnTo>
                  <a:pt x="92811" y="14490"/>
                </a:lnTo>
                <a:lnTo>
                  <a:pt x="94449" y="16129"/>
                </a:lnTo>
                <a:lnTo>
                  <a:pt x="98475" y="16129"/>
                </a:lnTo>
                <a:lnTo>
                  <a:pt x="100101" y="14490"/>
                </a:lnTo>
                <a:lnTo>
                  <a:pt x="100101" y="12484"/>
                </a:lnTo>
                <a:lnTo>
                  <a:pt x="100101" y="10477"/>
                </a:lnTo>
                <a:close/>
              </a:path>
              <a:path w="125729" h="34289">
                <a:moveTo>
                  <a:pt x="100101" y="1625"/>
                </a:moveTo>
                <a:lnTo>
                  <a:pt x="98475" y="0"/>
                </a:lnTo>
                <a:lnTo>
                  <a:pt x="94449" y="0"/>
                </a:lnTo>
                <a:lnTo>
                  <a:pt x="92811" y="1625"/>
                </a:lnTo>
                <a:lnTo>
                  <a:pt x="92811" y="5651"/>
                </a:lnTo>
                <a:lnTo>
                  <a:pt x="94449" y="7277"/>
                </a:lnTo>
                <a:lnTo>
                  <a:pt x="98475" y="7277"/>
                </a:lnTo>
                <a:lnTo>
                  <a:pt x="100101" y="5651"/>
                </a:lnTo>
                <a:lnTo>
                  <a:pt x="100101" y="3644"/>
                </a:lnTo>
                <a:lnTo>
                  <a:pt x="100101" y="1625"/>
                </a:lnTo>
                <a:close/>
              </a:path>
              <a:path w="125729" h="34289">
                <a:moveTo>
                  <a:pt x="108610" y="28155"/>
                </a:moveTo>
                <a:lnTo>
                  <a:pt x="106984" y="26517"/>
                </a:lnTo>
                <a:lnTo>
                  <a:pt x="102958" y="26517"/>
                </a:lnTo>
                <a:lnTo>
                  <a:pt x="101333" y="28155"/>
                </a:lnTo>
                <a:lnTo>
                  <a:pt x="101333" y="32169"/>
                </a:lnTo>
                <a:lnTo>
                  <a:pt x="102831" y="33667"/>
                </a:lnTo>
                <a:lnTo>
                  <a:pt x="107124" y="33667"/>
                </a:lnTo>
                <a:lnTo>
                  <a:pt x="108610" y="32169"/>
                </a:lnTo>
                <a:lnTo>
                  <a:pt x="108610" y="28155"/>
                </a:lnTo>
                <a:close/>
              </a:path>
              <a:path w="125729" h="34289">
                <a:moveTo>
                  <a:pt x="108610" y="19316"/>
                </a:moveTo>
                <a:lnTo>
                  <a:pt x="106984" y="17678"/>
                </a:lnTo>
                <a:lnTo>
                  <a:pt x="102958" y="17678"/>
                </a:lnTo>
                <a:lnTo>
                  <a:pt x="101333" y="19316"/>
                </a:lnTo>
                <a:lnTo>
                  <a:pt x="101333" y="23329"/>
                </a:lnTo>
                <a:lnTo>
                  <a:pt x="102958" y="24968"/>
                </a:lnTo>
                <a:lnTo>
                  <a:pt x="106984" y="24968"/>
                </a:lnTo>
                <a:lnTo>
                  <a:pt x="108610" y="23329"/>
                </a:lnTo>
                <a:lnTo>
                  <a:pt x="108610" y="21323"/>
                </a:lnTo>
                <a:lnTo>
                  <a:pt x="108610" y="19316"/>
                </a:lnTo>
                <a:close/>
              </a:path>
              <a:path w="125729" h="34289">
                <a:moveTo>
                  <a:pt x="108610" y="10477"/>
                </a:moveTo>
                <a:lnTo>
                  <a:pt x="106984" y="8839"/>
                </a:lnTo>
                <a:lnTo>
                  <a:pt x="102958" y="8839"/>
                </a:lnTo>
                <a:lnTo>
                  <a:pt x="101333" y="10477"/>
                </a:lnTo>
                <a:lnTo>
                  <a:pt x="101333" y="14490"/>
                </a:lnTo>
                <a:lnTo>
                  <a:pt x="102958" y="16129"/>
                </a:lnTo>
                <a:lnTo>
                  <a:pt x="106984" y="16129"/>
                </a:lnTo>
                <a:lnTo>
                  <a:pt x="108610" y="14490"/>
                </a:lnTo>
                <a:lnTo>
                  <a:pt x="108610" y="12484"/>
                </a:lnTo>
                <a:lnTo>
                  <a:pt x="108610" y="10477"/>
                </a:lnTo>
                <a:close/>
              </a:path>
              <a:path w="125729" h="34289">
                <a:moveTo>
                  <a:pt x="108610" y="1625"/>
                </a:moveTo>
                <a:lnTo>
                  <a:pt x="106984" y="0"/>
                </a:lnTo>
                <a:lnTo>
                  <a:pt x="102958" y="0"/>
                </a:lnTo>
                <a:lnTo>
                  <a:pt x="101333" y="1625"/>
                </a:lnTo>
                <a:lnTo>
                  <a:pt x="101333" y="5651"/>
                </a:lnTo>
                <a:lnTo>
                  <a:pt x="102958" y="7277"/>
                </a:lnTo>
                <a:lnTo>
                  <a:pt x="106984" y="7277"/>
                </a:lnTo>
                <a:lnTo>
                  <a:pt x="108610" y="5651"/>
                </a:lnTo>
                <a:lnTo>
                  <a:pt x="108610" y="3644"/>
                </a:lnTo>
                <a:lnTo>
                  <a:pt x="108610" y="1625"/>
                </a:lnTo>
                <a:close/>
              </a:path>
              <a:path w="125729" h="34289">
                <a:moveTo>
                  <a:pt x="117119" y="28155"/>
                </a:moveTo>
                <a:lnTo>
                  <a:pt x="115493" y="26517"/>
                </a:lnTo>
                <a:lnTo>
                  <a:pt x="111467" y="26517"/>
                </a:lnTo>
                <a:lnTo>
                  <a:pt x="109842" y="28155"/>
                </a:lnTo>
                <a:lnTo>
                  <a:pt x="109842" y="32169"/>
                </a:lnTo>
                <a:lnTo>
                  <a:pt x="111315" y="33655"/>
                </a:lnTo>
                <a:lnTo>
                  <a:pt x="115658" y="33642"/>
                </a:lnTo>
                <a:lnTo>
                  <a:pt x="117119" y="32169"/>
                </a:lnTo>
                <a:lnTo>
                  <a:pt x="117119" y="28155"/>
                </a:lnTo>
                <a:close/>
              </a:path>
              <a:path w="125729" h="34289">
                <a:moveTo>
                  <a:pt x="117119" y="19316"/>
                </a:moveTo>
                <a:lnTo>
                  <a:pt x="115493" y="17678"/>
                </a:lnTo>
                <a:lnTo>
                  <a:pt x="111467" y="17678"/>
                </a:lnTo>
                <a:lnTo>
                  <a:pt x="109842" y="19316"/>
                </a:lnTo>
                <a:lnTo>
                  <a:pt x="109842" y="23329"/>
                </a:lnTo>
                <a:lnTo>
                  <a:pt x="111467" y="24968"/>
                </a:lnTo>
                <a:lnTo>
                  <a:pt x="115493" y="24968"/>
                </a:lnTo>
                <a:lnTo>
                  <a:pt x="117119" y="23329"/>
                </a:lnTo>
                <a:lnTo>
                  <a:pt x="117119" y="21323"/>
                </a:lnTo>
                <a:lnTo>
                  <a:pt x="117119" y="19316"/>
                </a:lnTo>
                <a:close/>
              </a:path>
              <a:path w="125729" h="34289">
                <a:moveTo>
                  <a:pt x="117119" y="10477"/>
                </a:moveTo>
                <a:lnTo>
                  <a:pt x="115493" y="8839"/>
                </a:lnTo>
                <a:lnTo>
                  <a:pt x="111467" y="8839"/>
                </a:lnTo>
                <a:lnTo>
                  <a:pt x="109842" y="10477"/>
                </a:lnTo>
                <a:lnTo>
                  <a:pt x="109842" y="14490"/>
                </a:lnTo>
                <a:lnTo>
                  <a:pt x="111467" y="16129"/>
                </a:lnTo>
                <a:lnTo>
                  <a:pt x="115493" y="16129"/>
                </a:lnTo>
                <a:lnTo>
                  <a:pt x="117119" y="14490"/>
                </a:lnTo>
                <a:lnTo>
                  <a:pt x="117119" y="12484"/>
                </a:lnTo>
                <a:lnTo>
                  <a:pt x="117119" y="10477"/>
                </a:lnTo>
                <a:close/>
              </a:path>
              <a:path w="125729" h="34289">
                <a:moveTo>
                  <a:pt x="117119" y="1625"/>
                </a:moveTo>
                <a:lnTo>
                  <a:pt x="115493" y="0"/>
                </a:lnTo>
                <a:lnTo>
                  <a:pt x="111467" y="0"/>
                </a:lnTo>
                <a:lnTo>
                  <a:pt x="109842" y="1625"/>
                </a:lnTo>
                <a:lnTo>
                  <a:pt x="109842" y="5651"/>
                </a:lnTo>
                <a:lnTo>
                  <a:pt x="111467" y="7277"/>
                </a:lnTo>
                <a:lnTo>
                  <a:pt x="115493" y="7277"/>
                </a:lnTo>
                <a:lnTo>
                  <a:pt x="117119" y="5651"/>
                </a:lnTo>
                <a:lnTo>
                  <a:pt x="117119" y="3644"/>
                </a:lnTo>
                <a:lnTo>
                  <a:pt x="117119" y="1625"/>
                </a:lnTo>
                <a:close/>
              </a:path>
              <a:path w="125729" h="34289">
                <a:moveTo>
                  <a:pt x="125628" y="28155"/>
                </a:moveTo>
                <a:lnTo>
                  <a:pt x="124002" y="26517"/>
                </a:lnTo>
                <a:lnTo>
                  <a:pt x="119976" y="26517"/>
                </a:lnTo>
                <a:lnTo>
                  <a:pt x="118351" y="28155"/>
                </a:lnTo>
                <a:lnTo>
                  <a:pt x="118351" y="32169"/>
                </a:lnTo>
                <a:lnTo>
                  <a:pt x="119799" y="33629"/>
                </a:lnTo>
                <a:lnTo>
                  <a:pt x="120599" y="33629"/>
                </a:lnTo>
                <a:lnTo>
                  <a:pt x="125628" y="28448"/>
                </a:lnTo>
                <a:lnTo>
                  <a:pt x="125628" y="28155"/>
                </a:lnTo>
                <a:close/>
              </a:path>
              <a:path w="125729" h="34289">
                <a:moveTo>
                  <a:pt x="125628" y="19316"/>
                </a:moveTo>
                <a:lnTo>
                  <a:pt x="124002" y="17678"/>
                </a:lnTo>
                <a:lnTo>
                  <a:pt x="119976" y="17678"/>
                </a:lnTo>
                <a:lnTo>
                  <a:pt x="118351" y="19316"/>
                </a:lnTo>
                <a:lnTo>
                  <a:pt x="118351" y="23329"/>
                </a:lnTo>
                <a:lnTo>
                  <a:pt x="119976" y="24968"/>
                </a:lnTo>
                <a:lnTo>
                  <a:pt x="124002" y="24968"/>
                </a:lnTo>
                <a:lnTo>
                  <a:pt x="125628" y="23329"/>
                </a:lnTo>
                <a:lnTo>
                  <a:pt x="125628" y="21323"/>
                </a:lnTo>
                <a:lnTo>
                  <a:pt x="125628" y="19316"/>
                </a:lnTo>
                <a:close/>
              </a:path>
              <a:path w="125729" h="34289">
                <a:moveTo>
                  <a:pt x="125628" y="10477"/>
                </a:moveTo>
                <a:lnTo>
                  <a:pt x="124002" y="8839"/>
                </a:lnTo>
                <a:lnTo>
                  <a:pt x="119976" y="8839"/>
                </a:lnTo>
                <a:lnTo>
                  <a:pt x="118351" y="10477"/>
                </a:lnTo>
                <a:lnTo>
                  <a:pt x="118351" y="14490"/>
                </a:lnTo>
                <a:lnTo>
                  <a:pt x="119976" y="16129"/>
                </a:lnTo>
                <a:lnTo>
                  <a:pt x="124002" y="16129"/>
                </a:lnTo>
                <a:lnTo>
                  <a:pt x="125628" y="14490"/>
                </a:lnTo>
                <a:lnTo>
                  <a:pt x="125628" y="12484"/>
                </a:lnTo>
                <a:lnTo>
                  <a:pt x="125628" y="10477"/>
                </a:lnTo>
                <a:close/>
              </a:path>
              <a:path w="125729" h="34289">
                <a:moveTo>
                  <a:pt x="125628" y="3898"/>
                </a:moveTo>
                <a:lnTo>
                  <a:pt x="121640" y="0"/>
                </a:lnTo>
                <a:lnTo>
                  <a:pt x="119976" y="0"/>
                </a:lnTo>
                <a:lnTo>
                  <a:pt x="118351" y="1625"/>
                </a:lnTo>
                <a:lnTo>
                  <a:pt x="118351" y="5651"/>
                </a:lnTo>
                <a:lnTo>
                  <a:pt x="119976" y="7277"/>
                </a:lnTo>
                <a:lnTo>
                  <a:pt x="124002" y="7277"/>
                </a:lnTo>
                <a:lnTo>
                  <a:pt x="125628" y="5651"/>
                </a:lnTo>
                <a:lnTo>
                  <a:pt x="125628" y="3898"/>
                </a:lnTo>
                <a:close/>
              </a:path>
            </a:pathLst>
          </a:custGeom>
          <a:solidFill>
            <a:srgbClr val="272733"/>
          </a:solidFill>
        </p:spPr>
        <p:txBody>
          <a:bodyPr wrap="square" lIns="0" tIns="0" rIns="0" bIns="0" rtlCol="0"/>
          <a:lstStyle/>
          <a:p>
            <a:endParaRPr/>
          </a:p>
        </p:txBody>
      </p:sp>
      <p:sp>
        <p:nvSpPr>
          <p:cNvPr id="506" name="bg object 506"/>
          <p:cNvSpPr/>
          <p:nvPr/>
        </p:nvSpPr>
        <p:spPr>
          <a:xfrm>
            <a:off x="6797319" y="4367341"/>
            <a:ext cx="5828665" cy="6273165"/>
          </a:xfrm>
          <a:custGeom>
            <a:avLst/>
            <a:gdLst/>
            <a:ahLst/>
            <a:cxnLst/>
            <a:rect l="l" t="t" r="r" b="b"/>
            <a:pathLst>
              <a:path w="5828665" h="6273165">
                <a:moveTo>
                  <a:pt x="224434" y="2154072"/>
                </a:moveTo>
                <a:lnTo>
                  <a:pt x="219976" y="2103120"/>
                </a:lnTo>
                <a:lnTo>
                  <a:pt x="208064" y="2065578"/>
                </a:lnTo>
                <a:lnTo>
                  <a:pt x="206603" y="2060968"/>
                </a:lnTo>
                <a:lnTo>
                  <a:pt x="184277" y="2029066"/>
                </a:lnTo>
                <a:lnTo>
                  <a:pt x="152984" y="2008873"/>
                </a:lnTo>
                <a:lnTo>
                  <a:pt x="151269" y="2008581"/>
                </a:lnTo>
                <a:lnTo>
                  <a:pt x="151269" y="2154072"/>
                </a:lnTo>
                <a:lnTo>
                  <a:pt x="149618" y="2190635"/>
                </a:lnTo>
                <a:lnTo>
                  <a:pt x="143662" y="2218525"/>
                </a:lnTo>
                <a:lnTo>
                  <a:pt x="131876" y="2236305"/>
                </a:lnTo>
                <a:lnTo>
                  <a:pt x="112712" y="2242553"/>
                </a:lnTo>
                <a:lnTo>
                  <a:pt x="92976" y="2236305"/>
                </a:lnTo>
                <a:lnTo>
                  <a:pt x="80886" y="2218525"/>
                </a:lnTo>
                <a:lnTo>
                  <a:pt x="74815" y="2190635"/>
                </a:lnTo>
                <a:lnTo>
                  <a:pt x="73152" y="2154072"/>
                </a:lnTo>
                <a:lnTo>
                  <a:pt x="74815" y="2117509"/>
                </a:lnTo>
                <a:lnTo>
                  <a:pt x="80886" y="2089619"/>
                </a:lnTo>
                <a:lnTo>
                  <a:pt x="92976" y="2071827"/>
                </a:lnTo>
                <a:lnTo>
                  <a:pt x="112712" y="2065578"/>
                </a:lnTo>
                <a:lnTo>
                  <a:pt x="131876" y="2071827"/>
                </a:lnTo>
                <a:lnTo>
                  <a:pt x="143662" y="2089619"/>
                </a:lnTo>
                <a:lnTo>
                  <a:pt x="149618" y="2117509"/>
                </a:lnTo>
                <a:lnTo>
                  <a:pt x="151269" y="2154072"/>
                </a:lnTo>
                <a:lnTo>
                  <a:pt x="151269" y="2008581"/>
                </a:lnTo>
                <a:lnTo>
                  <a:pt x="112712" y="2001812"/>
                </a:lnTo>
                <a:lnTo>
                  <a:pt x="71945" y="2008873"/>
                </a:lnTo>
                <a:lnTo>
                  <a:pt x="17881" y="2060968"/>
                </a:lnTo>
                <a:lnTo>
                  <a:pt x="4457" y="2103120"/>
                </a:lnTo>
                <a:lnTo>
                  <a:pt x="0" y="2154072"/>
                </a:lnTo>
                <a:lnTo>
                  <a:pt x="4457" y="2205024"/>
                </a:lnTo>
                <a:lnTo>
                  <a:pt x="17881" y="2247176"/>
                </a:lnTo>
                <a:lnTo>
                  <a:pt x="40360" y="2279078"/>
                </a:lnTo>
                <a:lnTo>
                  <a:pt x="71945" y="2299271"/>
                </a:lnTo>
                <a:lnTo>
                  <a:pt x="112712" y="2306332"/>
                </a:lnTo>
                <a:lnTo>
                  <a:pt x="152984" y="2299271"/>
                </a:lnTo>
                <a:lnTo>
                  <a:pt x="184277" y="2279078"/>
                </a:lnTo>
                <a:lnTo>
                  <a:pt x="206603" y="2247176"/>
                </a:lnTo>
                <a:lnTo>
                  <a:pt x="208064" y="2242553"/>
                </a:lnTo>
                <a:lnTo>
                  <a:pt x="219976" y="2205024"/>
                </a:lnTo>
                <a:lnTo>
                  <a:pt x="224434" y="2154072"/>
                </a:lnTo>
                <a:close/>
              </a:path>
              <a:path w="5828665" h="6273165">
                <a:moveTo>
                  <a:pt x="454812" y="2238603"/>
                </a:moveTo>
                <a:lnTo>
                  <a:pt x="363855" y="2238603"/>
                </a:lnTo>
                <a:lnTo>
                  <a:pt x="401904" y="2189175"/>
                </a:lnTo>
                <a:lnTo>
                  <a:pt x="424929" y="2157615"/>
                </a:lnTo>
                <a:lnTo>
                  <a:pt x="439915" y="2132812"/>
                </a:lnTo>
                <a:lnTo>
                  <a:pt x="448144" y="2110613"/>
                </a:lnTo>
                <a:lnTo>
                  <a:pt x="450862" y="2086838"/>
                </a:lnTo>
                <a:lnTo>
                  <a:pt x="444055" y="2052828"/>
                </a:lnTo>
                <a:lnTo>
                  <a:pt x="424649" y="2025726"/>
                </a:lnTo>
                <a:lnTo>
                  <a:pt x="395249" y="2007793"/>
                </a:lnTo>
                <a:lnTo>
                  <a:pt x="358419" y="2001316"/>
                </a:lnTo>
                <a:lnTo>
                  <a:pt x="319341" y="2008378"/>
                </a:lnTo>
                <a:lnTo>
                  <a:pt x="286854" y="2028139"/>
                </a:lnTo>
                <a:lnTo>
                  <a:pt x="265671" y="2058454"/>
                </a:lnTo>
                <a:lnTo>
                  <a:pt x="260540" y="2097214"/>
                </a:lnTo>
                <a:lnTo>
                  <a:pt x="330733" y="2097214"/>
                </a:lnTo>
                <a:lnTo>
                  <a:pt x="330631" y="2083930"/>
                </a:lnTo>
                <a:lnTo>
                  <a:pt x="335432" y="2073986"/>
                </a:lnTo>
                <a:lnTo>
                  <a:pt x="343941" y="2067737"/>
                </a:lnTo>
                <a:lnTo>
                  <a:pt x="354952" y="2065578"/>
                </a:lnTo>
                <a:lnTo>
                  <a:pt x="363220" y="2066556"/>
                </a:lnTo>
                <a:lnTo>
                  <a:pt x="371767" y="2070468"/>
                </a:lnTo>
                <a:lnTo>
                  <a:pt x="378447" y="2078723"/>
                </a:lnTo>
                <a:lnTo>
                  <a:pt x="381152" y="2092769"/>
                </a:lnTo>
                <a:lnTo>
                  <a:pt x="380326" y="2101024"/>
                </a:lnTo>
                <a:lnTo>
                  <a:pt x="376389" y="2110943"/>
                </a:lnTo>
                <a:lnTo>
                  <a:pt x="367182" y="2125865"/>
                </a:lnTo>
                <a:lnTo>
                  <a:pt x="350507" y="2149132"/>
                </a:lnTo>
                <a:lnTo>
                  <a:pt x="236308" y="2302383"/>
                </a:lnTo>
                <a:lnTo>
                  <a:pt x="454812" y="2302383"/>
                </a:lnTo>
                <a:lnTo>
                  <a:pt x="454812" y="2238603"/>
                </a:lnTo>
                <a:close/>
              </a:path>
              <a:path w="5828665" h="6273165">
                <a:moveTo>
                  <a:pt x="2299741" y="6120536"/>
                </a:moveTo>
                <a:lnTo>
                  <a:pt x="2295283" y="6069584"/>
                </a:lnTo>
                <a:lnTo>
                  <a:pt x="2283371" y="6032043"/>
                </a:lnTo>
                <a:lnTo>
                  <a:pt x="2281910" y="6027432"/>
                </a:lnTo>
                <a:lnTo>
                  <a:pt x="2259596" y="5995530"/>
                </a:lnTo>
                <a:lnTo>
                  <a:pt x="2228304" y="5975324"/>
                </a:lnTo>
                <a:lnTo>
                  <a:pt x="2226576" y="5975032"/>
                </a:lnTo>
                <a:lnTo>
                  <a:pt x="2226576" y="6120536"/>
                </a:lnTo>
                <a:lnTo>
                  <a:pt x="2224938" y="6157099"/>
                </a:lnTo>
                <a:lnTo>
                  <a:pt x="2218982" y="6184989"/>
                </a:lnTo>
                <a:lnTo>
                  <a:pt x="2207183" y="6202769"/>
                </a:lnTo>
                <a:lnTo>
                  <a:pt x="2188019" y="6209017"/>
                </a:lnTo>
                <a:lnTo>
                  <a:pt x="2168283" y="6202769"/>
                </a:lnTo>
                <a:lnTo>
                  <a:pt x="2156193" y="6184989"/>
                </a:lnTo>
                <a:lnTo>
                  <a:pt x="2150135" y="6157099"/>
                </a:lnTo>
                <a:lnTo>
                  <a:pt x="2148471" y="6120536"/>
                </a:lnTo>
                <a:lnTo>
                  <a:pt x="2150135" y="6083986"/>
                </a:lnTo>
                <a:lnTo>
                  <a:pt x="2156193" y="6056084"/>
                </a:lnTo>
                <a:lnTo>
                  <a:pt x="2168283" y="6038291"/>
                </a:lnTo>
                <a:lnTo>
                  <a:pt x="2188019" y="6032043"/>
                </a:lnTo>
                <a:lnTo>
                  <a:pt x="2207183" y="6038291"/>
                </a:lnTo>
                <a:lnTo>
                  <a:pt x="2218982" y="6056084"/>
                </a:lnTo>
                <a:lnTo>
                  <a:pt x="2224938" y="6083986"/>
                </a:lnTo>
                <a:lnTo>
                  <a:pt x="2226576" y="6120536"/>
                </a:lnTo>
                <a:lnTo>
                  <a:pt x="2226576" y="5975032"/>
                </a:lnTo>
                <a:lnTo>
                  <a:pt x="2188019" y="5968276"/>
                </a:lnTo>
                <a:lnTo>
                  <a:pt x="2147252" y="5975324"/>
                </a:lnTo>
                <a:lnTo>
                  <a:pt x="2093201" y="6027432"/>
                </a:lnTo>
                <a:lnTo>
                  <a:pt x="2079764" y="6069584"/>
                </a:lnTo>
                <a:lnTo>
                  <a:pt x="2075307" y="6120536"/>
                </a:lnTo>
                <a:lnTo>
                  <a:pt x="2079764" y="6171489"/>
                </a:lnTo>
                <a:lnTo>
                  <a:pt x="2093201" y="6213640"/>
                </a:lnTo>
                <a:lnTo>
                  <a:pt x="2115667" y="6245542"/>
                </a:lnTo>
                <a:lnTo>
                  <a:pt x="2147252" y="6265735"/>
                </a:lnTo>
                <a:lnTo>
                  <a:pt x="2188019" y="6272796"/>
                </a:lnTo>
                <a:lnTo>
                  <a:pt x="2228304" y="6265735"/>
                </a:lnTo>
                <a:lnTo>
                  <a:pt x="2259596" y="6245542"/>
                </a:lnTo>
                <a:lnTo>
                  <a:pt x="2281910" y="6213640"/>
                </a:lnTo>
                <a:lnTo>
                  <a:pt x="2283383" y="6209017"/>
                </a:lnTo>
                <a:lnTo>
                  <a:pt x="2295283" y="6171489"/>
                </a:lnTo>
                <a:lnTo>
                  <a:pt x="2299741" y="6120536"/>
                </a:lnTo>
                <a:close/>
              </a:path>
              <a:path w="5828665" h="6273165">
                <a:moveTo>
                  <a:pt x="2548407" y="5972226"/>
                </a:moveTo>
                <a:lnTo>
                  <a:pt x="2340787" y="5972226"/>
                </a:lnTo>
                <a:lnTo>
                  <a:pt x="2340787" y="6036005"/>
                </a:lnTo>
                <a:lnTo>
                  <a:pt x="2426805" y="6036005"/>
                </a:lnTo>
                <a:lnTo>
                  <a:pt x="2347709" y="6140310"/>
                </a:lnTo>
                <a:lnTo>
                  <a:pt x="2442133" y="6140310"/>
                </a:lnTo>
                <a:lnTo>
                  <a:pt x="2454275" y="6142609"/>
                </a:lnTo>
                <a:lnTo>
                  <a:pt x="2463635" y="6149137"/>
                </a:lnTo>
                <a:lnTo>
                  <a:pt x="2469667" y="6159284"/>
                </a:lnTo>
                <a:lnTo>
                  <a:pt x="2471801" y="6172441"/>
                </a:lnTo>
                <a:lnTo>
                  <a:pt x="2469705" y="6185471"/>
                </a:lnTo>
                <a:lnTo>
                  <a:pt x="2463635" y="6195796"/>
                </a:lnTo>
                <a:lnTo>
                  <a:pt x="2453856" y="6202616"/>
                </a:lnTo>
                <a:lnTo>
                  <a:pt x="2440648" y="6205067"/>
                </a:lnTo>
                <a:lnTo>
                  <a:pt x="2429992" y="6203581"/>
                </a:lnTo>
                <a:lnTo>
                  <a:pt x="2420988" y="6199505"/>
                </a:lnTo>
                <a:lnTo>
                  <a:pt x="2414778" y="6193396"/>
                </a:lnTo>
                <a:lnTo>
                  <a:pt x="2412466" y="6185789"/>
                </a:lnTo>
                <a:lnTo>
                  <a:pt x="2340787" y="6186779"/>
                </a:lnTo>
                <a:lnTo>
                  <a:pt x="2348661" y="6220447"/>
                </a:lnTo>
                <a:lnTo>
                  <a:pt x="2370074" y="6247765"/>
                </a:lnTo>
                <a:lnTo>
                  <a:pt x="2401684" y="6266104"/>
                </a:lnTo>
                <a:lnTo>
                  <a:pt x="2440165" y="6272796"/>
                </a:lnTo>
                <a:lnTo>
                  <a:pt x="2481122" y="6265075"/>
                </a:lnTo>
                <a:lnTo>
                  <a:pt x="2513876" y="6243993"/>
                </a:lnTo>
                <a:lnTo>
                  <a:pt x="2535605" y="6212725"/>
                </a:lnTo>
                <a:lnTo>
                  <a:pt x="2543479" y="6174422"/>
                </a:lnTo>
                <a:lnTo>
                  <a:pt x="2536660" y="6137516"/>
                </a:lnTo>
                <a:lnTo>
                  <a:pt x="2517838" y="6111265"/>
                </a:lnTo>
                <a:lnTo>
                  <a:pt x="2489466" y="6095593"/>
                </a:lnTo>
                <a:lnTo>
                  <a:pt x="2453995" y="6090386"/>
                </a:lnTo>
                <a:lnTo>
                  <a:pt x="2548407" y="5972226"/>
                </a:lnTo>
                <a:close/>
              </a:path>
              <a:path w="5828665" h="6273165">
                <a:moveTo>
                  <a:pt x="2559393" y="4312793"/>
                </a:moveTo>
                <a:lnTo>
                  <a:pt x="2554935" y="4261840"/>
                </a:lnTo>
                <a:lnTo>
                  <a:pt x="2543022" y="4224299"/>
                </a:lnTo>
                <a:lnTo>
                  <a:pt x="2541562" y="4219689"/>
                </a:lnTo>
                <a:lnTo>
                  <a:pt x="2519235" y="4187787"/>
                </a:lnTo>
                <a:lnTo>
                  <a:pt x="2487955" y="4167594"/>
                </a:lnTo>
                <a:lnTo>
                  <a:pt x="2486228" y="4167301"/>
                </a:lnTo>
                <a:lnTo>
                  <a:pt x="2486228" y="4312793"/>
                </a:lnTo>
                <a:lnTo>
                  <a:pt x="2484590" y="4349356"/>
                </a:lnTo>
                <a:lnTo>
                  <a:pt x="2478633" y="4377245"/>
                </a:lnTo>
                <a:lnTo>
                  <a:pt x="2466835" y="4395038"/>
                </a:lnTo>
                <a:lnTo>
                  <a:pt x="2447671" y="4401286"/>
                </a:lnTo>
                <a:lnTo>
                  <a:pt x="2427935" y="4395038"/>
                </a:lnTo>
                <a:lnTo>
                  <a:pt x="2415844" y="4377245"/>
                </a:lnTo>
                <a:lnTo>
                  <a:pt x="2409774" y="4349356"/>
                </a:lnTo>
                <a:lnTo>
                  <a:pt x="2408123" y="4312793"/>
                </a:lnTo>
                <a:lnTo>
                  <a:pt x="2409774" y="4276229"/>
                </a:lnTo>
                <a:lnTo>
                  <a:pt x="2415844" y="4248340"/>
                </a:lnTo>
                <a:lnTo>
                  <a:pt x="2427935" y="4230548"/>
                </a:lnTo>
                <a:lnTo>
                  <a:pt x="2447671" y="4224299"/>
                </a:lnTo>
                <a:lnTo>
                  <a:pt x="2466835" y="4230548"/>
                </a:lnTo>
                <a:lnTo>
                  <a:pt x="2478633" y="4248340"/>
                </a:lnTo>
                <a:lnTo>
                  <a:pt x="2484590" y="4276229"/>
                </a:lnTo>
                <a:lnTo>
                  <a:pt x="2486228" y="4312793"/>
                </a:lnTo>
                <a:lnTo>
                  <a:pt x="2486228" y="4167301"/>
                </a:lnTo>
                <a:lnTo>
                  <a:pt x="2447671" y="4160532"/>
                </a:lnTo>
                <a:lnTo>
                  <a:pt x="2406904" y="4167594"/>
                </a:lnTo>
                <a:lnTo>
                  <a:pt x="2352852" y="4219689"/>
                </a:lnTo>
                <a:lnTo>
                  <a:pt x="2339416" y="4261840"/>
                </a:lnTo>
                <a:lnTo>
                  <a:pt x="2334958" y="4312793"/>
                </a:lnTo>
                <a:lnTo>
                  <a:pt x="2339416" y="4363745"/>
                </a:lnTo>
                <a:lnTo>
                  <a:pt x="2352852" y="4405896"/>
                </a:lnTo>
                <a:lnTo>
                  <a:pt x="2375319" y="4437799"/>
                </a:lnTo>
                <a:lnTo>
                  <a:pt x="2406904" y="4457992"/>
                </a:lnTo>
                <a:lnTo>
                  <a:pt x="2447671" y="4465053"/>
                </a:lnTo>
                <a:lnTo>
                  <a:pt x="2487955" y="4457992"/>
                </a:lnTo>
                <a:lnTo>
                  <a:pt x="2519235" y="4437799"/>
                </a:lnTo>
                <a:lnTo>
                  <a:pt x="2541562" y="4405896"/>
                </a:lnTo>
                <a:lnTo>
                  <a:pt x="2543022" y="4401286"/>
                </a:lnTo>
                <a:lnTo>
                  <a:pt x="2554935" y="4363745"/>
                </a:lnTo>
                <a:lnTo>
                  <a:pt x="2559393" y="4312793"/>
                </a:lnTo>
                <a:close/>
              </a:path>
              <a:path w="5828665" h="6273165">
                <a:moveTo>
                  <a:pt x="2820416" y="4335043"/>
                </a:moveTo>
                <a:lnTo>
                  <a:pt x="2797683" y="4335043"/>
                </a:lnTo>
                <a:lnTo>
                  <a:pt x="2797683" y="4231221"/>
                </a:lnTo>
                <a:lnTo>
                  <a:pt x="2797683" y="4164482"/>
                </a:lnTo>
                <a:lnTo>
                  <a:pt x="2724518" y="4164482"/>
                </a:lnTo>
                <a:lnTo>
                  <a:pt x="2724518" y="4231221"/>
                </a:lnTo>
                <a:lnTo>
                  <a:pt x="2724518" y="4335043"/>
                </a:lnTo>
                <a:lnTo>
                  <a:pt x="2674099" y="4335043"/>
                </a:lnTo>
                <a:lnTo>
                  <a:pt x="2724518" y="4231221"/>
                </a:lnTo>
                <a:lnTo>
                  <a:pt x="2724518" y="4164482"/>
                </a:lnTo>
                <a:lnTo>
                  <a:pt x="2705239" y="4164482"/>
                </a:lnTo>
                <a:lnTo>
                  <a:pt x="2585618" y="4398810"/>
                </a:lnTo>
                <a:lnTo>
                  <a:pt x="2724518" y="4398810"/>
                </a:lnTo>
                <a:lnTo>
                  <a:pt x="2724518" y="4461091"/>
                </a:lnTo>
                <a:lnTo>
                  <a:pt x="2797683" y="4461091"/>
                </a:lnTo>
                <a:lnTo>
                  <a:pt x="2797683" y="4398810"/>
                </a:lnTo>
                <a:lnTo>
                  <a:pt x="2820416" y="4398810"/>
                </a:lnTo>
                <a:lnTo>
                  <a:pt x="2820416" y="4335043"/>
                </a:lnTo>
                <a:close/>
              </a:path>
              <a:path w="5828665" h="6273165">
                <a:moveTo>
                  <a:pt x="2978848" y="152260"/>
                </a:moveTo>
                <a:lnTo>
                  <a:pt x="2974403" y="101307"/>
                </a:lnTo>
                <a:lnTo>
                  <a:pt x="2962491" y="63766"/>
                </a:lnTo>
                <a:lnTo>
                  <a:pt x="2938703" y="27254"/>
                </a:lnTo>
                <a:lnTo>
                  <a:pt x="2905696" y="6769"/>
                </a:lnTo>
                <a:lnTo>
                  <a:pt x="2905696" y="152260"/>
                </a:lnTo>
                <a:lnTo>
                  <a:pt x="2904045" y="188810"/>
                </a:lnTo>
                <a:lnTo>
                  <a:pt x="2898089" y="216712"/>
                </a:lnTo>
                <a:lnTo>
                  <a:pt x="2886291" y="234492"/>
                </a:lnTo>
                <a:lnTo>
                  <a:pt x="2867126" y="240741"/>
                </a:lnTo>
                <a:lnTo>
                  <a:pt x="2847403" y="234492"/>
                </a:lnTo>
                <a:lnTo>
                  <a:pt x="2835313" y="216712"/>
                </a:lnTo>
                <a:lnTo>
                  <a:pt x="2829242" y="188810"/>
                </a:lnTo>
                <a:lnTo>
                  <a:pt x="2827578" y="152260"/>
                </a:lnTo>
                <a:lnTo>
                  <a:pt x="2829242" y="115697"/>
                </a:lnTo>
                <a:lnTo>
                  <a:pt x="2835313" y="87807"/>
                </a:lnTo>
                <a:lnTo>
                  <a:pt x="2847403" y="70015"/>
                </a:lnTo>
                <a:lnTo>
                  <a:pt x="2867126" y="63766"/>
                </a:lnTo>
                <a:lnTo>
                  <a:pt x="2886291" y="70015"/>
                </a:lnTo>
                <a:lnTo>
                  <a:pt x="2898089" y="87807"/>
                </a:lnTo>
                <a:lnTo>
                  <a:pt x="2904045" y="115697"/>
                </a:lnTo>
                <a:lnTo>
                  <a:pt x="2905696" y="152260"/>
                </a:lnTo>
                <a:lnTo>
                  <a:pt x="2905696" y="6769"/>
                </a:lnTo>
                <a:lnTo>
                  <a:pt x="2867126" y="0"/>
                </a:lnTo>
                <a:lnTo>
                  <a:pt x="2826359" y="7061"/>
                </a:lnTo>
                <a:lnTo>
                  <a:pt x="2772308" y="59156"/>
                </a:lnTo>
                <a:lnTo>
                  <a:pt x="2758884" y="101307"/>
                </a:lnTo>
                <a:lnTo>
                  <a:pt x="2754414" y="152260"/>
                </a:lnTo>
                <a:lnTo>
                  <a:pt x="2758884" y="203212"/>
                </a:lnTo>
                <a:lnTo>
                  <a:pt x="2772308" y="245364"/>
                </a:lnTo>
                <a:lnTo>
                  <a:pt x="2794774" y="277253"/>
                </a:lnTo>
                <a:lnTo>
                  <a:pt x="2826359" y="297459"/>
                </a:lnTo>
                <a:lnTo>
                  <a:pt x="2867126" y="304507"/>
                </a:lnTo>
                <a:lnTo>
                  <a:pt x="2907411" y="297459"/>
                </a:lnTo>
                <a:lnTo>
                  <a:pt x="2938703" y="277253"/>
                </a:lnTo>
                <a:lnTo>
                  <a:pt x="2961017" y="245364"/>
                </a:lnTo>
                <a:lnTo>
                  <a:pt x="2962491" y="240741"/>
                </a:lnTo>
                <a:lnTo>
                  <a:pt x="2974403" y="203212"/>
                </a:lnTo>
                <a:lnTo>
                  <a:pt x="2978848" y="152260"/>
                </a:lnTo>
                <a:close/>
              </a:path>
              <a:path w="5828665" h="6273165">
                <a:moveTo>
                  <a:pt x="3128657" y="4229"/>
                </a:moveTo>
                <a:lnTo>
                  <a:pt x="3011995" y="4229"/>
                </a:lnTo>
                <a:lnTo>
                  <a:pt x="3011995" y="67729"/>
                </a:lnTo>
                <a:lnTo>
                  <a:pt x="3055493" y="67729"/>
                </a:lnTo>
                <a:lnTo>
                  <a:pt x="3055493" y="300139"/>
                </a:lnTo>
                <a:lnTo>
                  <a:pt x="3128657" y="300139"/>
                </a:lnTo>
                <a:lnTo>
                  <a:pt x="3128657" y="67729"/>
                </a:lnTo>
                <a:lnTo>
                  <a:pt x="3128657" y="4229"/>
                </a:lnTo>
                <a:close/>
              </a:path>
              <a:path w="5828665" h="6273165">
                <a:moveTo>
                  <a:pt x="5389207" y="2695422"/>
                </a:moveTo>
                <a:lnTo>
                  <a:pt x="5384749" y="2644470"/>
                </a:lnTo>
                <a:lnTo>
                  <a:pt x="5372836" y="2606929"/>
                </a:lnTo>
                <a:lnTo>
                  <a:pt x="5371376" y="2602319"/>
                </a:lnTo>
                <a:lnTo>
                  <a:pt x="5349049" y="2570416"/>
                </a:lnTo>
                <a:lnTo>
                  <a:pt x="5317769" y="2550223"/>
                </a:lnTo>
                <a:lnTo>
                  <a:pt x="5316042" y="2549931"/>
                </a:lnTo>
                <a:lnTo>
                  <a:pt x="5316042" y="2695422"/>
                </a:lnTo>
                <a:lnTo>
                  <a:pt x="5314391" y="2731986"/>
                </a:lnTo>
                <a:lnTo>
                  <a:pt x="5308447" y="2759875"/>
                </a:lnTo>
                <a:lnTo>
                  <a:pt x="5296649" y="2777667"/>
                </a:lnTo>
                <a:lnTo>
                  <a:pt x="5277485" y="2783916"/>
                </a:lnTo>
                <a:lnTo>
                  <a:pt x="5257749" y="2777667"/>
                </a:lnTo>
                <a:lnTo>
                  <a:pt x="5245659" y="2759875"/>
                </a:lnTo>
                <a:lnTo>
                  <a:pt x="5239601" y="2731986"/>
                </a:lnTo>
                <a:lnTo>
                  <a:pt x="5237937" y="2695422"/>
                </a:lnTo>
                <a:lnTo>
                  <a:pt x="5239601" y="2658859"/>
                </a:lnTo>
                <a:lnTo>
                  <a:pt x="5245659" y="2630970"/>
                </a:lnTo>
                <a:lnTo>
                  <a:pt x="5257749" y="2613177"/>
                </a:lnTo>
                <a:lnTo>
                  <a:pt x="5277485" y="2606929"/>
                </a:lnTo>
                <a:lnTo>
                  <a:pt x="5296649" y="2613177"/>
                </a:lnTo>
                <a:lnTo>
                  <a:pt x="5308447" y="2630970"/>
                </a:lnTo>
                <a:lnTo>
                  <a:pt x="5314391" y="2658859"/>
                </a:lnTo>
                <a:lnTo>
                  <a:pt x="5316042" y="2695422"/>
                </a:lnTo>
                <a:lnTo>
                  <a:pt x="5316042" y="2549931"/>
                </a:lnTo>
                <a:lnTo>
                  <a:pt x="5277485" y="2543162"/>
                </a:lnTo>
                <a:lnTo>
                  <a:pt x="5236718" y="2550223"/>
                </a:lnTo>
                <a:lnTo>
                  <a:pt x="5182667" y="2602319"/>
                </a:lnTo>
                <a:lnTo>
                  <a:pt x="5169230" y="2644470"/>
                </a:lnTo>
                <a:lnTo>
                  <a:pt x="5164772" y="2695422"/>
                </a:lnTo>
                <a:lnTo>
                  <a:pt x="5169230" y="2746375"/>
                </a:lnTo>
                <a:lnTo>
                  <a:pt x="5182667" y="2788526"/>
                </a:lnTo>
                <a:lnTo>
                  <a:pt x="5205133" y="2820428"/>
                </a:lnTo>
                <a:lnTo>
                  <a:pt x="5236718" y="2840621"/>
                </a:lnTo>
                <a:lnTo>
                  <a:pt x="5277485" y="2847683"/>
                </a:lnTo>
                <a:lnTo>
                  <a:pt x="5317769" y="2840621"/>
                </a:lnTo>
                <a:lnTo>
                  <a:pt x="5349049" y="2820428"/>
                </a:lnTo>
                <a:lnTo>
                  <a:pt x="5371376" y="2788526"/>
                </a:lnTo>
                <a:lnTo>
                  <a:pt x="5372836" y="2783916"/>
                </a:lnTo>
                <a:lnTo>
                  <a:pt x="5384749" y="2746375"/>
                </a:lnTo>
                <a:lnTo>
                  <a:pt x="5389207" y="2695422"/>
                </a:lnTo>
                <a:close/>
              </a:path>
              <a:path w="5828665" h="6273165">
                <a:moveTo>
                  <a:pt x="5571528" y="5687428"/>
                </a:moveTo>
                <a:lnTo>
                  <a:pt x="5567070" y="5636476"/>
                </a:lnTo>
                <a:lnTo>
                  <a:pt x="5555158" y="5598934"/>
                </a:lnTo>
                <a:lnTo>
                  <a:pt x="5553697" y="5594324"/>
                </a:lnTo>
                <a:lnTo>
                  <a:pt x="5531370" y="5562422"/>
                </a:lnTo>
                <a:lnTo>
                  <a:pt x="5500090" y="5542229"/>
                </a:lnTo>
                <a:lnTo>
                  <a:pt x="5498363" y="5541937"/>
                </a:lnTo>
                <a:lnTo>
                  <a:pt x="5498363" y="5687428"/>
                </a:lnTo>
                <a:lnTo>
                  <a:pt x="5496725" y="5723979"/>
                </a:lnTo>
                <a:lnTo>
                  <a:pt x="5490769" y="5751881"/>
                </a:lnTo>
                <a:lnTo>
                  <a:pt x="5478970" y="5769673"/>
                </a:lnTo>
                <a:lnTo>
                  <a:pt x="5459806" y="5775922"/>
                </a:lnTo>
                <a:lnTo>
                  <a:pt x="5440070" y="5769673"/>
                </a:lnTo>
                <a:lnTo>
                  <a:pt x="5427980" y="5751881"/>
                </a:lnTo>
                <a:lnTo>
                  <a:pt x="5421909" y="5723979"/>
                </a:lnTo>
                <a:lnTo>
                  <a:pt x="5420258" y="5687428"/>
                </a:lnTo>
                <a:lnTo>
                  <a:pt x="5421909" y="5650865"/>
                </a:lnTo>
                <a:lnTo>
                  <a:pt x="5427980" y="5622976"/>
                </a:lnTo>
                <a:lnTo>
                  <a:pt x="5440070" y="5605183"/>
                </a:lnTo>
                <a:lnTo>
                  <a:pt x="5459806" y="5598934"/>
                </a:lnTo>
                <a:lnTo>
                  <a:pt x="5478970" y="5605183"/>
                </a:lnTo>
                <a:lnTo>
                  <a:pt x="5490769" y="5622976"/>
                </a:lnTo>
                <a:lnTo>
                  <a:pt x="5496725" y="5650865"/>
                </a:lnTo>
                <a:lnTo>
                  <a:pt x="5498363" y="5687428"/>
                </a:lnTo>
                <a:lnTo>
                  <a:pt x="5498363" y="5541937"/>
                </a:lnTo>
                <a:lnTo>
                  <a:pt x="5459806" y="5535168"/>
                </a:lnTo>
                <a:lnTo>
                  <a:pt x="5419039" y="5542229"/>
                </a:lnTo>
                <a:lnTo>
                  <a:pt x="5364988" y="5594324"/>
                </a:lnTo>
                <a:lnTo>
                  <a:pt x="5351551" y="5636476"/>
                </a:lnTo>
                <a:lnTo>
                  <a:pt x="5347093" y="5687428"/>
                </a:lnTo>
                <a:lnTo>
                  <a:pt x="5351551" y="5738380"/>
                </a:lnTo>
                <a:lnTo>
                  <a:pt x="5364988" y="5780532"/>
                </a:lnTo>
                <a:lnTo>
                  <a:pt x="5387454" y="5812421"/>
                </a:lnTo>
                <a:lnTo>
                  <a:pt x="5419039" y="5832627"/>
                </a:lnTo>
                <a:lnTo>
                  <a:pt x="5459806" y="5839676"/>
                </a:lnTo>
                <a:lnTo>
                  <a:pt x="5500090" y="5832627"/>
                </a:lnTo>
                <a:lnTo>
                  <a:pt x="5531370" y="5812421"/>
                </a:lnTo>
                <a:lnTo>
                  <a:pt x="5553697" y="5780532"/>
                </a:lnTo>
                <a:lnTo>
                  <a:pt x="5555158" y="5775922"/>
                </a:lnTo>
                <a:lnTo>
                  <a:pt x="5567070" y="5738380"/>
                </a:lnTo>
                <a:lnTo>
                  <a:pt x="5571528" y="5687428"/>
                </a:lnTo>
                <a:close/>
              </a:path>
              <a:path w="5828665" h="6273165">
                <a:moveTo>
                  <a:pt x="5619585" y="2779953"/>
                </a:moveTo>
                <a:lnTo>
                  <a:pt x="5528627" y="2779953"/>
                </a:lnTo>
                <a:lnTo>
                  <a:pt x="5566689" y="2730525"/>
                </a:lnTo>
                <a:lnTo>
                  <a:pt x="5589702" y="2698966"/>
                </a:lnTo>
                <a:lnTo>
                  <a:pt x="5604700" y="2674162"/>
                </a:lnTo>
                <a:lnTo>
                  <a:pt x="5612917" y="2651963"/>
                </a:lnTo>
                <a:lnTo>
                  <a:pt x="5615635" y="2628188"/>
                </a:lnTo>
                <a:lnTo>
                  <a:pt x="5608840" y="2594178"/>
                </a:lnTo>
                <a:lnTo>
                  <a:pt x="5589435" y="2567076"/>
                </a:lnTo>
                <a:lnTo>
                  <a:pt x="5560022" y="2549144"/>
                </a:lnTo>
                <a:lnTo>
                  <a:pt x="5523192" y="2542667"/>
                </a:lnTo>
                <a:lnTo>
                  <a:pt x="5484126" y="2549728"/>
                </a:lnTo>
                <a:lnTo>
                  <a:pt x="5451627" y="2569489"/>
                </a:lnTo>
                <a:lnTo>
                  <a:pt x="5430456" y="2599804"/>
                </a:lnTo>
                <a:lnTo>
                  <a:pt x="5425313" y="2638564"/>
                </a:lnTo>
                <a:lnTo>
                  <a:pt x="5495506" y="2638564"/>
                </a:lnTo>
                <a:lnTo>
                  <a:pt x="5495404" y="2625280"/>
                </a:lnTo>
                <a:lnTo>
                  <a:pt x="5500205" y="2615336"/>
                </a:lnTo>
                <a:lnTo>
                  <a:pt x="5508714" y="2609100"/>
                </a:lnTo>
                <a:lnTo>
                  <a:pt x="5519725" y="2606929"/>
                </a:lnTo>
                <a:lnTo>
                  <a:pt x="5527992" y="2607907"/>
                </a:lnTo>
                <a:lnTo>
                  <a:pt x="5536539" y="2611818"/>
                </a:lnTo>
                <a:lnTo>
                  <a:pt x="5543220" y="2620073"/>
                </a:lnTo>
                <a:lnTo>
                  <a:pt x="5545925" y="2634119"/>
                </a:lnTo>
                <a:lnTo>
                  <a:pt x="5545099" y="2642374"/>
                </a:lnTo>
                <a:lnTo>
                  <a:pt x="5541175" y="2652293"/>
                </a:lnTo>
                <a:lnTo>
                  <a:pt x="5531955" y="2667216"/>
                </a:lnTo>
                <a:lnTo>
                  <a:pt x="5515280" y="2690482"/>
                </a:lnTo>
                <a:lnTo>
                  <a:pt x="5401081" y="2843733"/>
                </a:lnTo>
                <a:lnTo>
                  <a:pt x="5619585" y="2843733"/>
                </a:lnTo>
                <a:lnTo>
                  <a:pt x="5619585" y="2779953"/>
                </a:lnTo>
                <a:close/>
              </a:path>
              <a:path w="5828665" h="6273165">
                <a:moveTo>
                  <a:pt x="5828601" y="5732411"/>
                </a:moveTo>
                <a:lnTo>
                  <a:pt x="5822035" y="5693181"/>
                </a:lnTo>
                <a:lnTo>
                  <a:pt x="5803519" y="5661838"/>
                </a:lnTo>
                <a:lnTo>
                  <a:pt x="5774791" y="5641060"/>
                </a:lnTo>
                <a:lnTo>
                  <a:pt x="5737644" y="5633542"/>
                </a:lnTo>
                <a:lnTo>
                  <a:pt x="5720600" y="5635053"/>
                </a:lnTo>
                <a:lnTo>
                  <a:pt x="5706186" y="5639346"/>
                </a:lnTo>
                <a:lnTo>
                  <a:pt x="5693918" y="5646051"/>
                </a:lnTo>
                <a:lnTo>
                  <a:pt x="5683275" y="5654802"/>
                </a:lnTo>
                <a:lnTo>
                  <a:pt x="5686730" y="5603392"/>
                </a:lnTo>
                <a:lnTo>
                  <a:pt x="5808345" y="5603392"/>
                </a:lnTo>
                <a:lnTo>
                  <a:pt x="5808345" y="5540108"/>
                </a:lnTo>
                <a:lnTo>
                  <a:pt x="5630367" y="5540108"/>
                </a:lnTo>
                <a:lnTo>
                  <a:pt x="5618505" y="5681992"/>
                </a:lnTo>
                <a:lnTo>
                  <a:pt x="5675363" y="5716587"/>
                </a:lnTo>
                <a:lnTo>
                  <a:pt x="5684444" y="5708701"/>
                </a:lnTo>
                <a:lnTo>
                  <a:pt x="5695442" y="5702439"/>
                </a:lnTo>
                <a:lnTo>
                  <a:pt x="5707265" y="5698312"/>
                </a:lnTo>
                <a:lnTo>
                  <a:pt x="5718861" y="5696813"/>
                </a:lnTo>
                <a:lnTo>
                  <a:pt x="5733542" y="5699849"/>
                </a:lnTo>
                <a:lnTo>
                  <a:pt x="5745124" y="5708129"/>
                </a:lnTo>
                <a:lnTo>
                  <a:pt x="5752719" y="5720385"/>
                </a:lnTo>
                <a:lnTo>
                  <a:pt x="5755437" y="5735371"/>
                </a:lnTo>
                <a:lnTo>
                  <a:pt x="5752109" y="5750712"/>
                </a:lnTo>
                <a:lnTo>
                  <a:pt x="5742838" y="5762752"/>
                </a:lnTo>
                <a:lnTo>
                  <a:pt x="5728754" y="5770626"/>
                </a:lnTo>
                <a:lnTo>
                  <a:pt x="5710948" y="5773445"/>
                </a:lnTo>
                <a:lnTo>
                  <a:pt x="5691187" y="5772150"/>
                </a:lnTo>
                <a:lnTo>
                  <a:pt x="5670728" y="5766828"/>
                </a:lnTo>
                <a:lnTo>
                  <a:pt x="5649988" y="5755297"/>
                </a:lnTo>
                <a:lnTo>
                  <a:pt x="5629389" y="5735371"/>
                </a:lnTo>
                <a:lnTo>
                  <a:pt x="5615533" y="5735371"/>
                </a:lnTo>
                <a:lnTo>
                  <a:pt x="5610593" y="5801118"/>
                </a:lnTo>
                <a:lnTo>
                  <a:pt x="5657062" y="5828563"/>
                </a:lnTo>
                <a:lnTo>
                  <a:pt x="5715393" y="5839688"/>
                </a:lnTo>
                <a:lnTo>
                  <a:pt x="5760618" y="5831687"/>
                </a:lnTo>
                <a:lnTo>
                  <a:pt x="5796470" y="5809412"/>
                </a:lnTo>
                <a:lnTo>
                  <a:pt x="5820092" y="5775452"/>
                </a:lnTo>
                <a:lnTo>
                  <a:pt x="5828601" y="5732411"/>
                </a:lnTo>
                <a:close/>
              </a:path>
            </a:pathLst>
          </a:custGeom>
          <a:solidFill>
            <a:srgbClr val="D87355"/>
          </a:solidFill>
        </p:spPr>
        <p:txBody>
          <a:bodyPr wrap="square" lIns="0" tIns="0" rIns="0" bIns="0" rtlCol="0"/>
          <a:lstStyle/>
          <a:p>
            <a:endParaRPr/>
          </a:p>
        </p:txBody>
      </p:sp>
      <p:sp>
        <p:nvSpPr>
          <p:cNvPr id="2" name="Holder 2"/>
          <p:cNvSpPr>
            <a:spLocks noGrp="1"/>
          </p:cNvSpPr>
          <p:nvPr>
            <p:ph type="title"/>
          </p:nvPr>
        </p:nvSpPr>
        <p:spPr>
          <a:xfrm>
            <a:off x="2412813" y="352991"/>
            <a:ext cx="15278472" cy="2183130"/>
          </a:xfrm>
          <a:prstGeom prst="rect">
            <a:avLst/>
          </a:prstGeom>
        </p:spPr>
        <p:txBody>
          <a:bodyPr lIns="0" tIns="0" rIns="0" bIns="0"/>
          <a:lstStyle>
            <a:lvl1pPr>
              <a:defRPr sz="8400" b="1" i="0">
                <a:solidFill>
                  <a:srgbClr val="EFE9DB"/>
                </a:solidFill>
                <a:latin typeface="Cadillac Sans Arabic Bold"/>
                <a:cs typeface="Cadillac Sans Arabic Bold"/>
              </a:defRPr>
            </a:lvl1pPr>
          </a:lstStyle>
          <a:p>
            <a:endParaRPr/>
          </a:p>
        </p:txBody>
      </p:sp>
      <p:sp>
        <p:nvSpPr>
          <p:cNvPr id="3" name="Holder 3"/>
          <p:cNvSpPr>
            <a:spLocks noGrp="1"/>
          </p:cNvSpPr>
          <p:nvPr>
            <p:ph type="ftr" sz="quarter" idx="5"/>
          </p:nvPr>
        </p:nvSpPr>
        <p:spPr>
          <a:xfrm>
            <a:off x="6835394" y="10517696"/>
            <a:ext cx="6433312" cy="565467"/>
          </a:xfrm>
          <a:prstGeom prst="rect">
            <a:avLst/>
          </a:prstGeom>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a:xfrm>
            <a:off x="1005205" y="10517696"/>
            <a:ext cx="4623943" cy="565467"/>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11/19/24</a:t>
            </a:fld>
            <a:endParaRPr lang="en-US"/>
          </a:p>
        </p:txBody>
      </p:sp>
      <p:sp>
        <p:nvSpPr>
          <p:cNvPr id="5" name="Holder 5"/>
          <p:cNvSpPr>
            <a:spLocks noGrp="1"/>
          </p:cNvSpPr>
          <p:nvPr>
            <p:ph type="sldNum" sz="quarter" idx="7"/>
          </p:nvPr>
        </p:nvSpPr>
        <p:spPr>
          <a:xfrm>
            <a:off x="14474953" y="10517696"/>
            <a:ext cx="4623943" cy="565467"/>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4675" y="10"/>
            <a:ext cx="20089495" cy="11308715"/>
          </a:xfrm>
          <a:custGeom>
            <a:avLst/>
            <a:gdLst/>
            <a:ahLst/>
            <a:cxnLst/>
            <a:rect l="l" t="t" r="r" b="b"/>
            <a:pathLst>
              <a:path w="20089495" h="11308715">
                <a:moveTo>
                  <a:pt x="0" y="11308554"/>
                </a:moveTo>
                <a:lnTo>
                  <a:pt x="20089424" y="11308554"/>
                </a:lnTo>
                <a:lnTo>
                  <a:pt x="20089424" y="0"/>
                </a:lnTo>
                <a:lnTo>
                  <a:pt x="0" y="0"/>
                </a:lnTo>
                <a:lnTo>
                  <a:pt x="0" y="11308554"/>
                </a:lnTo>
                <a:close/>
              </a:path>
            </a:pathLst>
          </a:custGeom>
          <a:solidFill>
            <a:srgbClr val="B79E55"/>
          </a:solidFill>
        </p:spPr>
        <p:txBody>
          <a:bodyPr wrap="square" lIns="0" tIns="0" rIns="0" bIns="0" rtlCol="0"/>
          <a:lstStyle/>
          <a:p>
            <a:endParaRPr/>
          </a:p>
        </p:txBody>
      </p:sp>
      <p:sp>
        <p:nvSpPr>
          <p:cNvPr id="17" name="bg object 17"/>
          <p:cNvSpPr/>
          <p:nvPr/>
        </p:nvSpPr>
        <p:spPr>
          <a:xfrm>
            <a:off x="14674" y="10"/>
            <a:ext cx="20089495" cy="3057525"/>
          </a:xfrm>
          <a:custGeom>
            <a:avLst/>
            <a:gdLst/>
            <a:ahLst/>
            <a:cxnLst/>
            <a:rect l="l" t="t" r="r" b="b"/>
            <a:pathLst>
              <a:path w="20089495" h="3057525">
                <a:moveTo>
                  <a:pt x="20089425" y="0"/>
                </a:moveTo>
                <a:lnTo>
                  <a:pt x="0" y="0"/>
                </a:lnTo>
                <a:lnTo>
                  <a:pt x="0" y="1528748"/>
                </a:lnTo>
                <a:lnTo>
                  <a:pt x="755" y="1577277"/>
                </a:lnTo>
                <a:lnTo>
                  <a:pt x="3007" y="1625428"/>
                </a:lnTo>
                <a:lnTo>
                  <a:pt x="6733" y="1673181"/>
                </a:lnTo>
                <a:lnTo>
                  <a:pt x="11911" y="1720511"/>
                </a:lnTo>
                <a:lnTo>
                  <a:pt x="18517" y="1767397"/>
                </a:lnTo>
                <a:lnTo>
                  <a:pt x="26531" y="1813817"/>
                </a:lnTo>
                <a:lnTo>
                  <a:pt x="35929" y="1859747"/>
                </a:lnTo>
                <a:lnTo>
                  <a:pt x="46689" y="1905166"/>
                </a:lnTo>
                <a:lnTo>
                  <a:pt x="58789" y="1950051"/>
                </a:lnTo>
                <a:lnTo>
                  <a:pt x="72206" y="1994380"/>
                </a:lnTo>
                <a:lnTo>
                  <a:pt x="86918" y="2038131"/>
                </a:lnTo>
                <a:lnTo>
                  <a:pt x="102902" y="2081280"/>
                </a:lnTo>
                <a:lnTo>
                  <a:pt x="120136" y="2123806"/>
                </a:lnTo>
                <a:lnTo>
                  <a:pt x="138599" y="2165687"/>
                </a:lnTo>
                <a:lnTo>
                  <a:pt x="158266" y="2206899"/>
                </a:lnTo>
                <a:lnTo>
                  <a:pt x="179117" y="2247421"/>
                </a:lnTo>
                <a:lnTo>
                  <a:pt x="201128" y="2287230"/>
                </a:lnTo>
                <a:lnTo>
                  <a:pt x="224277" y="2326303"/>
                </a:lnTo>
                <a:lnTo>
                  <a:pt x="248542" y="2364619"/>
                </a:lnTo>
                <a:lnTo>
                  <a:pt x="273901" y="2402155"/>
                </a:lnTo>
                <a:lnTo>
                  <a:pt x="300330" y="2438889"/>
                </a:lnTo>
                <a:lnTo>
                  <a:pt x="327808" y="2474798"/>
                </a:lnTo>
                <a:lnTo>
                  <a:pt x="356313" y="2509859"/>
                </a:lnTo>
                <a:lnTo>
                  <a:pt x="385821" y="2544051"/>
                </a:lnTo>
                <a:lnTo>
                  <a:pt x="416311" y="2577351"/>
                </a:lnTo>
                <a:lnTo>
                  <a:pt x="447760" y="2609737"/>
                </a:lnTo>
                <a:lnTo>
                  <a:pt x="480146" y="2641186"/>
                </a:lnTo>
                <a:lnTo>
                  <a:pt x="513446" y="2671675"/>
                </a:lnTo>
                <a:lnTo>
                  <a:pt x="547638" y="2701184"/>
                </a:lnTo>
                <a:lnTo>
                  <a:pt x="582699" y="2729688"/>
                </a:lnTo>
                <a:lnTo>
                  <a:pt x="618608" y="2757166"/>
                </a:lnTo>
                <a:lnTo>
                  <a:pt x="655342" y="2783596"/>
                </a:lnTo>
                <a:lnTo>
                  <a:pt x="692878" y="2808954"/>
                </a:lnTo>
                <a:lnTo>
                  <a:pt x="731194" y="2833219"/>
                </a:lnTo>
                <a:lnTo>
                  <a:pt x="770267" y="2856368"/>
                </a:lnTo>
                <a:lnTo>
                  <a:pt x="810076" y="2878379"/>
                </a:lnTo>
                <a:lnTo>
                  <a:pt x="850598" y="2899230"/>
                </a:lnTo>
                <a:lnTo>
                  <a:pt x="891810" y="2918897"/>
                </a:lnTo>
                <a:lnTo>
                  <a:pt x="933691" y="2937360"/>
                </a:lnTo>
                <a:lnTo>
                  <a:pt x="976217" y="2954594"/>
                </a:lnTo>
                <a:lnTo>
                  <a:pt x="1019366" y="2970578"/>
                </a:lnTo>
                <a:lnTo>
                  <a:pt x="1063117" y="2985290"/>
                </a:lnTo>
                <a:lnTo>
                  <a:pt x="1107445" y="2998707"/>
                </a:lnTo>
                <a:lnTo>
                  <a:pt x="1152331" y="3010807"/>
                </a:lnTo>
                <a:lnTo>
                  <a:pt x="1197749" y="3021567"/>
                </a:lnTo>
                <a:lnTo>
                  <a:pt x="1243680" y="3030965"/>
                </a:lnTo>
                <a:lnTo>
                  <a:pt x="1290099" y="3038978"/>
                </a:lnTo>
                <a:lnTo>
                  <a:pt x="1336985" y="3045585"/>
                </a:lnTo>
                <a:lnTo>
                  <a:pt x="1384315" y="3050762"/>
                </a:lnTo>
                <a:lnTo>
                  <a:pt x="1432067" y="3054488"/>
                </a:lnTo>
                <a:lnTo>
                  <a:pt x="1480219" y="3056740"/>
                </a:lnTo>
                <a:lnTo>
                  <a:pt x="1528748" y="3057496"/>
                </a:lnTo>
                <a:lnTo>
                  <a:pt x="18575348" y="3057496"/>
                </a:lnTo>
                <a:lnTo>
                  <a:pt x="18623876" y="3056740"/>
                </a:lnTo>
                <a:lnTo>
                  <a:pt x="18672028" y="3054488"/>
                </a:lnTo>
                <a:lnTo>
                  <a:pt x="18719781" y="3050762"/>
                </a:lnTo>
                <a:lnTo>
                  <a:pt x="18767111" y="3045585"/>
                </a:lnTo>
                <a:lnTo>
                  <a:pt x="18813997" y="3038978"/>
                </a:lnTo>
                <a:lnTo>
                  <a:pt x="18860417" y="3030965"/>
                </a:lnTo>
                <a:lnTo>
                  <a:pt x="18906347" y="3021567"/>
                </a:lnTo>
                <a:lnTo>
                  <a:pt x="18951766" y="3010807"/>
                </a:lnTo>
                <a:lnTo>
                  <a:pt x="18996651" y="2998707"/>
                </a:lnTo>
                <a:lnTo>
                  <a:pt x="19040981" y="2985290"/>
                </a:lnTo>
                <a:lnTo>
                  <a:pt x="19084731" y="2970578"/>
                </a:lnTo>
                <a:lnTo>
                  <a:pt x="19127881" y="2954594"/>
                </a:lnTo>
                <a:lnTo>
                  <a:pt x="19170407" y="2937360"/>
                </a:lnTo>
                <a:lnTo>
                  <a:pt x="19212287" y="2918897"/>
                </a:lnTo>
                <a:lnTo>
                  <a:pt x="19253500" y="2899230"/>
                </a:lnTo>
                <a:lnTo>
                  <a:pt x="19294022" y="2878379"/>
                </a:lnTo>
                <a:lnTo>
                  <a:pt x="19333831" y="2856368"/>
                </a:lnTo>
                <a:lnTo>
                  <a:pt x="19372904" y="2833219"/>
                </a:lnTo>
                <a:lnTo>
                  <a:pt x="19411220" y="2808954"/>
                </a:lnTo>
                <a:lnTo>
                  <a:pt x="19448756" y="2783596"/>
                </a:lnTo>
                <a:lnTo>
                  <a:pt x="19485490" y="2757166"/>
                </a:lnTo>
                <a:lnTo>
                  <a:pt x="19521399" y="2729688"/>
                </a:lnTo>
                <a:lnTo>
                  <a:pt x="19556460" y="2701184"/>
                </a:lnTo>
                <a:lnTo>
                  <a:pt x="19590653" y="2671675"/>
                </a:lnTo>
                <a:lnTo>
                  <a:pt x="19623953" y="2641186"/>
                </a:lnTo>
                <a:lnTo>
                  <a:pt x="19656338" y="2609737"/>
                </a:lnTo>
                <a:lnTo>
                  <a:pt x="19687787" y="2577351"/>
                </a:lnTo>
                <a:lnTo>
                  <a:pt x="19718277" y="2544051"/>
                </a:lnTo>
                <a:lnTo>
                  <a:pt x="19747786" y="2509859"/>
                </a:lnTo>
                <a:lnTo>
                  <a:pt x="19776290" y="2474798"/>
                </a:lnTo>
                <a:lnTo>
                  <a:pt x="19803769" y="2438889"/>
                </a:lnTo>
                <a:lnTo>
                  <a:pt x="19830198" y="2402155"/>
                </a:lnTo>
                <a:lnTo>
                  <a:pt x="19855557" y="2364619"/>
                </a:lnTo>
                <a:lnTo>
                  <a:pt x="19879822" y="2326303"/>
                </a:lnTo>
                <a:lnTo>
                  <a:pt x="19902971" y="2287230"/>
                </a:lnTo>
                <a:lnTo>
                  <a:pt x="19924982" y="2247421"/>
                </a:lnTo>
                <a:lnTo>
                  <a:pt x="19945833" y="2206899"/>
                </a:lnTo>
                <a:lnTo>
                  <a:pt x="19965500" y="2165687"/>
                </a:lnTo>
                <a:lnTo>
                  <a:pt x="19983963" y="2123806"/>
                </a:lnTo>
                <a:lnTo>
                  <a:pt x="20001197" y="2081280"/>
                </a:lnTo>
                <a:lnTo>
                  <a:pt x="20017181" y="2038131"/>
                </a:lnTo>
                <a:lnTo>
                  <a:pt x="20031893" y="1994380"/>
                </a:lnTo>
                <a:lnTo>
                  <a:pt x="20045310" y="1950051"/>
                </a:lnTo>
                <a:lnTo>
                  <a:pt x="20057410" y="1905166"/>
                </a:lnTo>
                <a:lnTo>
                  <a:pt x="20068170" y="1859747"/>
                </a:lnTo>
                <a:lnTo>
                  <a:pt x="20077568" y="1813817"/>
                </a:lnTo>
                <a:lnTo>
                  <a:pt x="20085582" y="1767397"/>
                </a:lnTo>
                <a:lnTo>
                  <a:pt x="20089425" y="1740123"/>
                </a:lnTo>
                <a:lnTo>
                  <a:pt x="20089425" y="0"/>
                </a:lnTo>
                <a:close/>
              </a:path>
            </a:pathLst>
          </a:custGeom>
          <a:solidFill>
            <a:srgbClr val="FFFFFF"/>
          </a:solidFill>
        </p:spPr>
        <p:txBody>
          <a:bodyPr wrap="square" lIns="0" tIns="0" rIns="0" bIns="0" rtlCol="0"/>
          <a:lstStyle/>
          <a:p>
            <a:endParaRPr/>
          </a:p>
        </p:txBody>
      </p:sp>
      <p:sp>
        <p:nvSpPr>
          <p:cNvPr id="18" name="bg object 18"/>
          <p:cNvSpPr/>
          <p:nvPr/>
        </p:nvSpPr>
        <p:spPr>
          <a:xfrm>
            <a:off x="14674" y="3057507"/>
            <a:ext cx="20089495" cy="8251190"/>
          </a:xfrm>
          <a:custGeom>
            <a:avLst/>
            <a:gdLst/>
            <a:ahLst/>
            <a:cxnLst/>
            <a:rect l="l" t="t" r="r" b="b"/>
            <a:pathLst>
              <a:path w="20089495" h="8251190">
                <a:moveTo>
                  <a:pt x="18114630" y="0"/>
                </a:moveTo>
                <a:lnTo>
                  <a:pt x="1989469" y="0"/>
                </a:lnTo>
                <a:lnTo>
                  <a:pt x="1941131" y="575"/>
                </a:lnTo>
                <a:lnTo>
                  <a:pt x="1893077" y="2294"/>
                </a:lnTo>
                <a:lnTo>
                  <a:pt x="1845319" y="5142"/>
                </a:lnTo>
                <a:lnTo>
                  <a:pt x="1797869" y="9107"/>
                </a:lnTo>
                <a:lnTo>
                  <a:pt x="1750742" y="14175"/>
                </a:lnTo>
                <a:lnTo>
                  <a:pt x="1703950" y="20334"/>
                </a:lnTo>
                <a:lnTo>
                  <a:pt x="1657505" y="27571"/>
                </a:lnTo>
                <a:lnTo>
                  <a:pt x="1611422" y="35873"/>
                </a:lnTo>
                <a:lnTo>
                  <a:pt x="1565714" y="45226"/>
                </a:lnTo>
                <a:lnTo>
                  <a:pt x="1520392" y="55617"/>
                </a:lnTo>
                <a:lnTo>
                  <a:pt x="1475471" y="67034"/>
                </a:lnTo>
                <a:lnTo>
                  <a:pt x="1430962" y="79463"/>
                </a:lnTo>
                <a:lnTo>
                  <a:pt x="1386881" y="92892"/>
                </a:lnTo>
                <a:lnTo>
                  <a:pt x="1343238" y="107308"/>
                </a:lnTo>
                <a:lnTo>
                  <a:pt x="1300048" y="122696"/>
                </a:lnTo>
                <a:lnTo>
                  <a:pt x="1257323" y="139046"/>
                </a:lnTo>
                <a:lnTo>
                  <a:pt x="1215076" y="156342"/>
                </a:lnTo>
                <a:lnTo>
                  <a:pt x="1173321" y="174573"/>
                </a:lnTo>
                <a:lnTo>
                  <a:pt x="1132070" y="193725"/>
                </a:lnTo>
                <a:lnTo>
                  <a:pt x="1091337" y="213785"/>
                </a:lnTo>
                <a:lnTo>
                  <a:pt x="1051135" y="234741"/>
                </a:lnTo>
                <a:lnTo>
                  <a:pt x="1011475" y="256578"/>
                </a:lnTo>
                <a:lnTo>
                  <a:pt x="972373" y="279285"/>
                </a:lnTo>
                <a:lnTo>
                  <a:pt x="933840" y="302848"/>
                </a:lnTo>
                <a:lnTo>
                  <a:pt x="895889" y="327255"/>
                </a:lnTo>
                <a:lnTo>
                  <a:pt x="858534" y="352491"/>
                </a:lnTo>
                <a:lnTo>
                  <a:pt x="821788" y="378544"/>
                </a:lnTo>
                <a:lnTo>
                  <a:pt x="785663" y="405402"/>
                </a:lnTo>
                <a:lnTo>
                  <a:pt x="750173" y="433050"/>
                </a:lnTo>
                <a:lnTo>
                  <a:pt x="715331" y="461477"/>
                </a:lnTo>
                <a:lnTo>
                  <a:pt x="681150" y="490668"/>
                </a:lnTo>
                <a:lnTo>
                  <a:pt x="647642" y="520611"/>
                </a:lnTo>
                <a:lnTo>
                  <a:pt x="614821" y="551294"/>
                </a:lnTo>
                <a:lnTo>
                  <a:pt x="582700" y="582702"/>
                </a:lnTo>
                <a:lnTo>
                  <a:pt x="551292" y="614823"/>
                </a:lnTo>
                <a:lnTo>
                  <a:pt x="520610" y="647644"/>
                </a:lnTo>
                <a:lnTo>
                  <a:pt x="490667" y="681151"/>
                </a:lnTo>
                <a:lnTo>
                  <a:pt x="461475" y="715333"/>
                </a:lnTo>
                <a:lnTo>
                  <a:pt x="433049" y="750175"/>
                </a:lnTo>
                <a:lnTo>
                  <a:pt x="405401" y="785665"/>
                </a:lnTo>
                <a:lnTo>
                  <a:pt x="378543" y="821789"/>
                </a:lnTo>
                <a:lnTo>
                  <a:pt x="352490" y="858536"/>
                </a:lnTo>
                <a:lnTo>
                  <a:pt x="327254" y="895891"/>
                </a:lnTo>
                <a:lnTo>
                  <a:pt x="302847" y="933841"/>
                </a:lnTo>
                <a:lnTo>
                  <a:pt x="279284" y="972374"/>
                </a:lnTo>
                <a:lnTo>
                  <a:pt x="256578" y="1011477"/>
                </a:lnTo>
                <a:lnTo>
                  <a:pt x="234740" y="1051136"/>
                </a:lnTo>
                <a:lnTo>
                  <a:pt x="213784" y="1091339"/>
                </a:lnTo>
                <a:lnTo>
                  <a:pt x="193724" y="1132072"/>
                </a:lnTo>
                <a:lnTo>
                  <a:pt x="174572" y="1173323"/>
                </a:lnTo>
                <a:lnTo>
                  <a:pt x="156341" y="1215078"/>
                </a:lnTo>
                <a:lnTo>
                  <a:pt x="139045" y="1257324"/>
                </a:lnTo>
                <a:lnTo>
                  <a:pt x="122696" y="1300049"/>
                </a:lnTo>
                <a:lnTo>
                  <a:pt x="107307" y="1343239"/>
                </a:lnTo>
                <a:lnTo>
                  <a:pt x="92892" y="1386882"/>
                </a:lnTo>
                <a:lnTo>
                  <a:pt x="79463" y="1430964"/>
                </a:lnTo>
                <a:lnTo>
                  <a:pt x="67034" y="1475472"/>
                </a:lnTo>
                <a:lnTo>
                  <a:pt x="55617" y="1520393"/>
                </a:lnTo>
                <a:lnTo>
                  <a:pt x="45225" y="1565715"/>
                </a:lnTo>
                <a:lnTo>
                  <a:pt x="35872" y="1611423"/>
                </a:lnTo>
                <a:lnTo>
                  <a:pt x="27571" y="1657506"/>
                </a:lnTo>
                <a:lnTo>
                  <a:pt x="20334" y="1703950"/>
                </a:lnTo>
                <a:lnTo>
                  <a:pt x="14175" y="1750743"/>
                </a:lnTo>
                <a:lnTo>
                  <a:pt x="9107" y="1797870"/>
                </a:lnTo>
                <a:lnTo>
                  <a:pt x="5142" y="1845319"/>
                </a:lnTo>
                <a:lnTo>
                  <a:pt x="2294" y="1893077"/>
                </a:lnTo>
                <a:lnTo>
                  <a:pt x="575" y="1941132"/>
                </a:lnTo>
                <a:lnTo>
                  <a:pt x="0" y="1989469"/>
                </a:lnTo>
                <a:lnTo>
                  <a:pt x="0" y="8251057"/>
                </a:lnTo>
                <a:lnTo>
                  <a:pt x="20089425" y="8251057"/>
                </a:lnTo>
                <a:lnTo>
                  <a:pt x="20089425" y="1746952"/>
                </a:lnTo>
                <a:lnTo>
                  <a:pt x="20083765" y="1703950"/>
                </a:lnTo>
                <a:lnTo>
                  <a:pt x="20076528" y="1657506"/>
                </a:lnTo>
                <a:lnTo>
                  <a:pt x="20068226" y="1611423"/>
                </a:lnTo>
                <a:lnTo>
                  <a:pt x="20058873" y="1565715"/>
                </a:lnTo>
                <a:lnTo>
                  <a:pt x="20048482" y="1520393"/>
                </a:lnTo>
                <a:lnTo>
                  <a:pt x="20037065" y="1475472"/>
                </a:lnTo>
                <a:lnTo>
                  <a:pt x="20024636" y="1430964"/>
                </a:lnTo>
                <a:lnTo>
                  <a:pt x="20011207" y="1386882"/>
                </a:lnTo>
                <a:lnTo>
                  <a:pt x="19996791" y="1343239"/>
                </a:lnTo>
                <a:lnTo>
                  <a:pt x="19981403" y="1300049"/>
                </a:lnTo>
                <a:lnTo>
                  <a:pt x="19965053" y="1257324"/>
                </a:lnTo>
                <a:lnTo>
                  <a:pt x="19947757" y="1215078"/>
                </a:lnTo>
                <a:lnTo>
                  <a:pt x="19929526" y="1173323"/>
                </a:lnTo>
                <a:lnTo>
                  <a:pt x="19910374" y="1132072"/>
                </a:lnTo>
                <a:lnTo>
                  <a:pt x="19890314" y="1091339"/>
                </a:lnTo>
                <a:lnTo>
                  <a:pt x="19869358" y="1051136"/>
                </a:lnTo>
                <a:lnTo>
                  <a:pt x="19847521" y="1011477"/>
                </a:lnTo>
                <a:lnTo>
                  <a:pt x="19824814" y="972374"/>
                </a:lnTo>
                <a:lnTo>
                  <a:pt x="19801251" y="933841"/>
                </a:lnTo>
                <a:lnTo>
                  <a:pt x="19776844" y="895891"/>
                </a:lnTo>
                <a:lnTo>
                  <a:pt x="19751608" y="858536"/>
                </a:lnTo>
                <a:lnTo>
                  <a:pt x="19725555" y="821789"/>
                </a:lnTo>
                <a:lnTo>
                  <a:pt x="19698697" y="785665"/>
                </a:lnTo>
                <a:lnTo>
                  <a:pt x="19671049" y="750175"/>
                </a:lnTo>
                <a:lnTo>
                  <a:pt x="19642622" y="715333"/>
                </a:lnTo>
                <a:lnTo>
                  <a:pt x="19613431" y="681151"/>
                </a:lnTo>
                <a:lnTo>
                  <a:pt x="19583488" y="647644"/>
                </a:lnTo>
                <a:lnTo>
                  <a:pt x="19552805" y="614823"/>
                </a:lnTo>
                <a:lnTo>
                  <a:pt x="19521397" y="582702"/>
                </a:lnTo>
                <a:lnTo>
                  <a:pt x="19489276" y="551294"/>
                </a:lnTo>
                <a:lnTo>
                  <a:pt x="19456455" y="520611"/>
                </a:lnTo>
                <a:lnTo>
                  <a:pt x="19422948" y="490668"/>
                </a:lnTo>
                <a:lnTo>
                  <a:pt x="19388766" y="461477"/>
                </a:lnTo>
                <a:lnTo>
                  <a:pt x="19353924" y="433050"/>
                </a:lnTo>
                <a:lnTo>
                  <a:pt x="19318434" y="405402"/>
                </a:lnTo>
                <a:lnTo>
                  <a:pt x="19282310" y="378544"/>
                </a:lnTo>
                <a:lnTo>
                  <a:pt x="19245563" y="352491"/>
                </a:lnTo>
                <a:lnTo>
                  <a:pt x="19208208" y="327255"/>
                </a:lnTo>
                <a:lnTo>
                  <a:pt x="19170258" y="302848"/>
                </a:lnTo>
                <a:lnTo>
                  <a:pt x="19131725" y="279285"/>
                </a:lnTo>
                <a:lnTo>
                  <a:pt x="19092622" y="256578"/>
                </a:lnTo>
                <a:lnTo>
                  <a:pt x="19052963" y="234741"/>
                </a:lnTo>
                <a:lnTo>
                  <a:pt x="19012760" y="213785"/>
                </a:lnTo>
                <a:lnTo>
                  <a:pt x="18972027" y="193725"/>
                </a:lnTo>
                <a:lnTo>
                  <a:pt x="18930776" y="174573"/>
                </a:lnTo>
                <a:lnTo>
                  <a:pt x="18889021" y="156342"/>
                </a:lnTo>
                <a:lnTo>
                  <a:pt x="18846775" y="139046"/>
                </a:lnTo>
                <a:lnTo>
                  <a:pt x="18804050" y="122696"/>
                </a:lnTo>
                <a:lnTo>
                  <a:pt x="18760860" y="107308"/>
                </a:lnTo>
                <a:lnTo>
                  <a:pt x="18717217" y="92892"/>
                </a:lnTo>
                <a:lnTo>
                  <a:pt x="18673135" y="79463"/>
                </a:lnTo>
                <a:lnTo>
                  <a:pt x="18628627" y="67034"/>
                </a:lnTo>
                <a:lnTo>
                  <a:pt x="18583706" y="55617"/>
                </a:lnTo>
                <a:lnTo>
                  <a:pt x="18538384" y="45226"/>
                </a:lnTo>
                <a:lnTo>
                  <a:pt x="18492675" y="35873"/>
                </a:lnTo>
                <a:lnTo>
                  <a:pt x="18446593" y="27571"/>
                </a:lnTo>
                <a:lnTo>
                  <a:pt x="18400149" y="20334"/>
                </a:lnTo>
                <a:lnTo>
                  <a:pt x="18353356" y="14175"/>
                </a:lnTo>
                <a:lnTo>
                  <a:pt x="18306229" y="9107"/>
                </a:lnTo>
                <a:lnTo>
                  <a:pt x="18258780" y="5142"/>
                </a:lnTo>
                <a:lnTo>
                  <a:pt x="18211022" y="2294"/>
                </a:lnTo>
                <a:lnTo>
                  <a:pt x="18162967" y="575"/>
                </a:lnTo>
                <a:lnTo>
                  <a:pt x="18114630" y="0"/>
                </a:lnTo>
                <a:close/>
              </a:path>
            </a:pathLst>
          </a:custGeom>
          <a:solidFill>
            <a:srgbClr val="297239"/>
          </a:solidFill>
        </p:spPr>
        <p:txBody>
          <a:bodyPr wrap="square" lIns="0" tIns="0" rIns="0" bIns="0" rtlCol="0"/>
          <a:lstStyle/>
          <a:p>
            <a:endParaRPr/>
          </a:p>
        </p:txBody>
      </p:sp>
      <p:sp>
        <p:nvSpPr>
          <p:cNvPr id="19" name="bg object 19"/>
          <p:cNvSpPr/>
          <p:nvPr/>
        </p:nvSpPr>
        <p:spPr>
          <a:xfrm>
            <a:off x="14674" y="10"/>
            <a:ext cx="20089495" cy="3057525"/>
          </a:xfrm>
          <a:custGeom>
            <a:avLst/>
            <a:gdLst/>
            <a:ahLst/>
            <a:cxnLst/>
            <a:rect l="l" t="t" r="r" b="b"/>
            <a:pathLst>
              <a:path w="20089495" h="3057525">
                <a:moveTo>
                  <a:pt x="20089425" y="0"/>
                </a:moveTo>
                <a:lnTo>
                  <a:pt x="0" y="0"/>
                </a:lnTo>
                <a:lnTo>
                  <a:pt x="0" y="1528747"/>
                </a:lnTo>
                <a:lnTo>
                  <a:pt x="755" y="1577276"/>
                </a:lnTo>
                <a:lnTo>
                  <a:pt x="3007" y="1625428"/>
                </a:lnTo>
                <a:lnTo>
                  <a:pt x="6733" y="1673180"/>
                </a:lnTo>
                <a:lnTo>
                  <a:pt x="11911" y="1720511"/>
                </a:lnTo>
                <a:lnTo>
                  <a:pt x="18517" y="1767397"/>
                </a:lnTo>
                <a:lnTo>
                  <a:pt x="26531" y="1813816"/>
                </a:lnTo>
                <a:lnTo>
                  <a:pt x="35929" y="1859747"/>
                </a:lnTo>
                <a:lnTo>
                  <a:pt x="46689" y="1905166"/>
                </a:lnTo>
                <a:lnTo>
                  <a:pt x="58789" y="1950051"/>
                </a:lnTo>
                <a:lnTo>
                  <a:pt x="72206" y="1994380"/>
                </a:lnTo>
                <a:lnTo>
                  <a:pt x="86918" y="2038130"/>
                </a:lnTo>
                <a:lnTo>
                  <a:pt x="102902" y="2081280"/>
                </a:lnTo>
                <a:lnTo>
                  <a:pt x="120136" y="2123806"/>
                </a:lnTo>
                <a:lnTo>
                  <a:pt x="138599" y="2165686"/>
                </a:lnTo>
                <a:lnTo>
                  <a:pt x="158266" y="2206899"/>
                </a:lnTo>
                <a:lnTo>
                  <a:pt x="179117" y="2247420"/>
                </a:lnTo>
                <a:lnTo>
                  <a:pt x="201128" y="2287229"/>
                </a:lnTo>
                <a:lnTo>
                  <a:pt x="224277" y="2326303"/>
                </a:lnTo>
                <a:lnTo>
                  <a:pt x="248542" y="2364619"/>
                </a:lnTo>
                <a:lnTo>
                  <a:pt x="273901" y="2402155"/>
                </a:lnTo>
                <a:lnTo>
                  <a:pt x="300330" y="2438888"/>
                </a:lnTo>
                <a:lnTo>
                  <a:pt x="327808" y="2474797"/>
                </a:lnTo>
                <a:lnTo>
                  <a:pt x="356313" y="2509859"/>
                </a:lnTo>
                <a:lnTo>
                  <a:pt x="385821" y="2544051"/>
                </a:lnTo>
                <a:lnTo>
                  <a:pt x="416311" y="2577351"/>
                </a:lnTo>
                <a:lnTo>
                  <a:pt x="447760" y="2609736"/>
                </a:lnTo>
                <a:lnTo>
                  <a:pt x="480146" y="2641185"/>
                </a:lnTo>
                <a:lnTo>
                  <a:pt x="513446" y="2671675"/>
                </a:lnTo>
                <a:lnTo>
                  <a:pt x="547638" y="2701183"/>
                </a:lnTo>
                <a:lnTo>
                  <a:pt x="582699" y="2729688"/>
                </a:lnTo>
                <a:lnTo>
                  <a:pt x="618608" y="2757166"/>
                </a:lnTo>
                <a:lnTo>
                  <a:pt x="655342" y="2783595"/>
                </a:lnTo>
                <a:lnTo>
                  <a:pt x="692878" y="2808954"/>
                </a:lnTo>
                <a:lnTo>
                  <a:pt x="731194" y="2833219"/>
                </a:lnTo>
                <a:lnTo>
                  <a:pt x="770267" y="2856368"/>
                </a:lnTo>
                <a:lnTo>
                  <a:pt x="810076" y="2878379"/>
                </a:lnTo>
                <a:lnTo>
                  <a:pt x="850598" y="2899230"/>
                </a:lnTo>
                <a:lnTo>
                  <a:pt x="891810" y="2918897"/>
                </a:lnTo>
                <a:lnTo>
                  <a:pt x="933691" y="2937359"/>
                </a:lnTo>
                <a:lnTo>
                  <a:pt x="976217" y="2954594"/>
                </a:lnTo>
                <a:lnTo>
                  <a:pt x="1019366" y="2970578"/>
                </a:lnTo>
                <a:lnTo>
                  <a:pt x="1063117" y="2985290"/>
                </a:lnTo>
                <a:lnTo>
                  <a:pt x="1107445" y="2998707"/>
                </a:lnTo>
                <a:lnTo>
                  <a:pt x="1152331" y="3010806"/>
                </a:lnTo>
                <a:lnTo>
                  <a:pt x="1197749" y="3021566"/>
                </a:lnTo>
                <a:lnTo>
                  <a:pt x="1243680" y="3030964"/>
                </a:lnTo>
                <a:lnTo>
                  <a:pt x="1290099" y="3038978"/>
                </a:lnTo>
                <a:lnTo>
                  <a:pt x="1336985" y="3045584"/>
                </a:lnTo>
                <a:lnTo>
                  <a:pt x="1384315" y="3050762"/>
                </a:lnTo>
                <a:lnTo>
                  <a:pt x="1432067" y="3054488"/>
                </a:lnTo>
                <a:lnTo>
                  <a:pt x="1480219" y="3056740"/>
                </a:lnTo>
                <a:lnTo>
                  <a:pt x="1528748" y="3057496"/>
                </a:lnTo>
                <a:lnTo>
                  <a:pt x="18575348" y="3057496"/>
                </a:lnTo>
                <a:lnTo>
                  <a:pt x="18623876" y="3056740"/>
                </a:lnTo>
                <a:lnTo>
                  <a:pt x="18672028" y="3054488"/>
                </a:lnTo>
                <a:lnTo>
                  <a:pt x="18719781" y="3050762"/>
                </a:lnTo>
                <a:lnTo>
                  <a:pt x="18767111" y="3045584"/>
                </a:lnTo>
                <a:lnTo>
                  <a:pt x="18813997" y="3038978"/>
                </a:lnTo>
                <a:lnTo>
                  <a:pt x="18860417" y="3030964"/>
                </a:lnTo>
                <a:lnTo>
                  <a:pt x="18906347" y="3021566"/>
                </a:lnTo>
                <a:lnTo>
                  <a:pt x="18951766" y="3010806"/>
                </a:lnTo>
                <a:lnTo>
                  <a:pt x="18996651" y="2998707"/>
                </a:lnTo>
                <a:lnTo>
                  <a:pt x="19040981" y="2985290"/>
                </a:lnTo>
                <a:lnTo>
                  <a:pt x="19084731" y="2970578"/>
                </a:lnTo>
                <a:lnTo>
                  <a:pt x="19127881" y="2954594"/>
                </a:lnTo>
                <a:lnTo>
                  <a:pt x="19170407" y="2937359"/>
                </a:lnTo>
                <a:lnTo>
                  <a:pt x="19212287" y="2918897"/>
                </a:lnTo>
                <a:lnTo>
                  <a:pt x="19253500" y="2899230"/>
                </a:lnTo>
                <a:lnTo>
                  <a:pt x="19294022" y="2878379"/>
                </a:lnTo>
                <a:lnTo>
                  <a:pt x="19333831" y="2856368"/>
                </a:lnTo>
                <a:lnTo>
                  <a:pt x="19372904" y="2833219"/>
                </a:lnTo>
                <a:lnTo>
                  <a:pt x="19411220" y="2808954"/>
                </a:lnTo>
                <a:lnTo>
                  <a:pt x="19448756" y="2783595"/>
                </a:lnTo>
                <a:lnTo>
                  <a:pt x="19485490" y="2757166"/>
                </a:lnTo>
                <a:lnTo>
                  <a:pt x="19521399" y="2729688"/>
                </a:lnTo>
                <a:lnTo>
                  <a:pt x="19556460" y="2701183"/>
                </a:lnTo>
                <a:lnTo>
                  <a:pt x="19590653" y="2671675"/>
                </a:lnTo>
                <a:lnTo>
                  <a:pt x="19623953" y="2641185"/>
                </a:lnTo>
                <a:lnTo>
                  <a:pt x="19656338" y="2609736"/>
                </a:lnTo>
                <a:lnTo>
                  <a:pt x="19687787" y="2577351"/>
                </a:lnTo>
                <a:lnTo>
                  <a:pt x="19718277" y="2544051"/>
                </a:lnTo>
                <a:lnTo>
                  <a:pt x="19747786" y="2509859"/>
                </a:lnTo>
                <a:lnTo>
                  <a:pt x="19776290" y="2474797"/>
                </a:lnTo>
                <a:lnTo>
                  <a:pt x="19803769" y="2438888"/>
                </a:lnTo>
                <a:lnTo>
                  <a:pt x="19830198" y="2402155"/>
                </a:lnTo>
                <a:lnTo>
                  <a:pt x="19855557" y="2364619"/>
                </a:lnTo>
                <a:lnTo>
                  <a:pt x="19879822" y="2326303"/>
                </a:lnTo>
                <a:lnTo>
                  <a:pt x="19902971" y="2287229"/>
                </a:lnTo>
                <a:lnTo>
                  <a:pt x="19924982" y="2247420"/>
                </a:lnTo>
                <a:lnTo>
                  <a:pt x="19945833" y="2206899"/>
                </a:lnTo>
                <a:lnTo>
                  <a:pt x="19965500" y="2165686"/>
                </a:lnTo>
                <a:lnTo>
                  <a:pt x="19983963" y="2123806"/>
                </a:lnTo>
                <a:lnTo>
                  <a:pt x="20001197" y="2081280"/>
                </a:lnTo>
                <a:lnTo>
                  <a:pt x="20017181" y="2038130"/>
                </a:lnTo>
                <a:lnTo>
                  <a:pt x="20031893" y="1994380"/>
                </a:lnTo>
                <a:lnTo>
                  <a:pt x="20045310" y="1950051"/>
                </a:lnTo>
                <a:lnTo>
                  <a:pt x="20057410" y="1905166"/>
                </a:lnTo>
                <a:lnTo>
                  <a:pt x="20068170" y="1859747"/>
                </a:lnTo>
                <a:lnTo>
                  <a:pt x="20077568" y="1813816"/>
                </a:lnTo>
                <a:lnTo>
                  <a:pt x="20085582" y="1767397"/>
                </a:lnTo>
                <a:lnTo>
                  <a:pt x="20089425" y="1740123"/>
                </a:lnTo>
                <a:lnTo>
                  <a:pt x="20089425" y="0"/>
                </a:lnTo>
                <a:close/>
              </a:path>
            </a:pathLst>
          </a:custGeom>
          <a:solidFill>
            <a:srgbClr val="EBE3D2"/>
          </a:solidFill>
        </p:spPr>
        <p:txBody>
          <a:bodyPr wrap="square" lIns="0" tIns="0" rIns="0" bIns="0" rtlCol="0"/>
          <a:lstStyle/>
          <a:p>
            <a:endParaRPr/>
          </a:p>
        </p:txBody>
      </p:sp>
      <p:pic>
        <p:nvPicPr>
          <p:cNvPr id="20" name="bg object 20"/>
          <p:cNvPicPr/>
          <p:nvPr/>
        </p:nvPicPr>
        <p:blipFill>
          <a:blip r:embed="rId2" cstate="email">
            <a:extLst>
              <a:ext uri="{28A0092B-C50C-407E-A947-70E740481C1C}">
                <a14:useLocalDpi xmlns:a14="http://schemas.microsoft.com/office/drawing/2010/main"/>
              </a:ext>
            </a:extLst>
          </a:blip>
          <a:stretch>
            <a:fillRect/>
          </a:stretch>
        </p:blipFill>
        <p:spPr>
          <a:xfrm>
            <a:off x="0" y="3057503"/>
            <a:ext cx="20104100" cy="8251061"/>
          </a:xfrm>
          <a:prstGeom prst="rect">
            <a:avLst/>
          </a:prstGeom>
        </p:spPr>
      </p:pic>
      <p:sp>
        <p:nvSpPr>
          <p:cNvPr id="21" name="bg object 21"/>
          <p:cNvSpPr/>
          <p:nvPr/>
        </p:nvSpPr>
        <p:spPr>
          <a:xfrm>
            <a:off x="5538266" y="895466"/>
            <a:ext cx="2449830" cy="1164590"/>
          </a:xfrm>
          <a:custGeom>
            <a:avLst/>
            <a:gdLst/>
            <a:ahLst/>
            <a:cxnLst/>
            <a:rect l="l" t="t" r="r" b="b"/>
            <a:pathLst>
              <a:path w="2449829" h="1164589">
                <a:moveTo>
                  <a:pt x="231863" y="844816"/>
                </a:moveTo>
                <a:lnTo>
                  <a:pt x="36271" y="844816"/>
                </a:lnTo>
                <a:lnTo>
                  <a:pt x="36271" y="914666"/>
                </a:lnTo>
                <a:lnTo>
                  <a:pt x="36271" y="968006"/>
                </a:lnTo>
                <a:lnTo>
                  <a:pt x="36271" y="1036586"/>
                </a:lnTo>
                <a:lnTo>
                  <a:pt x="36271" y="1089926"/>
                </a:lnTo>
                <a:lnTo>
                  <a:pt x="36271" y="1159776"/>
                </a:lnTo>
                <a:lnTo>
                  <a:pt x="231863" y="1159776"/>
                </a:lnTo>
                <a:lnTo>
                  <a:pt x="231863" y="1089926"/>
                </a:lnTo>
                <a:lnTo>
                  <a:pt x="116713" y="1089926"/>
                </a:lnTo>
                <a:lnTo>
                  <a:pt x="116713" y="1036586"/>
                </a:lnTo>
                <a:lnTo>
                  <a:pt x="213969" y="1036586"/>
                </a:lnTo>
                <a:lnTo>
                  <a:pt x="213969" y="968006"/>
                </a:lnTo>
                <a:lnTo>
                  <a:pt x="116713" y="968006"/>
                </a:lnTo>
                <a:lnTo>
                  <a:pt x="116713" y="914666"/>
                </a:lnTo>
                <a:lnTo>
                  <a:pt x="231863" y="914666"/>
                </a:lnTo>
                <a:lnTo>
                  <a:pt x="231863" y="844816"/>
                </a:lnTo>
                <a:close/>
              </a:path>
              <a:path w="2449829" h="1164589">
                <a:moveTo>
                  <a:pt x="234492" y="63"/>
                </a:moveTo>
                <a:lnTo>
                  <a:pt x="0" y="63"/>
                </a:lnTo>
                <a:lnTo>
                  <a:pt x="0" y="69913"/>
                </a:lnTo>
                <a:lnTo>
                  <a:pt x="77292" y="69913"/>
                </a:lnTo>
                <a:lnTo>
                  <a:pt x="77292" y="315023"/>
                </a:lnTo>
                <a:lnTo>
                  <a:pt x="157200" y="315023"/>
                </a:lnTo>
                <a:lnTo>
                  <a:pt x="157200" y="69913"/>
                </a:lnTo>
                <a:lnTo>
                  <a:pt x="234492" y="69913"/>
                </a:lnTo>
                <a:lnTo>
                  <a:pt x="234492" y="63"/>
                </a:lnTo>
                <a:close/>
              </a:path>
              <a:path w="2449829" h="1164589">
                <a:moveTo>
                  <a:pt x="346468" y="562749"/>
                </a:moveTo>
                <a:lnTo>
                  <a:pt x="184010" y="562749"/>
                </a:lnTo>
                <a:lnTo>
                  <a:pt x="184010" y="624255"/>
                </a:lnTo>
                <a:lnTo>
                  <a:pt x="256044" y="624255"/>
                </a:lnTo>
                <a:lnTo>
                  <a:pt x="243027" y="640321"/>
                </a:lnTo>
                <a:lnTo>
                  <a:pt x="226402" y="652576"/>
                </a:lnTo>
                <a:lnTo>
                  <a:pt x="206730" y="660412"/>
                </a:lnTo>
                <a:lnTo>
                  <a:pt x="184543" y="663168"/>
                </a:lnTo>
                <a:lnTo>
                  <a:pt x="151295" y="656907"/>
                </a:lnTo>
                <a:lnTo>
                  <a:pt x="124802" y="639572"/>
                </a:lnTo>
                <a:lnTo>
                  <a:pt x="107276" y="613257"/>
                </a:lnTo>
                <a:lnTo>
                  <a:pt x="100939" y="580097"/>
                </a:lnTo>
                <a:lnTo>
                  <a:pt x="107276" y="546938"/>
                </a:lnTo>
                <a:lnTo>
                  <a:pt x="124802" y="520623"/>
                </a:lnTo>
                <a:lnTo>
                  <a:pt x="151295" y="503275"/>
                </a:lnTo>
                <a:lnTo>
                  <a:pt x="184543" y="497027"/>
                </a:lnTo>
                <a:lnTo>
                  <a:pt x="208483" y="500164"/>
                </a:lnTo>
                <a:lnTo>
                  <a:pt x="229362" y="509117"/>
                </a:lnTo>
                <a:lnTo>
                  <a:pt x="246494" y="523201"/>
                </a:lnTo>
                <a:lnTo>
                  <a:pt x="259194" y="541718"/>
                </a:lnTo>
                <a:lnTo>
                  <a:pt x="328599" y="506501"/>
                </a:lnTo>
                <a:lnTo>
                  <a:pt x="303568" y="470509"/>
                </a:lnTo>
                <a:lnTo>
                  <a:pt x="269976" y="442620"/>
                </a:lnTo>
                <a:lnTo>
                  <a:pt x="229666" y="424573"/>
                </a:lnTo>
                <a:lnTo>
                  <a:pt x="184543" y="418172"/>
                </a:lnTo>
                <a:lnTo>
                  <a:pt x="141338" y="423964"/>
                </a:lnTo>
                <a:lnTo>
                  <a:pt x="102603" y="440296"/>
                </a:lnTo>
                <a:lnTo>
                  <a:pt x="69862" y="465620"/>
                </a:lnTo>
                <a:lnTo>
                  <a:pt x="44615" y="498398"/>
                </a:lnTo>
                <a:lnTo>
                  <a:pt x="28359" y="537070"/>
                </a:lnTo>
                <a:lnTo>
                  <a:pt x="22606" y="580097"/>
                </a:lnTo>
                <a:lnTo>
                  <a:pt x="28359" y="623125"/>
                </a:lnTo>
                <a:lnTo>
                  <a:pt x="44615" y="661797"/>
                </a:lnTo>
                <a:lnTo>
                  <a:pt x="69862" y="694575"/>
                </a:lnTo>
                <a:lnTo>
                  <a:pt x="102603" y="719899"/>
                </a:lnTo>
                <a:lnTo>
                  <a:pt x="141338" y="736231"/>
                </a:lnTo>
                <a:lnTo>
                  <a:pt x="184543" y="742022"/>
                </a:lnTo>
                <a:lnTo>
                  <a:pt x="227571" y="736231"/>
                </a:lnTo>
                <a:lnTo>
                  <a:pt x="266242" y="719899"/>
                </a:lnTo>
                <a:lnTo>
                  <a:pt x="299021" y="694575"/>
                </a:lnTo>
                <a:lnTo>
                  <a:pt x="324345" y="661797"/>
                </a:lnTo>
                <a:lnTo>
                  <a:pt x="340677" y="623125"/>
                </a:lnTo>
                <a:lnTo>
                  <a:pt x="346468" y="580097"/>
                </a:lnTo>
                <a:lnTo>
                  <a:pt x="346468" y="562749"/>
                </a:lnTo>
                <a:close/>
              </a:path>
              <a:path w="2449829" h="1164589">
                <a:moveTo>
                  <a:pt x="533069" y="0"/>
                </a:moveTo>
                <a:lnTo>
                  <a:pt x="452640" y="0"/>
                </a:lnTo>
                <a:lnTo>
                  <a:pt x="452640" y="121920"/>
                </a:lnTo>
                <a:lnTo>
                  <a:pt x="339077" y="121920"/>
                </a:lnTo>
                <a:lnTo>
                  <a:pt x="339077" y="0"/>
                </a:lnTo>
                <a:lnTo>
                  <a:pt x="258635" y="0"/>
                </a:lnTo>
                <a:lnTo>
                  <a:pt x="258635" y="121920"/>
                </a:lnTo>
                <a:lnTo>
                  <a:pt x="258635" y="193040"/>
                </a:lnTo>
                <a:lnTo>
                  <a:pt x="258635" y="314960"/>
                </a:lnTo>
                <a:lnTo>
                  <a:pt x="339077" y="314960"/>
                </a:lnTo>
                <a:lnTo>
                  <a:pt x="339077" y="193040"/>
                </a:lnTo>
                <a:lnTo>
                  <a:pt x="452640" y="193040"/>
                </a:lnTo>
                <a:lnTo>
                  <a:pt x="452640" y="314960"/>
                </a:lnTo>
                <a:lnTo>
                  <a:pt x="533069" y="314960"/>
                </a:lnTo>
                <a:lnTo>
                  <a:pt x="533069" y="193040"/>
                </a:lnTo>
                <a:lnTo>
                  <a:pt x="533069" y="121920"/>
                </a:lnTo>
                <a:lnTo>
                  <a:pt x="533069" y="0"/>
                </a:lnTo>
                <a:close/>
              </a:path>
              <a:path w="2449829" h="1164589">
                <a:moveTo>
                  <a:pt x="546747" y="1160183"/>
                </a:moveTo>
                <a:lnTo>
                  <a:pt x="436867" y="996683"/>
                </a:lnTo>
                <a:lnTo>
                  <a:pt x="539381" y="844740"/>
                </a:lnTo>
                <a:lnTo>
                  <a:pt x="447903" y="844740"/>
                </a:lnTo>
                <a:lnTo>
                  <a:pt x="393750" y="929919"/>
                </a:lnTo>
                <a:lnTo>
                  <a:pt x="339610" y="844740"/>
                </a:lnTo>
                <a:lnTo>
                  <a:pt x="248132" y="844740"/>
                </a:lnTo>
                <a:lnTo>
                  <a:pt x="350647" y="996683"/>
                </a:lnTo>
                <a:lnTo>
                  <a:pt x="240766" y="1160183"/>
                </a:lnTo>
                <a:lnTo>
                  <a:pt x="332232" y="1160183"/>
                </a:lnTo>
                <a:lnTo>
                  <a:pt x="393750" y="1062926"/>
                </a:lnTo>
                <a:lnTo>
                  <a:pt x="455269" y="1160183"/>
                </a:lnTo>
                <a:lnTo>
                  <a:pt x="546747" y="1160183"/>
                </a:lnTo>
                <a:close/>
              </a:path>
              <a:path w="2449829" h="1164589">
                <a:moveTo>
                  <a:pt x="655548" y="737819"/>
                </a:moveTo>
                <a:lnTo>
                  <a:pt x="574878" y="622160"/>
                </a:lnTo>
                <a:lnTo>
                  <a:pt x="568274" y="612698"/>
                </a:lnTo>
                <a:lnTo>
                  <a:pt x="593191" y="599224"/>
                </a:lnTo>
                <a:lnTo>
                  <a:pt x="612635" y="578650"/>
                </a:lnTo>
                <a:lnTo>
                  <a:pt x="622820" y="557491"/>
                </a:lnTo>
                <a:lnTo>
                  <a:pt x="625284" y="552361"/>
                </a:lnTo>
                <a:lnTo>
                  <a:pt x="629793" y="521741"/>
                </a:lnTo>
                <a:lnTo>
                  <a:pt x="624293" y="492302"/>
                </a:lnTo>
                <a:lnTo>
                  <a:pt x="622592" y="483146"/>
                </a:lnTo>
                <a:lnTo>
                  <a:pt x="602513" y="451548"/>
                </a:lnTo>
                <a:lnTo>
                  <a:pt x="571906" y="430212"/>
                </a:lnTo>
                <a:lnTo>
                  <a:pt x="552500" y="426300"/>
                </a:lnTo>
                <a:lnTo>
                  <a:pt x="552500" y="524903"/>
                </a:lnTo>
                <a:lnTo>
                  <a:pt x="550075" y="537972"/>
                </a:lnTo>
                <a:lnTo>
                  <a:pt x="543306" y="548297"/>
                </a:lnTo>
                <a:lnTo>
                  <a:pt x="532980" y="555053"/>
                </a:lnTo>
                <a:lnTo>
                  <a:pt x="519912" y="557491"/>
                </a:lnTo>
                <a:lnTo>
                  <a:pt x="473113" y="557491"/>
                </a:lnTo>
                <a:lnTo>
                  <a:pt x="473113" y="492302"/>
                </a:lnTo>
                <a:lnTo>
                  <a:pt x="519912" y="492302"/>
                </a:lnTo>
                <a:lnTo>
                  <a:pt x="532980" y="494728"/>
                </a:lnTo>
                <a:lnTo>
                  <a:pt x="543306" y="501497"/>
                </a:lnTo>
                <a:lnTo>
                  <a:pt x="550075" y="511822"/>
                </a:lnTo>
                <a:lnTo>
                  <a:pt x="552500" y="524903"/>
                </a:lnTo>
                <a:lnTo>
                  <a:pt x="552500" y="426300"/>
                </a:lnTo>
                <a:lnTo>
                  <a:pt x="533057" y="422376"/>
                </a:lnTo>
                <a:lnTo>
                  <a:pt x="392671" y="422376"/>
                </a:lnTo>
                <a:lnTo>
                  <a:pt x="392671" y="737819"/>
                </a:lnTo>
                <a:lnTo>
                  <a:pt x="473113" y="737819"/>
                </a:lnTo>
                <a:lnTo>
                  <a:pt x="473113" y="622160"/>
                </a:lnTo>
                <a:lnTo>
                  <a:pt x="491515" y="622160"/>
                </a:lnTo>
                <a:lnTo>
                  <a:pt x="565124" y="737819"/>
                </a:lnTo>
                <a:lnTo>
                  <a:pt x="655548" y="737819"/>
                </a:lnTo>
                <a:close/>
              </a:path>
              <a:path w="2449829" h="1164589">
                <a:moveTo>
                  <a:pt x="853630" y="928852"/>
                </a:moveTo>
                <a:lnTo>
                  <a:pt x="828611" y="892873"/>
                </a:lnTo>
                <a:lnTo>
                  <a:pt x="795007" y="864984"/>
                </a:lnTo>
                <a:lnTo>
                  <a:pt x="754710" y="846950"/>
                </a:lnTo>
                <a:lnTo>
                  <a:pt x="709587" y="840536"/>
                </a:lnTo>
                <a:lnTo>
                  <a:pt x="666369" y="846328"/>
                </a:lnTo>
                <a:lnTo>
                  <a:pt x="627646" y="862660"/>
                </a:lnTo>
                <a:lnTo>
                  <a:pt x="594906" y="887984"/>
                </a:lnTo>
                <a:lnTo>
                  <a:pt x="569645" y="920762"/>
                </a:lnTo>
                <a:lnTo>
                  <a:pt x="553402" y="959434"/>
                </a:lnTo>
                <a:lnTo>
                  <a:pt x="547649" y="1002461"/>
                </a:lnTo>
                <a:lnTo>
                  <a:pt x="553402" y="1045489"/>
                </a:lnTo>
                <a:lnTo>
                  <a:pt x="569645" y="1084160"/>
                </a:lnTo>
                <a:lnTo>
                  <a:pt x="594906" y="1116939"/>
                </a:lnTo>
                <a:lnTo>
                  <a:pt x="627646" y="1142263"/>
                </a:lnTo>
                <a:lnTo>
                  <a:pt x="666369" y="1158595"/>
                </a:lnTo>
                <a:lnTo>
                  <a:pt x="709587" y="1164386"/>
                </a:lnTo>
                <a:lnTo>
                  <a:pt x="754710" y="1157986"/>
                </a:lnTo>
                <a:lnTo>
                  <a:pt x="795007" y="1139939"/>
                </a:lnTo>
                <a:lnTo>
                  <a:pt x="828611" y="1112050"/>
                </a:lnTo>
                <a:lnTo>
                  <a:pt x="853630" y="1076071"/>
                </a:lnTo>
                <a:lnTo>
                  <a:pt x="784225" y="1040841"/>
                </a:lnTo>
                <a:lnTo>
                  <a:pt x="771537" y="1059357"/>
                </a:lnTo>
                <a:lnTo>
                  <a:pt x="754405" y="1073442"/>
                </a:lnTo>
                <a:lnTo>
                  <a:pt x="733526" y="1082395"/>
                </a:lnTo>
                <a:lnTo>
                  <a:pt x="709587" y="1085532"/>
                </a:lnTo>
                <a:lnTo>
                  <a:pt x="676338" y="1079271"/>
                </a:lnTo>
                <a:lnTo>
                  <a:pt x="649833" y="1061935"/>
                </a:lnTo>
                <a:lnTo>
                  <a:pt x="632320" y="1035634"/>
                </a:lnTo>
                <a:lnTo>
                  <a:pt x="625983" y="1002461"/>
                </a:lnTo>
                <a:lnTo>
                  <a:pt x="632320" y="969302"/>
                </a:lnTo>
                <a:lnTo>
                  <a:pt x="649833" y="942987"/>
                </a:lnTo>
                <a:lnTo>
                  <a:pt x="676338" y="925639"/>
                </a:lnTo>
                <a:lnTo>
                  <a:pt x="709587" y="919391"/>
                </a:lnTo>
                <a:lnTo>
                  <a:pt x="733526" y="922528"/>
                </a:lnTo>
                <a:lnTo>
                  <a:pt x="754405" y="931494"/>
                </a:lnTo>
                <a:lnTo>
                  <a:pt x="771537" y="945565"/>
                </a:lnTo>
                <a:lnTo>
                  <a:pt x="784225" y="964082"/>
                </a:lnTo>
                <a:lnTo>
                  <a:pt x="853630" y="928852"/>
                </a:lnTo>
                <a:close/>
              </a:path>
              <a:path w="2449829" h="1164589">
                <a:moveTo>
                  <a:pt x="871080" y="315442"/>
                </a:moveTo>
                <a:lnTo>
                  <a:pt x="851115" y="260235"/>
                </a:lnTo>
                <a:lnTo>
                  <a:pt x="827532" y="195046"/>
                </a:lnTo>
                <a:lnTo>
                  <a:pt x="787234" y="83591"/>
                </a:lnTo>
                <a:lnTo>
                  <a:pt x="756996" y="0"/>
                </a:lnTo>
                <a:lnTo>
                  <a:pt x="747522" y="0"/>
                </a:lnTo>
                <a:lnTo>
                  <a:pt x="747522" y="195046"/>
                </a:lnTo>
                <a:lnTo>
                  <a:pt x="677621" y="195046"/>
                </a:lnTo>
                <a:lnTo>
                  <a:pt x="712304" y="83591"/>
                </a:lnTo>
                <a:lnTo>
                  <a:pt x="747522" y="195046"/>
                </a:lnTo>
                <a:lnTo>
                  <a:pt x="747522" y="0"/>
                </a:lnTo>
                <a:lnTo>
                  <a:pt x="667092" y="0"/>
                </a:lnTo>
                <a:lnTo>
                  <a:pt x="553008" y="315442"/>
                </a:lnTo>
                <a:lnTo>
                  <a:pt x="639749" y="315442"/>
                </a:lnTo>
                <a:lnTo>
                  <a:pt x="657098" y="260235"/>
                </a:lnTo>
                <a:lnTo>
                  <a:pt x="767511" y="260235"/>
                </a:lnTo>
                <a:lnTo>
                  <a:pt x="784860" y="315442"/>
                </a:lnTo>
                <a:lnTo>
                  <a:pt x="871080" y="315442"/>
                </a:lnTo>
                <a:close/>
              </a:path>
              <a:path w="2449829" h="1164589">
                <a:moveTo>
                  <a:pt x="877912" y="422452"/>
                </a:moveTo>
                <a:lnTo>
                  <a:pt x="682320" y="422452"/>
                </a:lnTo>
                <a:lnTo>
                  <a:pt x="682320" y="492302"/>
                </a:lnTo>
                <a:lnTo>
                  <a:pt x="682320" y="545642"/>
                </a:lnTo>
                <a:lnTo>
                  <a:pt x="682320" y="614222"/>
                </a:lnTo>
                <a:lnTo>
                  <a:pt x="682320" y="667562"/>
                </a:lnTo>
                <a:lnTo>
                  <a:pt x="682320" y="737412"/>
                </a:lnTo>
                <a:lnTo>
                  <a:pt x="877912" y="737412"/>
                </a:lnTo>
                <a:lnTo>
                  <a:pt x="877912" y="667562"/>
                </a:lnTo>
                <a:lnTo>
                  <a:pt x="762762" y="667562"/>
                </a:lnTo>
                <a:lnTo>
                  <a:pt x="762762" y="614222"/>
                </a:lnTo>
                <a:lnTo>
                  <a:pt x="860018" y="614222"/>
                </a:lnTo>
                <a:lnTo>
                  <a:pt x="860018" y="545642"/>
                </a:lnTo>
                <a:lnTo>
                  <a:pt x="762762" y="545642"/>
                </a:lnTo>
                <a:lnTo>
                  <a:pt x="762762" y="492302"/>
                </a:lnTo>
                <a:lnTo>
                  <a:pt x="877912" y="492302"/>
                </a:lnTo>
                <a:lnTo>
                  <a:pt x="877912" y="422452"/>
                </a:lnTo>
                <a:close/>
              </a:path>
              <a:path w="2449829" h="1164589">
                <a:moveTo>
                  <a:pt x="1122857" y="422452"/>
                </a:moveTo>
                <a:lnTo>
                  <a:pt x="927277" y="422452"/>
                </a:lnTo>
                <a:lnTo>
                  <a:pt x="927277" y="492302"/>
                </a:lnTo>
                <a:lnTo>
                  <a:pt x="927277" y="545642"/>
                </a:lnTo>
                <a:lnTo>
                  <a:pt x="927277" y="614222"/>
                </a:lnTo>
                <a:lnTo>
                  <a:pt x="927277" y="667562"/>
                </a:lnTo>
                <a:lnTo>
                  <a:pt x="927277" y="737412"/>
                </a:lnTo>
                <a:lnTo>
                  <a:pt x="1122857" y="737412"/>
                </a:lnTo>
                <a:lnTo>
                  <a:pt x="1122857" y="667562"/>
                </a:lnTo>
                <a:lnTo>
                  <a:pt x="1007719" y="667562"/>
                </a:lnTo>
                <a:lnTo>
                  <a:pt x="1007719" y="614222"/>
                </a:lnTo>
                <a:lnTo>
                  <a:pt x="1104976" y="614222"/>
                </a:lnTo>
                <a:lnTo>
                  <a:pt x="1104976" y="545642"/>
                </a:lnTo>
                <a:lnTo>
                  <a:pt x="1007719" y="545642"/>
                </a:lnTo>
                <a:lnTo>
                  <a:pt x="1007719" y="492302"/>
                </a:lnTo>
                <a:lnTo>
                  <a:pt x="1122857" y="492302"/>
                </a:lnTo>
                <a:lnTo>
                  <a:pt x="1122857" y="422452"/>
                </a:lnTo>
                <a:close/>
              </a:path>
              <a:path w="2449829" h="1164589">
                <a:moveTo>
                  <a:pt x="1169555" y="844740"/>
                </a:moveTo>
                <a:lnTo>
                  <a:pt x="1089126" y="844740"/>
                </a:lnTo>
                <a:lnTo>
                  <a:pt x="1089126" y="966660"/>
                </a:lnTo>
                <a:lnTo>
                  <a:pt x="975550" y="966660"/>
                </a:lnTo>
                <a:lnTo>
                  <a:pt x="975550" y="844740"/>
                </a:lnTo>
                <a:lnTo>
                  <a:pt x="895121" y="844740"/>
                </a:lnTo>
                <a:lnTo>
                  <a:pt x="895121" y="966660"/>
                </a:lnTo>
                <a:lnTo>
                  <a:pt x="895121" y="1037780"/>
                </a:lnTo>
                <a:lnTo>
                  <a:pt x="895121" y="1159700"/>
                </a:lnTo>
                <a:lnTo>
                  <a:pt x="975550" y="1159700"/>
                </a:lnTo>
                <a:lnTo>
                  <a:pt x="975550" y="1037780"/>
                </a:lnTo>
                <a:lnTo>
                  <a:pt x="1089126" y="1037780"/>
                </a:lnTo>
                <a:lnTo>
                  <a:pt x="1089126" y="1159700"/>
                </a:lnTo>
                <a:lnTo>
                  <a:pt x="1169555" y="1159700"/>
                </a:lnTo>
                <a:lnTo>
                  <a:pt x="1169555" y="1037780"/>
                </a:lnTo>
                <a:lnTo>
                  <a:pt x="1169555" y="966660"/>
                </a:lnTo>
                <a:lnTo>
                  <a:pt x="1169555" y="844740"/>
                </a:lnTo>
                <a:close/>
              </a:path>
              <a:path w="2449829" h="1164589">
                <a:moveTo>
                  <a:pt x="1457718" y="315442"/>
                </a:moveTo>
                <a:lnTo>
                  <a:pt x="1437754" y="260235"/>
                </a:lnTo>
                <a:lnTo>
                  <a:pt x="1414183" y="195046"/>
                </a:lnTo>
                <a:lnTo>
                  <a:pt x="1373873" y="83591"/>
                </a:lnTo>
                <a:lnTo>
                  <a:pt x="1343647" y="0"/>
                </a:lnTo>
                <a:lnTo>
                  <a:pt x="1334173" y="0"/>
                </a:lnTo>
                <a:lnTo>
                  <a:pt x="1334173" y="195046"/>
                </a:lnTo>
                <a:lnTo>
                  <a:pt x="1264259" y="195046"/>
                </a:lnTo>
                <a:lnTo>
                  <a:pt x="1298943" y="83591"/>
                </a:lnTo>
                <a:lnTo>
                  <a:pt x="1334173" y="195046"/>
                </a:lnTo>
                <a:lnTo>
                  <a:pt x="1334173" y="0"/>
                </a:lnTo>
                <a:lnTo>
                  <a:pt x="1253744" y="0"/>
                </a:lnTo>
                <a:lnTo>
                  <a:pt x="1144511" y="302006"/>
                </a:lnTo>
                <a:lnTo>
                  <a:pt x="1073226" y="199771"/>
                </a:lnTo>
                <a:lnTo>
                  <a:pt x="1066622" y="190309"/>
                </a:lnTo>
                <a:lnTo>
                  <a:pt x="1091539" y="176834"/>
                </a:lnTo>
                <a:lnTo>
                  <a:pt x="1110983" y="156273"/>
                </a:lnTo>
                <a:lnTo>
                  <a:pt x="1121156" y="135115"/>
                </a:lnTo>
                <a:lnTo>
                  <a:pt x="1123619" y="129984"/>
                </a:lnTo>
                <a:lnTo>
                  <a:pt x="1128141" y="99364"/>
                </a:lnTo>
                <a:lnTo>
                  <a:pt x="1122641" y="69926"/>
                </a:lnTo>
                <a:lnTo>
                  <a:pt x="1120927" y="60769"/>
                </a:lnTo>
                <a:lnTo>
                  <a:pt x="1100861" y="29171"/>
                </a:lnTo>
                <a:lnTo>
                  <a:pt x="1070241" y="7835"/>
                </a:lnTo>
                <a:lnTo>
                  <a:pt x="1050848" y="3937"/>
                </a:lnTo>
                <a:lnTo>
                  <a:pt x="1050848" y="102514"/>
                </a:lnTo>
                <a:lnTo>
                  <a:pt x="1048410" y="115595"/>
                </a:lnTo>
                <a:lnTo>
                  <a:pt x="1041641" y="125907"/>
                </a:lnTo>
                <a:lnTo>
                  <a:pt x="1031328" y="132676"/>
                </a:lnTo>
                <a:lnTo>
                  <a:pt x="1018247" y="135115"/>
                </a:lnTo>
                <a:lnTo>
                  <a:pt x="971461" y="135115"/>
                </a:lnTo>
                <a:lnTo>
                  <a:pt x="971461" y="69926"/>
                </a:lnTo>
                <a:lnTo>
                  <a:pt x="1018247" y="69926"/>
                </a:lnTo>
                <a:lnTo>
                  <a:pt x="1031328" y="72351"/>
                </a:lnTo>
                <a:lnTo>
                  <a:pt x="1041641" y="79121"/>
                </a:lnTo>
                <a:lnTo>
                  <a:pt x="1048410" y="89446"/>
                </a:lnTo>
                <a:lnTo>
                  <a:pt x="1050848" y="102514"/>
                </a:lnTo>
                <a:lnTo>
                  <a:pt x="1050848" y="3937"/>
                </a:lnTo>
                <a:lnTo>
                  <a:pt x="1031392" y="0"/>
                </a:lnTo>
                <a:lnTo>
                  <a:pt x="891019" y="0"/>
                </a:lnTo>
                <a:lnTo>
                  <a:pt x="891019" y="315442"/>
                </a:lnTo>
                <a:lnTo>
                  <a:pt x="971461" y="315442"/>
                </a:lnTo>
                <a:lnTo>
                  <a:pt x="971461" y="199771"/>
                </a:lnTo>
                <a:lnTo>
                  <a:pt x="989863" y="199771"/>
                </a:lnTo>
                <a:lnTo>
                  <a:pt x="1063472" y="315442"/>
                </a:lnTo>
                <a:lnTo>
                  <a:pt x="1139659" y="315442"/>
                </a:lnTo>
                <a:lnTo>
                  <a:pt x="1153896" y="315442"/>
                </a:lnTo>
                <a:lnTo>
                  <a:pt x="1226400" y="315442"/>
                </a:lnTo>
                <a:lnTo>
                  <a:pt x="1243749" y="260235"/>
                </a:lnTo>
                <a:lnTo>
                  <a:pt x="1354150" y="260235"/>
                </a:lnTo>
                <a:lnTo>
                  <a:pt x="1371498" y="315442"/>
                </a:lnTo>
                <a:lnTo>
                  <a:pt x="1457718" y="315442"/>
                </a:lnTo>
                <a:close/>
              </a:path>
              <a:path w="2449829" h="1164589">
                <a:moveTo>
                  <a:pt x="1476654" y="422376"/>
                </a:moveTo>
                <a:lnTo>
                  <a:pt x="1396212" y="422376"/>
                </a:lnTo>
                <a:lnTo>
                  <a:pt x="1396212" y="615327"/>
                </a:lnTo>
                <a:lnTo>
                  <a:pt x="1253744" y="422376"/>
                </a:lnTo>
                <a:lnTo>
                  <a:pt x="1169619" y="422376"/>
                </a:lnTo>
                <a:lnTo>
                  <a:pt x="1169619" y="737819"/>
                </a:lnTo>
                <a:lnTo>
                  <a:pt x="1250061" y="737819"/>
                </a:lnTo>
                <a:lnTo>
                  <a:pt x="1250061" y="544347"/>
                </a:lnTo>
                <a:lnTo>
                  <a:pt x="1392008" y="737819"/>
                </a:lnTo>
                <a:lnTo>
                  <a:pt x="1476654" y="737819"/>
                </a:lnTo>
                <a:lnTo>
                  <a:pt x="1476654" y="422376"/>
                </a:lnTo>
                <a:close/>
              </a:path>
              <a:path w="2449829" h="1164589">
                <a:moveTo>
                  <a:pt x="1507566" y="1160183"/>
                </a:moveTo>
                <a:lnTo>
                  <a:pt x="1487601" y="1104976"/>
                </a:lnTo>
                <a:lnTo>
                  <a:pt x="1464017" y="1039787"/>
                </a:lnTo>
                <a:lnTo>
                  <a:pt x="1423720" y="928344"/>
                </a:lnTo>
                <a:lnTo>
                  <a:pt x="1393482" y="844740"/>
                </a:lnTo>
                <a:lnTo>
                  <a:pt x="1384020" y="844740"/>
                </a:lnTo>
                <a:lnTo>
                  <a:pt x="1384020" y="1039787"/>
                </a:lnTo>
                <a:lnTo>
                  <a:pt x="1314094" y="1039787"/>
                </a:lnTo>
                <a:lnTo>
                  <a:pt x="1348790" y="928344"/>
                </a:lnTo>
                <a:lnTo>
                  <a:pt x="1384020" y="1039787"/>
                </a:lnTo>
                <a:lnTo>
                  <a:pt x="1384020" y="844740"/>
                </a:lnTo>
                <a:lnTo>
                  <a:pt x="1303578" y="844740"/>
                </a:lnTo>
                <a:lnTo>
                  <a:pt x="1189494" y="1160183"/>
                </a:lnTo>
                <a:lnTo>
                  <a:pt x="1276235" y="1160183"/>
                </a:lnTo>
                <a:lnTo>
                  <a:pt x="1293583" y="1104976"/>
                </a:lnTo>
                <a:lnTo>
                  <a:pt x="1403985" y="1104976"/>
                </a:lnTo>
                <a:lnTo>
                  <a:pt x="1421333" y="1160183"/>
                </a:lnTo>
                <a:lnTo>
                  <a:pt x="1507566" y="1160183"/>
                </a:lnTo>
                <a:close/>
              </a:path>
              <a:path w="2449829" h="1164589">
                <a:moveTo>
                  <a:pt x="1834540" y="844740"/>
                </a:moveTo>
                <a:lnTo>
                  <a:pt x="1754098" y="844740"/>
                </a:lnTo>
                <a:lnTo>
                  <a:pt x="1754098" y="1037691"/>
                </a:lnTo>
                <a:lnTo>
                  <a:pt x="1611630" y="844740"/>
                </a:lnTo>
                <a:lnTo>
                  <a:pt x="1527505" y="844740"/>
                </a:lnTo>
                <a:lnTo>
                  <a:pt x="1527505" y="1160183"/>
                </a:lnTo>
                <a:lnTo>
                  <a:pt x="1607934" y="1160183"/>
                </a:lnTo>
                <a:lnTo>
                  <a:pt x="1607934" y="966711"/>
                </a:lnTo>
                <a:lnTo>
                  <a:pt x="1749894" y="1160183"/>
                </a:lnTo>
                <a:lnTo>
                  <a:pt x="1834540" y="1160183"/>
                </a:lnTo>
                <a:lnTo>
                  <a:pt x="1834540" y="844740"/>
                </a:lnTo>
                <a:close/>
              </a:path>
              <a:path w="2449829" h="1164589">
                <a:moveTo>
                  <a:pt x="1892477" y="0"/>
                </a:moveTo>
                <a:lnTo>
                  <a:pt x="1807298" y="0"/>
                </a:lnTo>
                <a:lnTo>
                  <a:pt x="1758416" y="207657"/>
                </a:lnTo>
                <a:lnTo>
                  <a:pt x="1702689" y="0"/>
                </a:lnTo>
                <a:lnTo>
                  <a:pt x="1629600" y="0"/>
                </a:lnTo>
                <a:lnTo>
                  <a:pt x="1573872" y="207657"/>
                </a:lnTo>
                <a:lnTo>
                  <a:pt x="1525511" y="0"/>
                </a:lnTo>
                <a:lnTo>
                  <a:pt x="1440345" y="0"/>
                </a:lnTo>
                <a:lnTo>
                  <a:pt x="1522361" y="315442"/>
                </a:lnTo>
                <a:lnTo>
                  <a:pt x="1616468" y="315442"/>
                </a:lnTo>
                <a:lnTo>
                  <a:pt x="1666405" y="114604"/>
                </a:lnTo>
                <a:lnTo>
                  <a:pt x="1715820" y="315442"/>
                </a:lnTo>
                <a:lnTo>
                  <a:pt x="1809927" y="315442"/>
                </a:lnTo>
                <a:lnTo>
                  <a:pt x="1892477" y="0"/>
                </a:lnTo>
                <a:close/>
              </a:path>
              <a:path w="2449829" h="1164589">
                <a:moveTo>
                  <a:pt x="2192083" y="315442"/>
                </a:moveTo>
                <a:lnTo>
                  <a:pt x="2172131" y="260235"/>
                </a:lnTo>
                <a:lnTo>
                  <a:pt x="2148548" y="195046"/>
                </a:lnTo>
                <a:lnTo>
                  <a:pt x="2108250" y="83591"/>
                </a:lnTo>
                <a:lnTo>
                  <a:pt x="2078012" y="0"/>
                </a:lnTo>
                <a:lnTo>
                  <a:pt x="2068550" y="0"/>
                </a:lnTo>
                <a:lnTo>
                  <a:pt x="2068550" y="195046"/>
                </a:lnTo>
                <a:lnTo>
                  <a:pt x="1998624" y="195046"/>
                </a:lnTo>
                <a:lnTo>
                  <a:pt x="2033308" y="83591"/>
                </a:lnTo>
                <a:lnTo>
                  <a:pt x="2068550" y="195046"/>
                </a:lnTo>
                <a:lnTo>
                  <a:pt x="2068550" y="0"/>
                </a:lnTo>
                <a:lnTo>
                  <a:pt x="1988108" y="0"/>
                </a:lnTo>
                <a:lnTo>
                  <a:pt x="1874024" y="315442"/>
                </a:lnTo>
                <a:lnTo>
                  <a:pt x="1960765" y="315442"/>
                </a:lnTo>
                <a:lnTo>
                  <a:pt x="1978113" y="260235"/>
                </a:lnTo>
                <a:lnTo>
                  <a:pt x="2088515" y="260235"/>
                </a:lnTo>
                <a:lnTo>
                  <a:pt x="2105863" y="315442"/>
                </a:lnTo>
                <a:lnTo>
                  <a:pt x="2192083" y="315442"/>
                </a:lnTo>
                <a:close/>
              </a:path>
              <a:path w="2449829" h="1164589">
                <a:moveTo>
                  <a:pt x="2205126" y="985113"/>
                </a:moveTo>
                <a:lnTo>
                  <a:pt x="2042680" y="985113"/>
                </a:lnTo>
                <a:lnTo>
                  <a:pt x="2042680" y="1046619"/>
                </a:lnTo>
                <a:lnTo>
                  <a:pt x="2114702" y="1046619"/>
                </a:lnTo>
                <a:lnTo>
                  <a:pt x="2101684" y="1062685"/>
                </a:lnTo>
                <a:lnTo>
                  <a:pt x="2085060" y="1074940"/>
                </a:lnTo>
                <a:lnTo>
                  <a:pt x="2065388" y="1082776"/>
                </a:lnTo>
                <a:lnTo>
                  <a:pt x="2043201" y="1085532"/>
                </a:lnTo>
                <a:lnTo>
                  <a:pt x="2009952" y="1079271"/>
                </a:lnTo>
                <a:lnTo>
                  <a:pt x="1983460" y="1061935"/>
                </a:lnTo>
                <a:lnTo>
                  <a:pt x="1965934" y="1035621"/>
                </a:lnTo>
                <a:lnTo>
                  <a:pt x="1959597" y="1002461"/>
                </a:lnTo>
                <a:lnTo>
                  <a:pt x="1965934" y="969302"/>
                </a:lnTo>
                <a:lnTo>
                  <a:pt x="1983460" y="942987"/>
                </a:lnTo>
                <a:lnTo>
                  <a:pt x="2009952" y="925639"/>
                </a:lnTo>
                <a:lnTo>
                  <a:pt x="2043201" y="919391"/>
                </a:lnTo>
                <a:lnTo>
                  <a:pt x="2067140" y="922528"/>
                </a:lnTo>
                <a:lnTo>
                  <a:pt x="2088019" y="931494"/>
                </a:lnTo>
                <a:lnTo>
                  <a:pt x="2105152" y="945565"/>
                </a:lnTo>
                <a:lnTo>
                  <a:pt x="2117852" y="964082"/>
                </a:lnTo>
                <a:lnTo>
                  <a:pt x="2187257" y="928865"/>
                </a:lnTo>
                <a:lnTo>
                  <a:pt x="2162238" y="892886"/>
                </a:lnTo>
                <a:lnTo>
                  <a:pt x="2128634" y="864984"/>
                </a:lnTo>
                <a:lnTo>
                  <a:pt x="2088337" y="846937"/>
                </a:lnTo>
                <a:lnTo>
                  <a:pt x="2043201" y="840536"/>
                </a:lnTo>
                <a:lnTo>
                  <a:pt x="1999996" y="846328"/>
                </a:lnTo>
                <a:lnTo>
                  <a:pt x="1961261" y="862660"/>
                </a:lnTo>
                <a:lnTo>
                  <a:pt x="1928520" y="887984"/>
                </a:lnTo>
                <a:lnTo>
                  <a:pt x="1903272" y="920762"/>
                </a:lnTo>
                <a:lnTo>
                  <a:pt x="1887016" y="959434"/>
                </a:lnTo>
                <a:lnTo>
                  <a:pt x="1881276" y="1002461"/>
                </a:lnTo>
                <a:lnTo>
                  <a:pt x="1887016" y="1045489"/>
                </a:lnTo>
                <a:lnTo>
                  <a:pt x="1903272" y="1084160"/>
                </a:lnTo>
                <a:lnTo>
                  <a:pt x="1928520" y="1116939"/>
                </a:lnTo>
                <a:lnTo>
                  <a:pt x="1961261" y="1142263"/>
                </a:lnTo>
                <a:lnTo>
                  <a:pt x="1999996" y="1158595"/>
                </a:lnTo>
                <a:lnTo>
                  <a:pt x="2043201" y="1164386"/>
                </a:lnTo>
                <a:lnTo>
                  <a:pt x="2086229" y="1158595"/>
                </a:lnTo>
                <a:lnTo>
                  <a:pt x="2124913" y="1142263"/>
                </a:lnTo>
                <a:lnTo>
                  <a:pt x="2157679" y="1116939"/>
                </a:lnTo>
                <a:lnTo>
                  <a:pt x="2183015" y="1084160"/>
                </a:lnTo>
                <a:lnTo>
                  <a:pt x="2199335" y="1045489"/>
                </a:lnTo>
                <a:lnTo>
                  <a:pt x="2205126" y="1002461"/>
                </a:lnTo>
                <a:lnTo>
                  <a:pt x="2205126" y="985113"/>
                </a:lnTo>
                <a:close/>
              </a:path>
              <a:path w="2449829" h="1164589">
                <a:moveTo>
                  <a:pt x="2404872" y="63"/>
                </a:moveTo>
                <a:lnTo>
                  <a:pt x="2170392" y="63"/>
                </a:lnTo>
                <a:lnTo>
                  <a:pt x="2170392" y="69913"/>
                </a:lnTo>
                <a:lnTo>
                  <a:pt x="2247684" y="69913"/>
                </a:lnTo>
                <a:lnTo>
                  <a:pt x="2247684" y="315023"/>
                </a:lnTo>
                <a:lnTo>
                  <a:pt x="2327592" y="315023"/>
                </a:lnTo>
                <a:lnTo>
                  <a:pt x="2327592" y="69913"/>
                </a:lnTo>
                <a:lnTo>
                  <a:pt x="2404872" y="69913"/>
                </a:lnTo>
                <a:lnTo>
                  <a:pt x="2404872" y="63"/>
                </a:lnTo>
                <a:close/>
              </a:path>
              <a:path w="2449829" h="1164589">
                <a:moveTo>
                  <a:pt x="2449550" y="844740"/>
                </a:moveTo>
                <a:lnTo>
                  <a:pt x="2253970" y="844740"/>
                </a:lnTo>
                <a:lnTo>
                  <a:pt x="2253970" y="914590"/>
                </a:lnTo>
                <a:lnTo>
                  <a:pt x="2253970" y="967930"/>
                </a:lnTo>
                <a:lnTo>
                  <a:pt x="2253970" y="1037780"/>
                </a:lnTo>
                <a:lnTo>
                  <a:pt x="2253970" y="1089850"/>
                </a:lnTo>
                <a:lnTo>
                  <a:pt x="2253970" y="1159700"/>
                </a:lnTo>
                <a:lnTo>
                  <a:pt x="2449550" y="1159700"/>
                </a:lnTo>
                <a:lnTo>
                  <a:pt x="2449550" y="1089850"/>
                </a:lnTo>
                <a:lnTo>
                  <a:pt x="2334399" y="1089850"/>
                </a:lnTo>
                <a:lnTo>
                  <a:pt x="2334399" y="1037780"/>
                </a:lnTo>
                <a:lnTo>
                  <a:pt x="2431669" y="1037780"/>
                </a:lnTo>
                <a:lnTo>
                  <a:pt x="2431669" y="967930"/>
                </a:lnTo>
                <a:lnTo>
                  <a:pt x="2334399" y="967930"/>
                </a:lnTo>
                <a:lnTo>
                  <a:pt x="2334399" y="914590"/>
                </a:lnTo>
                <a:lnTo>
                  <a:pt x="2449550" y="914590"/>
                </a:lnTo>
                <a:lnTo>
                  <a:pt x="2449550" y="844740"/>
                </a:lnTo>
                <a:close/>
              </a:path>
            </a:pathLst>
          </a:custGeom>
          <a:solidFill>
            <a:srgbClr val="000000"/>
          </a:solidFill>
        </p:spPr>
        <p:txBody>
          <a:bodyPr wrap="square" lIns="0" tIns="0" rIns="0" bIns="0" rtlCol="0"/>
          <a:lstStyle/>
          <a:p>
            <a:endParaRPr/>
          </a:p>
        </p:txBody>
      </p:sp>
      <p:pic>
        <p:nvPicPr>
          <p:cNvPr id="22" name="bg object 22"/>
          <p:cNvPicPr/>
          <p:nvPr/>
        </p:nvPicPr>
        <p:blipFill>
          <a:blip r:embed="rId3" cstate="email">
            <a:extLst>
              <a:ext uri="{28A0092B-C50C-407E-A947-70E740481C1C}">
                <a14:useLocalDpi xmlns:a14="http://schemas.microsoft.com/office/drawing/2010/main"/>
              </a:ext>
            </a:extLst>
          </a:blip>
          <a:stretch>
            <a:fillRect/>
          </a:stretch>
        </p:blipFill>
        <p:spPr>
          <a:xfrm>
            <a:off x="2220952" y="1948193"/>
            <a:ext cx="410546" cy="114832"/>
          </a:xfrm>
          <a:prstGeom prst="rect">
            <a:avLst/>
          </a:prstGeom>
        </p:spPr>
      </p:pic>
      <p:sp>
        <p:nvSpPr>
          <p:cNvPr id="23" name="bg object 23"/>
          <p:cNvSpPr/>
          <p:nvPr/>
        </p:nvSpPr>
        <p:spPr>
          <a:xfrm>
            <a:off x="2651341" y="1948258"/>
            <a:ext cx="71755" cy="114300"/>
          </a:xfrm>
          <a:custGeom>
            <a:avLst/>
            <a:gdLst/>
            <a:ahLst/>
            <a:cxnLst/>
            <a:rect l="l" t="t" r="r" b="b"/>
            <a:pathLst>
              <a:path w="71755" h="114300">
                <a:moveTo>
                  <a:pt x="71196" y="0"/>
                </a:moveTo>
                <a:lnTo>
                  <a:pt x="0" y="0"/>
                </a:lnTo>
                <a:lnTo>
                  <a:pt x="0" y="25400"/>
                </a:lnTo>
                <a:lnTo>
                  <a:pt x="0" y="44450"/>
                </a:lnTo>
                <a:lnTo>
                  <a:pt x="0" y="69850"/>
                </a:lnTo>
                <a:lnTo>
                  <a:pt x="0" y="88900"/>
                </a:lnTo>
                <a:lnTo>
                  <a:pt x="0" y="114300"/>
                </a:lnTo>
                <a:lnTo>
                  <a:pt x="71196" y="114300"/>
                </a:lnTo>
                <a:lnTo>
                  <a:pt x="71196" y="88900"/>
                </a:lnTo>
                <a:lnTo>
                  <a:pt x="29286" y="88900"/>
                </a:lnTo>
                <a:lnTo>
                  <a:pt x="29286" y="69850"/>
                </a:lnTo>
                <a:lnTo>
                  <a:pt x="64693" y="69850"/>
                </a:lnTo>
                <a:lnTo>
                  <a:pt x="64693" y="44450"/>
                </a:lnTo>
                <a:lnTo>
                  <a:pt x="29286" y="44450"/>
                </a:lnTo>
                <a:lnTo>
                  <a:pt x="29286" y="25400"/>
                </a:lnTo>
                <a:lnTo>
                  <a:pt x="71196" y="25400"/>
                </a:lnTo>
                <a:lnTo>
                  <a:pt x="71196" y="0"/>
                </a:lnTo>
                <a:close/>
              </a:path>
            </a:pathLst>
          </a:custGeom>
          <a:solidFill>
            <a:srgbClr val="000000"/>
          </a:solidFill>
        </p:spPr>
        <p:txBody>
          <a:bodyPr wrap="square" lIns="0" tIns="0" rIns="0" bIns="0" rtlCol="0"/>
          <a:lstStyle/>
          <a:p>
            <a:endParaRPr/>
          </a:p>
        </p:txBody>
      </p:sp>
      <p:pic>
        <p:nvPicPr>
          <p:cNvPr id="24" name="bg object 24"/>
          <p:cNvPicPr/>
          <p:nvPr/>
        </p:nvPicPr>
        <p:blipFill>
          <a:blip r:embed="rId4" cstate="email">
            <a:extLst>
              <a:ext uri="{28A0092B-C50C-407E-A947-70E740481C1C}">
                <a14:useLocalDpi xmlns:a14="http://schemas.microsoft.com/office/drawing/2010/main"/>
              </a:ext>
            </a:extLst>
          </a:blip>
          <a:stretch>
            <a:fillRect/>
          </a:stretch>
        </p:blipFill>
        <p:spPr>
          <a:xfrm>
            <a:off x="2788333" y="1946666"/>
            <a:ext cx="313196" cy="117886"/>
          </a:xfrm>
          <a:prstGeom prst="rect">
            <a:avLst/>
          </a:prstGeom>
        </p:spPr>
      </p:pic>
      <p:pic>
        <p:nvPicPr>
          <p:cNvPr id="25" name="bg object 25"/>
          <p:cNvPicPr/>
          <p:nvPr/>
        </p:nvPicPr>
        <p:blipFill>
          <a:blip r:embed="rId5" cstate="email">
            <a:extLst>
              <a:ext uri="{28A0092B-C50C-407E-A947-70E740481C1C}">
                <a14:useLocalDpi xmlns:a14="http://schemas.microsoft.com/office/drawing/2010/main"/>
              </a:ext>
            </a:extLst>
          </a:blip>
          <a:stretch>
            <a:fillRect/>
          </a:stretch>
        </p:blipFill>
        <p:spPr>
          <a:xfrm>
            <a:off x="3144171" y="1948193"/>
            <a:ext cx="115792" cy="114832"/>
          </a:xfrm>
          <a:prstGeom prst="rect">
            <a:avLst/>
          </a:prstGeom>
        </p:spPr>
      </p:pic>
      <p:pic>
        <p:nvPicPr>
          <p:cNvPr id="26" name="bg object 26"/>
          <p:cNvPicPr/>
          <p:nvPr/>
        </p:nvPicPr>
        <p:blipFill>
          <a:blip r:embed="rId6" cstate="email">
            <a:extLst>
              <a:ext uri="{28A0092B-C50C-407E-A947-70E740481C1C}">
                <a14:useLocalDpi xmlns:a14="http://schemas.microsoft.com/office/drawing/2010/main"/>
              </a:ext>
            </a:extLst>
          </a:blip>
          <a:stretch>
            <a:fillRect/>
          </a:stretch>
        </p:blipFill>
        <p:spPr>
          <a:xfrm>
            <a:off x="3311013" y="1946666"/>
            <a:ext cx="315112" cy="117886"/>
          </a:xfrm>
          <a:prstGeom prst="rect">
            <a:avLst/>
          </a:prstGeom>
        </p:spPr>
      </p:pic>
      <p:pic>
        <p:nvPicPr>
          <p:cNvPr id="27" name="bg object 27"/>
          <p:cNvPicPr/>
          <p:nvPr/>
        </p:nvPicPr>
        <p:blipFill>
          <a:blip r:embed="rId7" cstate="email">
            <a:extLst>
              <a:ext uri="{28A0092B-C50C-407E-A947-70E740481C1C}">
                <a14:useLocalDpi xmlns:a14="http://schemas.microsoft.com/office/drawing/2010/main"/>
              </a:ext>
            </a:extLst>
          </a:blip>
          <a:stretch>
            <a:fillRect/>
          </a:stretch>
        </p:blipFill>
        <p:spPr>
          <a:xfrm>
            <a:off x="3645977" y="1948195"/>
            <a:ext cx="201842" cy="114828"/>
          </a:xfrm>
          <a:prstGeom prst="rect">
            <a:avLst/>
          </a:prstGeom>
        </p:spPr>
      </p:pic>
      <p:pic>
        <p:nvPicPr>
          <p:cNvPr id="28" name="bg object 28"/>
          <p:cNvPicPr/>
          <p:nvPr/>
        </p:nvPicPr>
        <p:blipFill>
          <a:blip r:embed="rId8" cstate="email">
            <a:extLst>
              <a:ext uri="{28A0092B-C50C-407E-A947-70E740481C1C}">
                <a14:useLocalDpi xmlns:a14="http://schemas.microsoft.com/office/drawing/2010/main"/>
              </a:ext>
            </a:extLst>
          </a:blip>
          <a:stretch>
            <a:fillRect/>
          </a:stretch>
        </p:blipFill>
        <p:spPr>
          <a:xfrm>
            <a:off x="3871703" y="1948196"/>
            <a:ext cx="185782" cy="114828"/>
          </a:xfrm>
          <a:prstGeom prst="rect">
            <a:avLst/>
          </a:prstGeom>
        </p:spPr>
      </p:pic>
      <p:sp>
        <p:nvSpPr>
          <p:cNvPr id="29" name="bg object 29"/>
          <p:cNvSpPr/>
          <p:nvPr/>
        </p:nvSpPr>
        <p:spPr>
          <a:xfrm>
            <a:off x="4101858" y="1946670"/>
            <a:ext cx="1009015" cy="118110"/>
          </a:xfrm>
          <a:custGeom>
            <a:avLst/>
            <a:gdLst/>
            <a:ahLst/>
            <a:cxnLst/>
            <a:rect l="l" t="t" r="r" b="b"/>
            <a:pathLst>
              <a:path w="1009014" h="118110">
                <a:moveTo>
                  <a:pt x="85344" y="1587"/>
                </a:moveTo>
                <a:lnTo>
                  <a:pt x="0" y="1587"/>
                </a:lnTo>
                <a:lnTo>
                  <a:pt x="0" y="26987"/>
                </a:lnTo>
                <a:lnTo>
                  <a:pt x="28117" y="26987"/>
                </a:lnTo>
                <a:lnTo>
                  <a:pt x="28117" y="115887"/>
                </a:lnTo>
                <a:lnTo>
                  <a:pt x="57213" y="115887"/>
                </a:lnTo>
                <a:lnTo>
                  <a:pt x="57213" y="26987"/>
                </a:lnTo>
                <a:lnTo>
                  <a:pt x="85344" y="26987"/>
                </a:lnTo>
                <a:lnTo>
                  <a:pt x="85344" y="1587"/>
                </a:lnTo>
                <a:close/>
              </a:path>
              <a:path w="1009014" h="118110">
                <a:moveTo>
                  <a:pt x="207111" y="58940"/>
                </a:moveTo>
                <a:lnTo>
                  <a:pt x="202476" y="36004"/>
                </a:lnTo>
                <a:lnTo>
                  <a:pt x="197548" y="28702"/>
                </a:lnTo>
                <a:lnTo>
                  <a:pt x="189839" y="17272"/>
                </a:lnTo>
                <a:lnTo>
                  <a:pt x="178409" y="9575"/>
                </a:lnTo>
                <a:lnTo>
                  <a:pt x="178409" y="58940"/>
                </a:lnTo>
                <a:lnTo>
                  <a:pt x="176110" y="71018"/>
                </a:lnTo>
                <a:lnTo>
                  <a:pt x="169748" y="80594"/>
                </a:lnTo>
                <a:lnTo>
                  <a:pt x="160159" y="86906"/>
                </a:lnTo>
                <a:lnTo>
                  <a:pt x="148158" y="89179"/>
                </a:lnTo>
                <a:lnTo>
                  <a:pt x="136055" y="86906"/>
                </a:lnTo>
                <a:lnTo>
                  <a:pt x="126415" y="80594"/>
                </a:lnTo>
                <a:lnTo>
                  <a:pt x="120040" y="71018"/>
                </a:lnTo>
                <a:lnTo>
                  <a:pt x="117741" y="58940"/>
                </a:lnTo>
                <a:lnTo>
                  <a:pt x="120040" y="46875"/>
                </a:lnTo>
                <a:lnTo>
                  <a:pt x="126415" y="37299"/>
                </a:lnTo>
                <a:lnTo>
                  <a:pt x="136055" y="30988"/>
                </a:lnTo>
                <a:lnTo>
                  <a:pt x="148158" y="28702"/>
                </a:lnTo>
                <a:lnTo>
                  <a:pt x="160159" y="30988"/>
                </a:lnTo>
                <a:lnTo>
                  <a:pt x="169748" y="37299"/>
                </a:lnTo>
                <a:lnTo>
                  <a:pt x="176110" y="46875"/>
                </a:lnTo>
                <a:lnTo>
                  <a:pt x="178409" y="58940"/>
                </a:lnTo>
                <a:lnTo>
                  <a:pt x="178409" y="9575"/>
                </a:lnTo>
                <a:lnTo>
                  <a:pt x="171094" y="4635"/>
                </a:lnTo>
                <a:lnTo>
                  <a:pt x="148158" y="0"/>
                </a:lnTo>
                <a:lnTo>
                  <a:pt x="125145" y="4635"/>
                </a:lnTo>
                <a:lnTo>
                  <a:pt x="106413" y="17272"/>
                </a:lnTo>
                <a:lnTo>
                  <a:pt x="93827" y="36004"/>
                </a:lnTo>
                <a:lnTo>
                  <a:pt x="89217" y="58940"/>
                </a:lnTo>
                <a:lnTo>
                  <a:pt x="93827" y="81876"/>
                </a:lnTo>
                <a:lnTo>
                  <a:pt x="106413" y="100622"/>
                </a:lnTo>
                <a:lnTo>
                  <a:pt x="125145" y="113258"/>
                </a:lnTo>
                <a:lnTo>
                  <a:pt x="148158" y="117894"/>
                </a:lnTo>
                <a:lnTo>
                  <a:pt x="171094" y="113258"/>
                </a:lnTo>
                <a:lnTo>
                  <a:pt x="189839" y="100622"/>
                </a:lnTo>
                <a:lnTo>
                  <a:pt x="197548" y="89179"/>
                </a:lnTo>
                <a:lnTo>
                  <a:pt x="202476" y="81876"/>
                </a:lnTo>
                <a:lnTo>
                  <a:pt x="207111" y="58940"/>
                </a:lnTo>
                <a:close/>
              </a:path>
              <a:path w="1009014" h="118110">
                <a:moveTo>
                  <a:pt x="357111" y="1536"/>
                </a:moveTo>
                <a:lnTo>
                  <a:pt x="325539" y="1536"/>
                </a:lnTo>
                <a:lnTo>
                  <a:pt x="291465" y="74637"/>
                </a:lnTo>
                <a:lnTo>
                  <a:pt x="257581" y="1536"/>
                </a:lnTo>
                <a:lnTo>
                  <a:pt x="225831" y="1536"/>
                </a:lnTo>
                <a:lnTo>
                  <a:pt x="225831" y="116357"/>
                </a:lnTo>
                <a:lnTo>
                  <a:pt x="255104" y="116357"/>
                </a:lnTo>
                <a:lnTo>
                  <a:pt x="255104" y="54546"/>
                </a:lnTo>
                <a:lnTo>
                  <a:pt x="283616" y="116357"/>
                </a:lnTo>
                <a:lnTo>
                  <a:pt x="299313" y="116357"/>
                </a:lnTo>
                <a:lnTo>
                  <a:pt x="327825" y="54927"/>
                </a:lnTo>
                <a:lnTo>
                  <a:pt x="327825" y="116357"/>
                </a:lnTo>
                <a:lnTo>
                  <a:pt x="357111" y="116357"/>
                </a:lnTo>
                <a:lnTo>
                  <a:pt x="357111" y="1536"/>
                </a:lnTo>
                <a:close/>
              </a:path>
              <a:path w="1009014" h="118110">
                <a:moveTo>
                  <a:pt x="493903" y="58940"/>
                </a:moveTo>
                <a:lnTo>
                  <a:pt x="489280" y="36004"/>
                </a:lnTo>
                <a:lnTo>
                  <a:pt x="484352" y="28702"/>
                </a:lnTo>
                <a:lnTo>
                  <a:pt x="476631" y="17272"/>
                </a:lnTo>
                <a:lnTo>
                  <a:pt x="465213" y="9575"/>
                </a:lnTo>
                <a:lnTo>
                  <a:pt x="465213" y="58940"/>
                </a:lnTo>
                <a:lnTo>
                  <a:pt x="462902" y="71018"/>
                </a:lnTo>
                <a:lnTo>
                  <a:pt x="456552" y="80594"/>
                </a:lnTo>
                <a:lnTo>
                  <a:pt x="446951" y="86906"/>
                </a:lnTo>
                <a:lnTo>
                  <a:pt x="434962" y="89179"/>
                </a:lnTo>
                <a:lnTo>
                  <a:pt x="422859" y="86906"/>
                </a:lnTo>
                <a:lnTo>
                  <a:pt x="413219" y="80594"/>
                </a:lnTo>
                <a:lnTo>
                  <a:pt x="406844" y="71018"/>
                </a:lnTo>
                <a:lnTo>
                  <a:pt x="404533" y="58940"/>
                </a:lnTo>
                <a:lnTo>
                  <a:pt x="406844" y="46875"/>
                </a:lnTo>
                <a:lnTo>
                  <a:pt x="413219" y="37299"/>
                </a:lnTo>
                <a:lnTo>
                  <a:pt x="422859" y="30988"/>
                </a:lnTo>
                <a:lnTo>
                  <a:pt x="434962" y="28702"/>
                </a:lnTo>
                <a:lnTo>
                  <a:pt x="446951" y="30988"/>
                </a:lnTo>
                <a:lnTo>
                  <a:pt x="456552" y="37299"/>
                </a:lnTo>
                <a:lnTo>
                  <a:pt x="462902" y="46875"/>
                </a:lnTo>
                <a:lnTo>
                  <a:pt x="465213" y="58940"/>
                </a:lnTo>
                <a:lnTo>
                  <a:pt x="465213" y="9575"/>
                </a:lnTo>
                <a:lnTo>
                  <a:pt x="457898" y="4635"/>
                </a:lnTo>
                <a:lnTo>
                  <a:pt x="434962" y="0"/>
                </a:lnTo>
                <a:lnTo>
                  <a:pt x="411949" y="4635"/>
                </a:lnTo>
                <a:lnTo>
                  <a:pt x="393217" y="17272"/>
                </a:lnTo>
                <a:lnTo>
                  <a:pt x="380631" y="36004"/>
                </a:lnTo>
                <a:lnTo>
                  <a:pt x="376021" y="58940"/>
                </a:lnTo>
                <a:lnTo>
                  <a:pt x="380631" y="81876"/>
                </a:lnTo>
                <a:lnTo>
                  <a:pt x="393217" y="100622"/>
                </a:lnTo>
                <a:lnTo>
                  <a:pt x="411949" y="113258"/>
                </a:lnTo>
                <a:lnTo>
                  <a:pt x="434962" y="117894"/>
                </a:lnTo>
                <a:lnTo>
                  <a:pt x="457898" y="113258"/>
                </a:lnTo>
                <a:lnTo>
                  <a:pt x="476631" y="100622"/>
                </a:lnTo>
                <a:lnTo>
                  <a:pt x="484352" y="89179"/>
                </a:lnTo>
                <a:lnTo>
                  <a:pt x="489280" y="81876"/>
                </a:lnTo>
                <a:lnTo>
                  <a:pt x="493903" y="58940"/>
                </a:lnTo>
                <a:close/>
              </a:path>
              <a:path w="1009014" h="118110">
                <a:moveTo>
                  <a:pt x="608304" y="116357"/>
                </a:moveTo>
                <a:lnTo>
                  <a:pt x="578954" y="74256"/>
                </a:lnTo>
                <a:lnTo>
                  <a:pt x="576554" y="70815"/>
                </a:lnTo>
                <a:lnTo>
                  <a:pt x="585622" y="65913"/>
                </a:lnTo>
                <a:lnTo>
                  <a:pt x="592696" y="58420"/>
                </a:lnTo>
                <a:lnTo>
                  <a:pt x="596392" y="50723"/>
                </a:lnTo>
                <a:lnTo>
                  <a:pt x="597293" y="48844"/>
                </a:lnTo>
                <a:lnTo>
                  <a:pt x="598944" y="37706"/>
                </a:lnTo>
                <a:lnTo>
                  <a:pt x="596938" y="26987"/>
                </a:lnTo>
                <a:lnTo>
                  <a:pt x="596315" y="23647"/>
                </a:lnTo>
                <a:lnTo>
                  <a:pt x="589013" y="12153"/>
                </a:lnTo>
                <a:lnTo>
                  <a:pt x="577862" y="4381"/>
                </a:lnTo>
                <a:lnTo>
                  <a:pt x="570801" y="2971"/>
                </a:lnTo>
                <a:lnTo>
                  <a:pt x="570801" y="31965"/>
                </a:lnTo>
                <a:lnTo>
                  <a:pt x="570801" y="45745"/>
                </a:lnTo>
                <a:lnTo>
                  <a:pt x="565823" y="50723"/>
                </a:lnTo>
                <a:lnTo>
                  <a:pt x="541896" y="50723"/>
                </a:lnTo>
                <a:lnTo>
                  <a:pt x="541896" y="26987"/>
                </a:lnTo>
                <a:lnTo>
                  <a:pt x="565823" y="26987"/>
                </a:lnTo>
                <a:lnTo>
                  <a:pt x="570801" y="31965"/>
                </a:lnTo>
                <a:lnTo>
                  <a:pt x="570801" y="2971"/>
                </a:lnTo>
                <a:lnTo>
                  <a:pt x="563714" y="1536"/>
                </a:lnTo>
                <a:lnTo>
                  <a:pt x="512622" y="1536"/>
                </a:lnTo>
                <a:lnTo>
                  <a:pt x="512622" y="116357"/>
                </a:lnTo>
                <a:lnTo>
                  <a:pt x="541896" y="116357"/>
                </a:lnTo>
                <a:lnTo>
                  <a:pt x="541896" y="74256"/>
                </a:lnTo>
                <a:lnTo>
                  <a:pt x="548601" y="74256"/>
                </a:lnTo>
                <a:lnTo>
                  <a:pt x="575386" y="116357"/>
                </a:lnTo>
                <a:lnTo>
                  <a:pt x="608304" y="116357"/>
                </a:lnTo>
                <a:close/>
              </a:path>
              <a:path w="1009014" h="118110">
                <a:moveTo>
                  <a:pt x="714667" y="116357"/>
                </a:moveTo>
                <a:lnTo>
                  <a:pt x="685317" y="74256"/>
                </a:lnTo>
                <a:lnTo>
                  <a:pt x="682904" y="70815"/>
                </a:lnTo>
                <a:lnTo>
                  <a:pt x="691972" y="65913"/>
                </a:lnTo>
                <a:lnTo>
                  <a:pt x="699046" y="58420"/>
                </a:lnTo>
                <a:lnTo>
                  <a:pt x="702754" y="50723"/>
                </a:lnTo>
                <a:lnTo>
                  <a:pt x="703656" y="48844"/>
                </a:lnTo>
                <a:lnTo>
                  <a:pt x="705294" y="37706"/>
                </a:lnTo>
                <a:lnTo>
                  <a:pt x="703300" y="26987"/>
                </a:lnTo>
                <a:lnTo>
                  <a:pt x="702678" y="23647"/>
                </a:lnTo>
                <a:lnTo>
                  <a:pt x="695363" y="12153"/>
                </a:lnTo>
                <a:lnTo>
                  <a:pt x="684212" y="4381"/>
                </a:lnTo>
                <a:lnTo>
                  <a:pt x="677151" y="2971"/>
                </a:lnTo>
                <a:lnTo>
                  <a:pt x="677151" y="31965"/>
                </a:lnTo>
                <a:lnTo>
                  <a:pt x="677151" y="45745"/>
                </a:lnTo>
                <a:lnTo>
                  <a:pt x="672185" y="50723"/>
                </a:lnTo>
                <a:lnTo>
                  <a:pt x="648258" y="50723"/>
                </a:lnTo>
                <a:lnTo>
                  <a:pt x="648258" y="26987"/>
                </a:lnTo>
                <a:lnTo>
                  <a:pt x="672185" y="26987"/>
                </a:lnTo>
                <a:lnTo>
                  <a:pt x="677151" y="31965"/>
                </a:lnTo>
                <a:lnTo>
                  <a:pt x="677151" y="2971"/>
                </a:lnTo>
                <a:lnTo>
                  <a:pt x="670064" y="1536"/>
                </a:lnTo>
                <a:lnTo>
                  <a:pt x="618985" y="1536"/>
                </a:lnTo>
                <a:lnTo>
                  <a:pt x="618985" y="116357"/>
                </a:lnTo>
                <a:lnTo>
                  <a:pt x="648258" y="116357"/>
                </a:lnTo>
                <a:lnTo>
                  <a:pt x="648258" y="74256"/>
                </a:lnTo>
                <a:lnTo>
                  <a:pt x="654964" y="74256"/>
                </a:lnTo>
                <a:lnTo>
                  <a:pt x="681748" y="116357"/>
                </a:lnTo>
                <a:lnTo>
                  <a:pt x="714667" y="116357"/>
                </a:lnTo>
                <a:close/>
              </a:path>
              <a:path w="1009014" h="118110">
                <a:moveTo>
                  <a:pt x="839203" y="58940"/>
                </a:moveTo>
                <a:lnTo>
                  <a:pt x="834567" y="36004"/>
                </a:lnTo>
                <a:lnTo>
                  <a:pt x="829652" y="28702"/>
                </a:lnTo>
                <a:lnTo>
                  <a:pt x="821931" y="17272"/>
                </a:lnTo>
                <a:lnTo>
                  <a:pt x="810501" y="9563"/>
                </a:lnTo>
                <a:lnTo>
                  <a:pt x="810501" y="58940"/>
                </a:lnTo>
                <a:lnTo>
                  <a:pt x="808202" y="71018"/>
                </a:lnTo>
                <a:lnTo>
                  <a:pt x="801839" y="80594"/>
                </a:lnTo>
                <a:lnTo>
                  <a:pt x="792251" y="86906"/>
                </a:lnTo>
                <a:lnTo>
                  <a:pt x="780262" y="89179"/>
                </a:lnTo>
                <a:lnTo>
                  <a:pt x="768159" y="86906"/>
                </a:lnTo>
                <a:lnTo>
                  <a:pt x="758520" y="80594"/>
                </a:lnTo>
                <a:lnTo>
                  <a:pt x="752144" y="71018"/>
                </a:lnTo>
                <a:lnTo>
                  <a:pt x="749833" y="58940"/>
                </a:lnTo>
                <a:lnTo>
                  <a:pt x="752144" y="46875"/>
                </a:lnTo>
                <a:lnTo>
                  <a:pt x="758520" y="37299"/>
                </a:lnTo>
                <a:lnTo>
                  <a:pt x="768159" y="30988"/>
                </a:lnTo>
                <a:lnTo>
                  <a:pt x="780262" y="28702"/>
                </a:lnTo>
                <a:lnTo>
                  <a:pt x="792251" y="30988"/>
                </a:lnTo>
                <a:lnTo>
                  <a:pt x="801839" y="37299"/>
                </a:lnTo>
                <a:lnTo>
                  <a:pt x="808202" y="46875"/>
                </a:lnTo>
                <a:lnTo>
                  <a:pt x="810501" y="58940"/>
                </a:lnTo>
                <a:lnTo>
                  <a:pt x="810501" y="9563"/>
                </a:lnTo>
                <a:lnTo>
                  <a:pt x="803198" y="4635"/>
                </a:lnTo>
                <a:lnTo>
                  <a:pt x="780262" y="0"/>
                </a:lnTo>
                <a:lnTo>
                  <a:pt x="757237" y="4635"/>
                </a:lnTo>
                <a:lnTo>
                  <a:pt x="738517" y="17272"/>
                </a:lnTo>
                <a:lnTo>
                  <a:pt x="725932" y="36004"/>
                </a:lnTo>
                <a:lnTo>
                  <a:pt x="721321" y="58940"/>
                </a:lnTo>
                <a:lnTo>
                  <a:pt x="725932" y="81876"/>
                </a:lnTo>
                <a:lnTo>
                  <a:pt x="738517" y="100622"/>
                </a:lnTo>
                <a:lnTo>
                  <a:pt x="757237" y="113258"/>
                </a:lnTo>
                <a:lnTo>
                  <a:pt x="780262" y="117894"/>
                </a:lnTo>
                <a:lnTo>
                  <a:pt x="803198" y="113258"/>
                </a:lnTo>
                <a:lnTo>
                  <a:pt x="821931" y="100622"/>
                </a:lnTo>
                <a:lnTo>
                  <a:pt x="829652" y="89179"/>
                </a:lnTo>
                <a:lnTo>
                  <a:pt x="834567" y="81876"/>
                </a:lnTo>
                <a:lnTo>
                  <a:pt x="839203" y="58940"/>
                </a:lnTo>
                <a:close/>
              </a:path>
              <a:path w="1009014" h="118110">
                <a:moveTo>
                  <a:pt x="1008913" y="1536"/>
                </a:moveTo>
                <a:lnTo>
                  <a:pt x="977925" y="1536"/>
                </a:lnTo>
                <a:lnTo>
                  <a:pt x="960120" y="77127"/>
                </a:lnTo>
                <a:lnTo>
                  <a:pt x="939838" y="1536"/>
                </a:lnTo>
                <a:lnTo>
                  <a:pt x="913231" y="1536"/>
                </a:lnTo>
                <a:lnTo>
                  <a:pt x="892937" y="77127"/>
                </a:lnTo>
                <a:lnTo>
                  <a:pt x="875334" y="1536"/>
                </a:lnTo>
                <a:lnTo>
                  <a:pt x="844334" y="1536"/>
                </a:lnTo>
                <a:lnTo>
                  <a:pt x="874179" y="116357"/>
                </a:lnTo>
                <a:lnTo>
                  <a:pt x="908443" y="116357"/>
                </a:lnTo>
                <a:lnTo>
                  <a:pt x="926630" y="43256"/>
                </a:lnTo>
                <a:lnTo>
                  <a:pt x="944613" y="116357"/>
                </a:lnTo>
                <a:lnTo>
                  <a:pt x="978865" y="116357"/>
                </a:lnTo>
                <a:lnTo>
                  <a:pt x="1008913" y="1536"/>
                </a:lnTo>
                <a:close/>
              </a:path>
            </a:pathLst>
          </a:custGeom>
          <a:solidFill>
            <a:srgbClr val="000000"/>
          </a:solidFill>
        </p:spPr>
        <p:txBody>
          <a:bodyPr wrap="square" lIns="0" tIns="0" rIns="0" bIns="0" rtlCol="0"/>
          <a:lstStyle/>
          <a:p>
            <a:endParaRPr/>
          </a:p>
        </p:txBody>
      </p:sp>
      <p:sp>
        <p:nvSpPr>
          <p:cNvPr id="30" name="bg object 30"/>
          <p:cNvSpPr/>
          <p:nvPr/>
        </p:nvSpPr>
        <p:spPr>
          <a:xfrm>
            <a:off x="2774825" y="926889"/>
            <a:ext cx="635" cy="635"/>
          </a:xfrm>
          <a:custGeom>
            <a:avLst/>
            <a:gdLst/>
            <a:ahLst/>
            <a:cxnLst/>
            <a:rect l="l" t="t" r="r" b="b"/>
            <a:pathLst>
              <a:path w="635" h="634">
                <a:moveTo>
                  <a:pt x="498" y="0"/>
                </a:moveTo>
                <a:lnTo>
                  <a:pt x="0" y="476"/>
                </a:lnTo>
                <a:lnTo>
                  <a:pt x="498" y="0"/>
                </a:lnTo>
                <a:close/>
              </a:path>
            </a:pathLst>
          </a:custGeom>
          <a:solidFill>
            <a:srgbClr val="277F3E"/>
          </a:solidFill>
        </p:spPr>
        <p:txBody>
          <a:bodyPr wrap="square" lIns="0" tIns="0" rIns="0" bIns="0" rtlCol="0"/>
          <a:lstStyle/>
          <a:p>
            <a:endParaRPr/>
          </a:p>
        </p:txBody>
      </p:sp>
      <p:sp>
        <p:nvSpPr>
          <p:cNvPr id="31" name="bg object 31"/>
          <p:cNvSpPr/>
          <p:nvPr/>
        </p:nvSpPr>
        <p:spPr>
          <a:xfrm>
            <a:off x="2590405" y="871631"/>
            <a:ext cx="679450" cy="969644"/>
          </a:xfrm>
          <a:custGeom>
            <a:avLst/>
            <a:gdLst/>
            <a:ahLst/>
            <a:cxnLst/>
            <a:rect l="l" t="t" r="r" b="b"/>
            <a:pathLst>
              <a:path w="679450" h="969644">
                <a:moveTo>
                  <a:pt x="551801" y="0"/>
                </a:moveTo>
                <a:lnTo>
                  <a:pt x="381656" y="0"/>
                </a:lnTo>
                <a:lnTo>
                  <a:pt x="370766" y="80"/>
                </a:lnTo>
                <a:lnTo>
                  <a:pt x="332616" y="1702"/>
                </a:lnTo>
                <a:lnTo>
                  <a:pt x="299072" y="5400"/>
                </a:lnTo>
                <a:lnTo>
                  <a:pt x="295659" y="5825"/>
                </a:lnTo>
                <a:lnTo>
                  <a:pt x="254224" y="13216"/>
                </a:lnTo>
                <a:lnTo>
                  <a:pt x="216839" y="23717"/>
                </a:lnTo>
                <a:lnTo>
                  <a:pt x="168944" y="43856"/>
                </a:lnTo>
                <a:lnTo>
                  <a:pt x="131624" y="66663"/>
                </a:lnTo>
                <a:lnTo>
                  <a:pt x="96694" y="95805"/>
                </a:lnTo>
                <a:lnTo>
                  <a:pt x="68622" y="128172"/>
                </a:lnTo>
                <a:lnTo>
                  <a:pt x="45350" y="165250"/>
                </a:lnTo>
                <a:lnTo>
                  <a:pt x="26881" y="207032"/>
                </a:lnTo>
                <a:lnTo>
                  <a:pt x="13220" y="253512"/>
                </a:lnTo>
                <a:lnTo>
                  <a:pt x="3303" y="314003"/>
                </a:lnTo>
                <a:lnTo>
                  <a:pt x="0" y="380944"/>
                </a:lnTo>
                <a:lnTo>
                  <a:pt x="0" y="842485"/>
                </a:lnTo>
                <a:lnTo>
                  <a:pt x="7760" y="898122"/>
                </a:lnTo>
                <a:lnTo>
                  <a:pt x="31112" y="937855"/>
                </a:lnTo>
                <a:lnTo>
                  <a:pt x="70162" y="961689"/>
                </a:lnTo>
                <a:lnTo>
                  <a:pt x="125016" y="969632"/>
                </a:lnTo>
                <a:lnTo>
                  <a:pt x="171318" y="964668"/>
                </a:lnTo>
                <a:lnTo>
                  <a:pt x="207236" y="949739"/>
                </a:lnTo>
                <a:lnTo>
                  <a:pt x="248138" y="889767"/>
                </a:lnTo>
                <a:lnTo>
                  <a:pt x="253231" y="844616"/>
                </a:lnTo>
                <a:lnTo>
                  <a:pt x="254010" y="496647"/>
                </a:lnTo>
                <a:lnTo>
                  <a:pt x="254010" y="253936"/>
                </a:lnTo>
                <a:lnTo>
                  <a:pt x="347399" y="253936"/>
                </a:lnTo>
                <a:lnTo>
                  <a:pt x="349036" y="253656"/>
                </a:lnTo>
                <a:lnTo>
                  <a:pt x="553932" y="253227"/>
                </a:lnTo>
                <a:lnTo>
                  <a:pt x="563195" y="253042"/>
                </a:lnTo>
                <a:lnTo>
                  <a:pt x="628398" y="236432"/>
                </a:lnTo>
                <a:lnTo>
                  <a:pt x="673354" y="173835"/>
                </a:lnTo>
                <a:lnTo>
                  <a:pt x="678949" y="125012"/>
                </a:lnTo>
                <a:lnTo>
                  <a:pt x="671005" y="70159"/>
                </a:lnTo>
                <a:lnTo>
                  <a:pt x="647171" y="31110"/>
                </a:lnTo>
                <a:lnTo>
                  <a:pt x="607438" y="7759"/>
                </a:lnTo>
                <a:lnTo>
                  <a:pt x="551801" y="0"/>
                </a:lnTo>
                <a:close/>
              </a:path>
            </a:pathLst>
          </a:custGeom>
          <a:solidFill>
            <a:srgbClr val="000000"/>
          </a:solidFill>
        </p:spPr>
        <p:txBody>
          <a:bodyPr wrap="square" lIns="0" tIns="0" rIns="0" bIns="0" rtlCol="0"/>
          <a:lstStyle/>
          <a:p>
            <a:endParaRPr/>
          </a:p>
        </p:txBody>
      </p:sp>
      <p:sp>
        <p:nvSpPr>
          <p:cNvPr id="32" name="bg object 32"/>
          <p:cNvSpPr/>
          <p:nvPr/>
        </p:nvSpPr>
        <p:spPr>
          <a:xfrm>
            <a:off x="4245219" y="1184333"/>
            <a:ext cx="867410" cy="633730"/>
          </a:xfrm>
          <a:custGeom>
            <a:avLst/>
            <a:gdLst/>
            <a:ahLst/>
            <a:cxnLst/>
            <a:rect l="l" t="t" r="r" b="b"/>
            <a:pathLst>
              <a:path w="867410" h="633730">
                <a:moveTo>
                  <a:pt x="589002" y="0"/>
                </a:moveTo>
                <a:lnTo>
                  <a:pt x="235969" y="1979"/>
                </a:lnTo>
                <a:lnTo>
                  <a:pt x="235969" y="923"/>
                </a:lnTo>
                <a:lnTo>
                  <a:pt x="0" y="923"/>
                </a:lnTo>
                <a:lnTo>
                  <a:pt x="0" y="271386"/>
                </a:lnTo>
                <a:lnTo>
                  <a:pt x="2356" y="327969"/>
                </a:lnTo>
                <a:lnTo>
                  <a:pt x="9425" y="379756"/>
                </a:lnTo>
                <a:lnTo>
                  <a:pt x="21208" y="426744"/>
                </a:lnTo>
                <a:lnTo>
                  <a:pt x="37705" y="468930"/>
                </a:lnTo>
                <a:lnTo>
                  <a:pt x="58917" y="506310"/>
                </a:lnTo>
                <a:lnTo>
                  <a:pt x="84843" y="538880"/>
                </a:lnTo>
                <a:lnTo>
                  <a:pt x="115485" y="566637"/>
                </a:lnTo>
                <a:lnTo>
                  <a:pt x="150842" y="589576"/>
                </a:lnTo>
                <a:lnTo>
                  <a:pt x="190916" y="607696"/>
                </a:lnTo>
                <a:lnTo>
                  <a:pt x="235707" y="620991"/>
                </a:lnTo>
                <a:lnTo>
                  <a:pt x="291838" y="630192"/>
                </a:lnTo>
                <a:lnTo>
                  <a:pt x="353952" y="633259"/>
                </a:lnTo>
                <a:lnTo>
                  <a:pt x="749262" y="633259"/>
                </a:lnTo>
                <a:lnTo>
                  <a:pt x="800889" y="626058"/>
                </a:lnTo>
                <a:lnTo>
                  <a:pt x="837759" y="604389"/>
                </a:lnTo>
                <a:lnTo>
                  <a:pt x="859877" y="568152"/>
                </a:lnTo>
                <a:lnTo>
                  <a:pt x="867249" y="517248"/>
                </a:lnTo>
                <a:lnTo>
                  <a:pt x="860047" y="465050"/>
                </a:lnTo>
                <a:lnTo>
                  <a:pt x="838378" y="427887"/>
                </a:lnTo>
                <a:lnTo>
                  <a:pt x="802142" y="405662"/>
                </a:lnTo>
                <a:lnTo>
                  <a:pt x="751242" y="398275"/>
                </a:lnTo>
                <a:lnTo>
                  <a:pt x="355936" y="397285"/>
                </a:lnTo>
                <a:lnTo>
                  <a:pt x="303607" y="389744"/>
                </a:lnTo>
                <a:lnTo>
                  <a:pt x="266100" y="367178"/>
                </a:lnTo>
                <a:lnTo>
                  <a:pt x="243519" y="329674"/>
                </a:lnTo>
                <a:lnTo>
                  <a:pt x="235969" y="277319"/>
                </a:lnTo>
                <a:lnTo>
                  <a:pt x="235969" y="237949"/>
                </a:lnTo>
                <a:lnTo>
                  <a:pt x="591972" y="237026"/>
                </a:lnTo>
                <a:lnTo>
                  <a:pt x="643555" y="229830"/>
                </a:lnTo>
                <a:lnTo>
                  <a:pt x="680319" y="208247"/>
                </a:lnTo>
                <a:lnTo>
                  <a:pt x="702157" y="172284"/>
                </a:lnTo>
                <a:lnTo>
                  <a:pt x="708965" y="121946"/>
                </a:lnTo>
                <a:lnTo>
                  <a:pt x="701415" y="69448"/>
                </a:lnTo>
                <a:lnTo>
                  <a:pt x="678835" y="31493"/>
                </a:lnTo>
                <a:lnTo>
                  <a:pt x="641329" y="8277"/>
                </a:lnTo>
                <a:lnTo>
                  <a:pt x="589002" y="0"/>
                </a:lnTo>
                <a:close/>
              </a:path>
            </a:pathLst>
          </a:custGeom>
          <a:solidFill>
            <a:srgbClr val="636466"/>
          </a:solidFill>
        </p:spPr>
        <p:txBody>
          <a:bodyPr wrap="square" lIns="0" tIns="0" rIns="0" bIns="0" rtlCol="0"/>
          <a:lstStyle/>
          <a:p>
            <a:endParaRPr/>
          </a:p>
        </p:txBody>
      </p:sp>
      <p:sp>
        <p:nvSpPr>
          <p:cNvPr id="33" name="bg object 33"/>
          <p:cNvSpPr/>
          <p:nvPr/>
        </p:nvSpPr>
        <p:spPr>
          <a:xfrm>
            <a:off x="2176475" y="871641"/>
            <a:ext cx="1995170" cy="946150"/>
          </a:xfrm>
          <a:custGeom>
            <a:avLst/>
            <a:gdLst/>
            <a:ahLst/>
            <a:cxnLst/>
            <a:rect l="l" t="t" r="r" b="b"/>
            <a:pathLst>
              <a:path w="1995170" h="946150">
                <a:moveTo>
                  <a:pt x="664451" y="253936"/>
                </a:moveTo>
                <a:lnTo>
                  <a:pt x="648335" y="201053"/>
                </a:lnTo>
                <a:lnTo>
                  <a:pt x="626173" y="154343"/>
                </a:lnTo>
                <a:lnTo>
                  <a:pt x="597979" y="113779"/>
                </a:lnTo>
                <a:lnTo>
                  <a:pt x="563727" y="79375"/>
                </a:lnTo>
                <a:lnTo>
                  <a:pt x="523443" y="51155"/>
                </a:lnTo>
                <a:lnTo>
                  <a:pt x="477100" y="29095"/>
                </a:lnTo>
                <a:lnTo>
                  <a:pt x="424726" y="13220"/>
                </a:lnTo>
                <a:lnTo>
                  <a:pt x="383286" y="5829"/>
                </a:lnTo>
                <a:lnTo>
                  <a:pt x="379882" y="5397"/>
                </a:lnTo>
                <a:lnTo>
                  <a:pt x="376110" y="4826"/>
                </a:lnTo>
                <a:lnTo>
                  <a:pt x="329450" y="749"/>
                </a:lnTo>
                <a:lnTo>
                  <a:pt x="297294" y="0"/>
                </a:lnTo>
                <a:lnTo>
                  <a:pt x="127152" y="0"/>
                </a:lnTo>
                <a:lnTo>
                  <a:pt x="71513" y="7759"/>
                </a:lnTo>
                <a:lnTo>
                  <a:pt x="31775" y="31102"/>
                </a:lnTo>
                <a:lnTo>
                  <a:pt x="7937" y="70154"/>
                </a:lnTo>
                <a:lnTo>
                  <a:pt x="0" y="125006"/>
                </a:lnTo>
                <a:lnTo>
                  <a:pt x="5588" y="173837"/>
                </a:lnTo>
                <a:lnTo>
                  <a:pt x="22428" y="210959"/>
                </a:lnTo>
                <a:lnTo>
                  <a:pt x="90043" y="250317"/>
                </a:lnTo>
                <a:lnTo>
                  <a:pt x="325869" y="253644"/>
                </a:lnTo>
                <a:lnTo>
                  <a:pt x="329920" y="253644"/>
                </a:lnTo>
                <a:lnTo>
                  <a:pt x="331546" y="253936"/>
                </a:lnTo>
                <a:lnTo>
                  <a:pt x="664451" y="253936"/>
                </a:lnTo>
                <a:close/>
              </a:path>
              <a:path w="1995170" h="946150">
                <a:moveTo>
                  <a:pt x="1363853" y="359194"/>
                </a:moveTo>
                <a:lnTo>
                  <a:pt x="1363789" y="365544"/>
                </a:lnTo>
                <a:lnTo>
                  <a:pt x="1363853" y="359194"/>
                </a:lnTo>
                <a:close/>
              </a:path>
              <a:path w="1995170" h="946150">
                <a:moveTo>
                  <a:pt x="1994992" y="130594"/>
                </a:moveTo>
                <a:lnTo>
                  <a:pt x="1983320" y="69634"/>
                </a:lnTo>
                <a:lnTo>
                  <a:pt x="1925891" y="20104"/>
                </a:lnTo>
                <a:lnTo>
                  <a:pt x="1879053" y="15024"/>
                </a:lnTo>
                <a:lnTo>
                  <a:pt x="1454518" y="15024"/>
                </a:lnTo>
                <a:lnTo>
                  <a:pt x="1444447" y="16294"/>
                </a:lnTo>
                <a:lnTo>
                  <a:pt x="1425054" y="16294"/>
                </a:lnTo>
                <a:lnTo>
                  <a:pt x="1420431" y="17564"/>
                </a:lnTo>
                <a:lnTo>
                  <a:pt x="1411732" y="17564"/>
                </a:lnTo>
                <a:lnTo>
                  <a:pt x="1404543" y="18834"/>
                </a:lnTo>
                <a:lnTo>
                  <a:pt x="1401051" y="20104"/>
                </a:lnTo>
                <a:lnTo>
                  <a:pt x="1397876" y="20104"/>
                </a:lnTo>
                <a:lnTo>
                  <a:pt x="1391742" y="21374"/>
                </a:lnTo>
                <a:lnTo>
                  <a:pt x="1387716" y="21374"/>
                </a:lnTo>
                <a:lnTo>
                  <a:pt x="1380007" y="22644"/>
                </a:lnTo>
                <a:lnTo>
                  <a:pt x="1376908" y="23914"/>
                </a:lnTo>
                <a:lnTo>
                  <a:pt x="1370774" y="25184"/>
                </a:lnTo>
                <a:lnTo>
                  <a:pt x="1367472" y="25184"/>
                </a:lnTo>
                <a:lnTo>
                  <a:pt x="1365897" y="26454"/>
                </a:lnTo>
                <a:lnTo>
                  <a:pt x="1362989" y="26454"/>
                </a:lnTo>
                <a:lnTo>
                  <a:pt x="1360157" y="27724"/>
                </a:lnTo>
                <a:lnTo>
                  <a:pt x="1357388" y="27724"/>
                </a:lnTo>
                <a:lnTo>
                  <a:pt x="1354747" y="28994"/>
                </a:lnTo>
                <a:lnTo>
                  <a:pt x="1351457" y="28994"/>
                </a:lnTo>
                <a:lnTo>
                  <a:pt x="1349400" y="30264"/>
                </a:lnTo>
                <a:lnTo>
                  <a:pt x="1347368" y="30264"/>
                </a:lnTo>
                <a:lnTo>
                  <a:pt x="1344129" y="31534"/>
                </a:lnTo>
                <a:lnTo>
                  <a:pt x="1341031" y="32804"/>
                </a:lnTo>
                <a:lnTo>
                  <a:pt x="1337932" y="32804"/>
                </a:lnTo>
                <a:lnTo>
                  <a:pt x="1336484" y="34074"/>
                </a:lnTo>
                <a:lnTo>
                  <a:pt x="1333512" y="34074"/>
                </a:lnTo>
                <a:lnTo>
                  <a:pt x="1330604" y="35344"/>
                </a:lnTo>
                <a:lnTo>
                  <a:pt x="1327772" y="36614"/>
                </a:lnTo>
                <a:lnTo>
                  <a:pt x="1325803" y="36614"/>
                </a:lnTo>
                <a:lnTo>
                  <a:pt x="1321841" y="37884"/>
                </a:lnTo>
                <a:lnTo>
                  <a:pt x="1320126" y="39154"/>
                </a:lnTo>
                <a:lnTo>
                  <a:pt x="1318412" y="39154"/>
                </a:lnTo>
                <a:lnTo>
                  <a:pt x="1316761" y="40424"/>
                </a:lnTo>
                <a:lnTo>
                  <a:pt x="1313129" y="41694"/>
                </a:lnTo>
                <a:lnTo>
                  <a:pt x="1311351" y="41694"/>
                </a:lnTo>
                <a:lnTo>
                  <a:pt x="1308519" y="42964"/>
                </a:lnTo>
                <a:lnTo>
                  <a:pt x="1302981" y="45504"/>
                </a:lnTo>
                <a:lnTo>
                  <a:pt x="1300340" y="46774"/>
                </a:lnTo>
                <a:lnTo>
                  <a:pt x="1295590" y="49314"/>
                </a:lnTo>
                <a:lnTo>
                  <a:pt x="1293279" y="50584"/>
                </a:lnTo>
                <a:lnTo>
                  <a:pt x="1291831" y="50584"/>
                </a:lnTo>
                <a:lnTo>
                  <a:pt x="1290447" y="51854"/>
                </a:lnTo>
                <a:lnTo>
                  <a:pt x="1288999" y="51854"/>
                </a:lnTo>
                <a:lnTo>
                  <a:pt x="1287475" y="53124"/>
                </a:lnTo>
                <a:lnTo>
                  <a:pt x="1286027" y="53124"/>
                </a:lnTo>
                <a:lnTo>
                  <a:pt x="1284579" y="54394"/>
                </a:lnTo>
                <a:lnTo>
                  <a:pt x="1282204" y="55664"/>
                </a:lnTo>
                <a:lnTo>
                  <a:pt x="1279893" y="56934"/>
                </a:lnTo>
                <a:lnTo>
                  <a:pt x="1277645" y="58204"/>
                </a:lnTo>
                <a:lnTo>
                  <a:pt x="1274356" y="59474"/>
                </a:lnTo>
                <a:lnTo>
                  <a:pt x="1271130" y="62014"/>
                </a:lnTo>
                <a:lnTo>
                  <a:pt x="1267891" y="63284"/>
                </a:lnTo>
                <a:lnTo>
                  <a:pt x="1264729" y="65824"/>
                </a:lnTo>
                <a:lnTo>
                  <a:pt x="1256157" y="70904"/>
                </a:lnTo>
                <a:lnTo>
                  <a:pt x="1251407" y="73444"/>
                </a:lnTo>
                <a:lnTo>
                  <a:pt x="1244549" y="78524"/>
                </a:lnTo>
                <a:lnTo>
                  <a:pt x="1241971" y="81064"/>
                </a:lnTo>
                <a:lnTo>
                  <a:pt x="1239469" y="82334"/>
                </a:lnTo>
                <a:lnTo>
                  <a:pt x="1235837" y="86144"/>
                </a:lnTo>
                <a:lnTo>
                  <a:pt x="1232344" y="88684"/>
                </a:lnTo>
                <a:lnTo>
                  <a:pt x="1226807" y="93764"/>
                </a:lnTo>
                <a:lnTo>
                  <a:pt x="1224762" y="95034"/>
                </a:lnTo>
                <a:lnTo>
                  <a:pt x="1218755" y="101384"/>
                </a:lnTo>
                <a:lnTo>
                  <a:pt x="1214996" y="105194"/>
                </a:lnTo>
                <a:lnTo>
                  <a:pt x="1213281" y="106464"/>
                </a:lnTo>
                <a:lnTo>
                  <a:pt x="1209725" y="110274"/>
                </a:lnTo>
                <a:lnTo>
                  <a:pt x="1206296" y="114084"/>
                </a:lnTo>
                <a:lnTo>
                  <a:pt x="1203198" y="117894"/>
                </a:lnTo>
                <a:lnTo>
                  <a:pt x="1201674" y="119164"/>
                </a:lnTo>
                <a:lnTo>
                  <a:pt x="1198511" y="122974"/>
                </a:lnTo>
                <a:lnTo>
                  <a:pt x="1196924" y="125514"/>
                </a:lnTo>
                <a:lnTo>
                  <a:pt x="1195412" y="128054"/>
                </a:lnTo>
                <a:lnTo>
                  <a:pt x="1192377" y="131864"/>
                </a:lnTo>
                <a:lnTo>
                  <a:pt x="1190853" y="133134"/>
                </a:lnTo>
                <a:lnTo>
                  <a:pt x="1185392" y="142024"/>
                </a:lnTo>
                <a:lnTo>
                  <a:pt x="1184198" y="143294"/>
                </a:lnTo>
                <a:lnTo>
                  <a:pt x="1181696" y="147104"/>
                </a:lnTo>
                <a:lnTo>
                  <a:pt x="1177074" y="154724"/>
                </a:lnTo>
                <a:lnTo>
                  <a:pt x="1176223" y="155994"/>
                </a:lnTo>
                <a:lnTo>
                  <a:pt x="1175296" y="157264"/>
                </a:lnTo>
                <a:lnTo>
                  <a:pt x="1174508" y="159804"/>
                </a:lnTo>
                <a:lnTo>
                  <a:pt x="1173581" y="161074"/>
                </a:lnTo>
                <a:lnTo>
                  <a:pt x="1171867" y="163614"/>
                </a:lnTo>
                <a:lnTo>
                  <a:pt x="1170609" y="166154"/>
                </a:lnTo>
                <a:lnTo>
                  <a:pt x="1168247" y="171234"/>
                </a:lnTo>
                <a:lnTo>
                  <a:pt x="1163040" y="181394"/>
                </a:lnTo>
                <a:lnTo>
                  <a:pt x="1158201" y="192824"/>
                </a:lnTo>
                <a:lnTo>
                  <a:pt x="1153731" y="204254"/>
                </a:lnTo>
                <a:lnTo>
                  <a:pt x="1149642" y="216954"/>
                </a:lnTo>
                <a:lnTo>
                  <a:pt x="1147800" y="222034"/>
                </a:lnTo>
                <a:lnTo>
                  <a:pt x="1146937" y="224574"/>
                </a:lnTo>
                <a:lnTo>
                  <a:pt x="1145882" y="228384"/>
                </a:lnTo>
                <a:lnTo>
                  <a:pt x="1144041" y="234734"/>
                </a:lnTo>
                <a:lnTo>
                  <a:pt x="1135659" y="272834"/>
                </a:lnTo>
                <a:lnTo>
                  <a:pt x="1134478" y="280454"/>
                </a:lnTo>
                <a:lnTo>
                  <a:pt x="1133424" y="286804"/>
                </a:lnTo>
                <a:lnTo>
                  <a:pt x="1132497" y="294424"/>
                </a:lnTo>
                <a:lnTo>
                  <a:pt x="1130909" y="307124"/>
                </a:lnTo>
                <a:lnTo>
                  <a:pt x="1130249" y="314744"/>
                </a:lnTo>
                <a:lnTo>
                  <a:pt x="1129131" y="328714"/>
                </a:lnTo>
                <a:lnTo>
                  <a:pt x="1128204" y="346494"/>
                </a:lnTo>
                <a:lnTo>
                  <a:pt x="1128102" y="351574"/>
                </a:lnTo>
                <a:lnTo>
                  <a:pt x="1127975" y="355384"/>
                </a:lnTo>
                <a:lnTo>
                  <a:pt x="1127874" y="596684"/>
                </a:lnTo>
                <a:lnTo>
                  <a:pt x="1128598" y="620814"/>
                </a:lnTo>
                <a:lnTo>
                  <a:pt x="1128941" y="628434"/>
                </a:lnTo>
                <a:lnTo>
                  <a:pt x="1130388" y="647484"/>
                </a:lnTo>
                <a:lnTo>
                  <a:pt x="1131303" y="656374"/>
                </a:lnTo>
                <a:lnTo>
                  <a:pt x="1131709" y="658914"/>
                </a:lnTo>
                <a:lnTo>
                  <a:pt x="1132027" y="662724"/>
                </a:lnTo>
                <a:lnTo>
                  <a:pt x="1132827" y="667804"/>
                </a:lnTo>
                <a:lnTo>
                  <a:pt x="1133754" y="675424"/>
                </a:lnTo>
                <a:lnTo>
                  <a:pt x="1134757" y="681774"/>
                </a:lnTo>
                <a:lnTo>
                  <a:pt x="1143838" y="724954"/>
                </a:lnTo>
                <a:lnTo>
                  <a:pt x="1145819" y="731304"/>
                </a:lnTo>
                <a:lnTo>
                  <a:pt x="1148054" y="738924"/>
                </a:lnTo>
                <a:lnTo>
                  <a:pt x="1164818" y="782104"/>
                </a:lnTo>
                <a:lnTo>
                  <a:pt x="1186675" y="820204"/>
                </a:lnTo>
                <a:lnTo>
                  <a:pt x="1213612" y="854494"/>
                </a:lnTo>
                <a:lnTo>
                  <a:pt x="1245616" y="882434"/>
                </a:lnTo>
                <a:lnTo>
                  <a:pt x="1282712" y="905294"/>
                </a:lnTo>
                <a:lnTo>
                  <a:pt x="1324876" y="923074"/>
                </a:lnTo>
                <a:lnTo>
                  <a:pt x="1372120" y="935774"/>
                </a:lnTo>
                <a:lnTo>
                  <a:pt x="1424444" y="943394"/>
                </a:lnTo>
                <a:lnTo>
                  <a:pt x="1481836" y="945934"/>
                </a:lnTo>
                <a:lnTo>
                  <a:pt x="1661693" y="945934"/>
                </a:lnTo>
                <a:lnTo>
                  <a:pt x="1720824" y="939584"/>
                </a:lnTo>
                <a:lnTo>
                  <a:pt x="1792935" y="920534"/>
                </a:lnTo>
                <a:lnTo>
                  <a:pt x="1833003" y="902754"/>
                </a:lnTo>
                <a:lnTo>
                  <a:pt x="1868360" y="879894"/>
                </a:lnTo>
                <a:lnTo>
                  <a:pt x="1899005" y="851954"/>
                </a:lnTo>
                <a:lnTo>
                  <a:pt x="1924926" y="820204"/>
                </a:lnTo>
                <a:lnTo>
                  <a:pt x="1946148" y="782104"/>
                </a:lnTo>
                <a:lnTo>
                  <a:pt x="1962645" y="740194"/>
                </a:lnTo>
                <a:lnTo>
                  <a:pt x="1969960" y="710984"/>
                </a:lnTo>
                <a:lnTo>
                  <a:pt x="1974418" y="693204"/>
                </a:lnTo>
                <a:lnTo>
                  <a:pt x="1981492" y="641134"/>
                </a:lnTo>
                <a:lnTo>
                  <a:pt x="1983854" y="585254"/>
                </a:lnTo>
                <a:lnTo>
                  <a:pt x="1983854" y="363004"/>
                </a:lnTo>
                <a:lnTo>
                  <a:pt x="1979244" y="365201"/>
                </a:lnTo>
                <a:lnTo>
                  <a:pt x="1981314" y="354634"/>
                </a:lnTo>
                <a:lnTo>
                  <a:pt x="1940699" y="334975"/>
                </a:lnTo>
                <a:lnTo>
                  <a:pt x="1897849" y="321068"/>
                </a:lnTo>
                <a:lnTo>
                  <a:pt x="1853399" y="313169"/>
                </a:lnTo>
                <a:lnTo>
                  <a:pt x="1808022" y="311467"/>
                </a:lnTo>
                <a:lnTo>
                  <a:pt x="1762353" y="316191"/>
                </a:lnTo>
                <a:lnTo>
                  <a:pt x="1717065" y="327558"/>
                </a:lnTo>
                <a:lnTo>
                  <a:pt x="1672793" y="345795"/>
                </a:lnTo>
                <a:lnTo>
                  <a:pt x="1604454" y="391375"/>
                </a:lnTo>
                <a:lnTo>
                  <a:pt x="1570304" y="425792"/>
                </a:lnTo>
                <a:lnTo>
                  <a:pt x="1541970" y="464400"/>
                </a:lnTo>
                <a:lnTo>
                  <a:pt x="1519732" y="506437"/>
                </a:lnTo>
                <a:lnTo>
                  <a:pt x="1503832" y="551129"/>
                </a:lnTo>
                <a:lnTo>
                  <a:pt x="1494536" y="597700"/>
                </a:lnTo>
                <a:lnTo>
                  <a:pt x="1540167" y="619366"/>
                </a:lnTo>
                <a:lnTo>
                  <a:pt x="1588541" y="633742"/>
                </a:lnTo>
                <a:lnTo>
                  <a:pt x="1638706" y="640549"/>
                </a:lnTo>
                <a:lnTo>
                  <a:pt x="1689747" y="639457"/>
                </a:lnTo>
                <a:lnTo>
                  <a:pt x="1718500" y="635266"/>
                </a:lnTo>
                <a:lnTo>
                  <a:pt x="1742186" y="629615"/>
                </a:lnTo>
                <a:lnTo>
                  <a:pt x="1740331" y="642404"/>
                </a:lnTo>
                <a:lnTo>
                  <a:pt x="1717751" y="680504"/>
                </a:lnTo>
                <a:lnTo>
                  <a:pt x="1680235" y="703364"/>
                </a:lnTo>
                <a:lnTo>
                  <a:pt x="1627911" y="710984"/>
                </a:lnTo>
                <a:lnTo>
                  <a:pt x="1454404" y="710984"/>
                </a:lnTo>
                <a:lnTo>
                  <a:pt x="1398282" y="686854"/>
                </a:lnTo>
                <a:lnTo>
                  <a:pt x="1368729" y="636054"/>
                </a:lnTo>
                <a:lnTo>
                  <a:pt x="1364767" y="611924"/>
                </a:lnTo>
                <a:lnTo>
                  <a:pt x="1364500" y="610654"/>
                </a:lnTo>
                <a:lnTo>
                  <a:pt x="1364246" y="606844"/>
                </a:lnTo>
                <a:lnTo>
                  <a:pt x="1364246" y="605574"/>
                </a:lnTo>
                <a:lnTo>
                  <a:pt x="1364119" y="604304"/>
                </a:lnTo>
                <a:lnTo>
                  <a:pt x="1363891" y="596684"/>
                </a:lnTo>
                <a:lnTo>
                  <a:pt x="1363789" y="365544"/>
                </a:lnTo>
                <a:lnTo>
                  <a:pt x="1363789" y="363004"/>
                </a:lnTo>
                <a:lnTo>
                  <a:pt x="1363853" y="326174"/>
                </a:lnTo>
                <a:lnTo>
                  <a:pt x="1363853" y="359194"/>
                </a:lnTo>
                <a:lnTo>
                  <a:pt x="1364043" y="355384"/>
                </a:lnTo>
                <a:lnTo>
                  <a:pt x="1364119" y="352844"/>
                </a:lnTo>
                <a:lnTo>
                  <a:pt x="1364246" y="351574"/>
                </a:lnTo>
                <a:lnTo>
                  <a:pt x="1364843" y="343954"/>
                </a:lnTo>
                <a:lnTo>
                  <a:pt x="1366088" y="335064"/>
                </a:lnTo>
                <a:lnTo>
                  <a:pt x="1367942" y="326174"/>
                </a:lnTo>
                <a:lnTo>
                  <a:pt x="1368463" y="323634"/>
                </a:lnTo>
                <a:lnTo>
                  <a:pt x="1369199" y="321094"/>
                </a:lnTo>
                <a:lnTo>
                  <a:pt x="1370050" y="318554"/>
                </a:lnTo>
                <a:lnTo>
                  <a:pt x="1370901" y="314744"/>
                </a:lnTo>
                <a:lnTo>
                  <a:pt x="1371828" y="312204"/>
                </a:lnTo>
                <a:lnTo>
                  <a:pt x="1372819" y="309664"/>
                </a:lnTo>
                <a:lnTo>
                  <a:pt x="1373682" y="308394"/>
                </a:lnTo>
                <a:lnTo>
                  <a:pt x="1375651" y="303314"/>
                </a:lnTo>
                <a:lnTo>
                  <a:pt x="1377365" y="299504"/>
                </a:lnTo>
                <a:lnTo>
                  <a:pt x="1379347" y="295694"/>
                </a:lnTo>
                <a:lnTo>
                  <a:pt x="1381594" y="291884"/>
                </a:lnTo>
                <a:lnTo>
                  <a:pt x="1384096" y="289344"/>
                </a:lnTo>
                <a:lnTo>
                  <a:pt x="1385608" y="286804"/>
                </a:lnTo>
                <a:lnTo>
                  <a:pt x="1387195" y="284264"/>
                </a:lnTo>
                <a:lnTo>
                  <a:pt x="1389113" y="281724"/>
                </a:lnTo>
                <a:lnTo>
                  <a:pt x="1390688" y="280454"/>
                </a:lnTo>
                <a:lnTo>
                  <a:pt x="1392339" y="279184"/>
                </a:lnTo>
                <a:lnTo>
                  <a:pt x="1395907" y="275374"/>
                </a:lnTo>
                <a:lnTo>
                  <a:pt x="1397812" y="272834"/>
                </a:lnTo>
                <a:lnTo>
                  <a:pt x="1399857" y="271564"/>
                </a:lnTo>
                <a:lnTo>
                  <a:pt x="1401711" y="270294"/>
                </a:lnTo>
                <a:lnTo>
                  <a:pt x="1403680" y="269024"/>
                </a:lnTo>
                <a:lnTo>
                  <a:pt x="1405788" y="267754"/>
                </a:lnTo>
                <a:lnTo>
                  <a:pt x="1408239" y="265214"/>
                </a:lnTo>
                <a:lnTo>
                  <a:pt x="1412455" y="262674"/>
                </a:lnTo>
                <a:lnTo>
                  <a:pt x="1413116" y="262674"/>
                </a:lnTo>
                <a:lnTo>
                  <a:pt x="1415351" y="261404"/>
                </a:lnTo>
                <a:lnTo>
                  <a:pt x="1417662" y="260134"/>
                </a:lnTo>
                <a:lnTo>
                  <a:pt x="1420037" y="258864"/>
                </a:lnTo>
                <a:lnTo>
                  <a:pt x="1422552" y="257594"/>
                </a:lnTo>
                <a:lnTo>
                  <a:pt x="1425117" y="257594"/>
                </a:lnTo>
                <a:lnTo>
                  <a:pt x="1427759" y="256324"/>
                </a:lnTo>
                <a:lnTo>
                  <a:pt x="1430261" y="255054"/>
                </a:lnTo>
                <a:lnTo>
                  <a:pt x="1432826" y="253784"/>
                </a:lnTo>
                <a:lnTo>
                  <a:pt x="1435468" y="253784"/>
                </a:lnTo>
                <a:lnTo>
                  <a:pt x="1440751" y="252514"/>
                </a:lnTo>
                <a:lnTo>
                  <a:pt x="1446288" y="251244"/>
                </a:lnTo>
                <a:lnTo>
                  <a:pt x="1452156" y="249974"/>
                </a:lnTo>
                <a:lnTo>
                  <a:pt x="1456042" y="248704"/>
                </a:lnTo>
                <a:lnTo>
                  <a:pt x="1464221" y="248704"/>
                </a:lnTo>
                <a:lnTo>
                  <a:pt x="1468120" y="247434"/>
                </a:lnTo>
                <a:lnTo>
                  <a:pt x="1483753" y="247434"/>
                </a:lnTo>
                <a:lnTo>
                  <a:pt x="1879053" y="246164"/>
                </a:lnTo>
                <a:lnTo>
                  <a:pt x="1929625" y="238544"/>
                </a:lnTo>
                <a:lnTo>
                  <a:pt x="1965731" y="216954"/>
                </a:lnTo>
                <a:lnTo>
                  <a:pt x="1987499" y="181394"/>
                </a:lnTo>
                <a:lnTo>
                  <a:pt x="1994992" y="130594"/>
                </a:lnTo>
                <a:close/>
              </a:path>
            </a:pathLst>
          </a:custGeom>
          <a:solidFill>
            <a:srgbClr val="277F3E"/>
          </a:solidFill>
        </p:spPr>
        <p:txBody>
          <a:bodyPr wrap="square" lIns="0" tIns="0" rIns="0" bIns="0" rtlCol="0"/>
          <a:lstStyle/>
          <a:p>
            <a:endParaRPr/>
          </a:p>
        </p:txBody>
      </p:sp>
      <p:sp>
        <p:nvSpPr>
          <p:cNvPr id="34" name="bg object 34"/>
          <p:cNvSpPr/>
          <p:nvPr/>
        </p:nvSpPr>
        <p:spPr>
          <a:xfrm>
            <a:off x="3668915" y="1180987"/>
            <a:ext cx="498475" cy="334010"/>
          </a:xfrm>
          <a:custGeom>
            <a:avLst/>
            <a:gdLst/>
            <a:ahLst/>
            <a:cxnLst/>
            <a:rect l="l" t="t" r="r" b="b"/>
            <a:pathLst>
              <a:path w="498475" h="334009">
                <a:moveTo>
                  <a:pt x="497878" y="47396"/>
                </a:moveTo>
                <a:lnTo>
                  <a:pt x="495325" y="32004"/>
                </a:lnTo>
                <a:lnTo>
                  <a:pt x="485990" y="34086"/>
                </a:lnTo>
                <a:lnTo>
                  <a:pt x="485990" y="49860"/>
                </a:lnTo>
                <a:lnTo>
                  <a:pt x="478320" y="89065"/>
                </a:lnTo>
                <a:lnTo>
                  <a:pt x="463765" y="131419"/>
                </a:lnTo>
                <a:lnTo>
                  <a:pt x="443509" y="171475"/>
                </a:lnTo>
                <a:lnTo>
                  <a:pt x="417753" y="208546"/>
                </a:lnTo>
                <a:lnTo>
                  <a:pt x="386727" y="242023"/>
                </a:lnTo>
                <a:lnTo>
                  <a:pt x="350647" y="271221"/>
                </a:lnTo>
                <a:lnTo>
                  <a:pt x="309714" y="295503"/>
                </a:lnTo>
                <a:lnTo>
                  <a:pt x="254088" y="317207"/>
                </a:lnTo>
                <a:lnTo>
                  <a:pt x="197116" y="328180"/>
                </a:lnTo>
                <a:lnTo>
                  <a:pt x="164909" y="329780"/>
                </a:lnTo>
                <a:lnTo>
                  <a:pt x="122504" y="326999"/>
                </a:lnTo>
                <a:lnTo>
                  <a:pt x="81038" y="318757"/>
                </a:lnTo>
                <a:lnTo>
                  <a:pt x="41033" y="305257"/>
                </a:lnTo>
                <a:lnTo>
                  <a:pt x="7010" y="288594"/>
                </a:lnTo>
                <a:lnTo>
                  <a:pt x="4292" y="287274"/>
                </a:lnTo>
                <a:lnTo>
                  <a:pt x="13271" y="242290"/>
                </a:lnTo>
                <a:lnTo>
                  <a:pt x="29083" y="197878"/>
                </a:lnTo>
                <a:lnTo>
                  <a:pt x="51181" y="156095"/>
                </a:lnTo>
                <a:lnTo>
                  <a:pt x="79349" y="117716"/>
                </a:lnTo>
                <a:lnTo>
                  <a:pt x="113296" y="83489"/>
                </a:lnTo>
                <a:lnTo>
                  <a:pt x="152781" y="54190"/>
                </a:lnTo>
                <a:lnTo>
                  <a:pt x="216674" y="23012"/>
                </a:lnTo>
                <a:lnTo>
                  <a:pt x="289445" y="5981"/>
                </a:lnTo>
                <a:lnTo>
                  <a:pt x="326085" y="3898"/>
                </a:lnTo>
                <a:lnTo>
                  <a:pt x="368477" y="6680"/>
                </a:lnTo>
                <a:lnTo>
                  <a:pt x="409930" y="14909"/>
                </a:lnTo>
                <a:lnTo>
                  <a:pt x="449922" y="28409"/>
                </a:lnTo>
                <a:lnTo>
                  <a:pt x="469163" y="37833"/>
                </a:lnTo>
                <a:lnTo>
                  <a:pt x="467753" y="38138"/>
                </a:lnTo>
                <a:lnTo>
                  <a:pt x="440575" y="45199"/>
                </a:lnTo>
                <a:lnTo>
                  <a:pt x="387057" y="61709"/>
                </a:lnTo>
                <a:lnTo>
                  <a:pt x="342188" y="78232"/>
                </a:lnTo>
                <a:lnTo>
                  <a:pt x="298069" y="97015"/>
                </a:lnTo>
                <a:lnTo>
                  <a:pt x="255079" y="118300"/>
                </a:lnTo>
                <a:lnTo>
                  <a:pt x="213639" y="142303"/>
                </a:lnTo>
                <a:lnTo>
                  <a:pt x="174167" y="169240"/>
                </a:lnTo>
                <a:lnTo>
                  <a:pt x="137071" y="199326"/>
                </a:lnTo>
                <a:lnTo>
                  <a:pt x="102768" y="232791"/>
                </a:lnTo>
                <a:lnTo>
                  <a:pt x="139407" y="199834"/>
                </a:lnTo>
                <a:lnTo>
                  <a:pt x="178689" y="170395"/>
                </a:lnTo>
                <a:lnTo>
                  <a:pt x="220230" y="144284"/>
                </a:lnTo>
                <a:lnTo>
                  <a:pt x="263715" y="121323"/>
                </a:lnTo>
                <a:lnTo>
                  <a:pt x="308775" y="101320"/>
                </a:lnTo>
                <a:lnTo>
                  <a:pt x="355079" y="84112"/>
                </a:lnTo>
                <a:lnTo>
                  <a:pt x="402259" y="69507"/>
                </a:lnTo>
                <a:lnTo>
                  <a:pt x="449973" y="57327"/>
                </a:lnTo>
                <a:lnTo>
                  <a:pt x="485990" y="49860"/>
                </a:lnTo>
                <a:lnTo>
                  <a:pt x="485990" y="34086"/>
                </a:lnTo>
                <a:lnTo>
                  <a:pt x="475246" y="36474"/>
                </a:lnTo>
                <a:lnTo>
                  <a:pt x="451408" y="24803"/>
                </a:lnTo>
                <a:lnTo>
                  <a:pt x="410946" y="11137"/>
                </a:lnTo>
                <a:lnTo>
                  <a:pt x="374421" y="3898"/>
                </a:lnTo>
                <a:lnTo>
                  <a:pt x="368985" y="2819"/>
                </a:lnTo>
                <a:lnTo>
                  <a:pt x="326085" y="0"/>
                </a:lnTo>
                <a:lnTo>
                  <a:pt x="251968" y="8521"/>
                </a:lnTo>
                <a:lnTo>
                  <a:pt x="215341" y="19342"/>
                </a:lnTo>
                <a:lnTo>
                  <a:pt x="179489" y="34696"/>
                </a:lnTo>
                <a:lnTo>
                  <a:pt x="110744" y="80543"/>
                </a:lnTo>
                <a:lnTo>
                  <a:pt x="76377" y="115176"/>
                </a:lnTo>
                <a:lnTo>
                  <a:pt x="47879" y="154025"/>
                </a:lnTo>
                <a:lnTo>
                  <a:pt x="25514" y="196303"/>
                </a:lnTo>
                <a:lnTo>
                  <a:pt x="9512" y="241261"/>
                </a:lnTo>
                <a:lnTo>
                  <a:pt x="152" y="288124"/>
                </a:lnTo>
                <a:lnTo>
                  <a:pt x="0" y="289407"/>
                </a:lnTo>
                <a:lnTo>
                  <a:pt x="1117" y="290055"/>
                </a:lnTo>
                <a:lnTo>
                  <a:pt x="39547" y="308864"/>
                </a:lnTo>
                <a:lnTo>
                  <a:pt x="80022" y="322529"/>
                </a:lnTo>
                <a:lnTo>
                  <a:pt x="121996" y="330873"/>
                </a:lnTo>
                <a:lnTo>
                  <a:pt x="164909" y="333692"/>
                </a:lnTo>
                <a:lnTo>
                  <a:pt x="173037" y="333590"/>
                </a:lnTo>
                <a:lnTo>
                  <a:pt x="181190" y="333273"/>
                </a:lnTo>
                <a:lnTo>
                  <a:pt x="189344" y="332765"/>
                </a:lnTo>
                <a:lnTo>
                  <a:pt x="197510" y="332054"/>
                </a:lnTo>
                <a:lnTo>
                  <a:pt x="213067" y="329780"/>
                </a:lnTo>
                <a:lnTo>
                  <a:pt x="226428" y="327837"/>
                </a:lnTo>
                <a:lnTo>
                  <a:pt x="283565" y="311365"/>
                </a:lnTo>
                <a:lnTo>
                  <a:pt x="352882" y="274421"/>
                </a:lnTo>
                <a:lnTo>
                  <a:pt x="389394" y="244868"/>
                </a:lnTo>
                <a:lnTo>
                  <a:pt x="420801" y="210997"/>
                </a:lnTo>
                <a:lnTo>
                  <a:pt x="446862" y="173469"/>
                </a:lnTo>
                <a:lnTo>
                  <a:pt x="467360" y="132943"/>
                </a:lnTo>
                <a:lnTo>
                  <a:pt x="482079" y="90081"/>
                </a:lnTo>
                <a:lnTo>
                  <a:pt x="490118" y="49009"/>
                </a:lnTo>
                <a:lnTo>
                  <a:pt x="497878" y="47396"/>
                </a:lnTo>
                <a:close/>
              </a:path>
            </a:pathLst>
          </a:custGeom>
          <a:solidFill>
            <a:srgbClr val="FFFFFF"/>
          </a:solidFill>
        </p:spPr>
        <p:txBody>
          <a:bodyPr wrap="square" lIns="0" tIns="0" rIns="0" bIns="0" rtlCol="0"/>
          <a:lstStyle/>
          <a:p>
            <a:endParaRPr/>
          </a:p>
        </p:txBody>
      </p:sp>
      <p:pic>
        <p:nvPicPr>
          <p:cNvPr id="35" name="bg object 35"/>
          <p:cNvPicPr/>
          <p:nvPr/>
        </p:nvPicPr>
        <p:blipFill>
          <a:blip r:embed="rId9" cstate="email">
            <a:extLst>
              <a:ext uri="{28A0092B-C50C-407E-A947-70E740481C1C}">
                <a14:useLocalDpi xmlns:a14="http://schemas.microsoft.com/office/drawing/2010/main"/>
              </a:ext>
            </a:extLst>
          </a:blip>
          <a:stretch>
            <a:fillRect/>
          </a:stretch>
        </p:blipFill>
        <p:spPr>
          <a:xfrm>
            <a:off x="4262682" y="890165"/>
            <a:ext cx="831212" cy="223851"/>
          </a:xfrm>
          <a:prstGeom prst="rect">
            <a:avLst/>
          </a:prstGeom>
        </p:spPr>
      </p:pic>
      <p:sp>
        <p:nvSpPr>
          <p:cNvPr id="36" name="bg object 36"/>
          <p:cNvSpPr/>
          <p:nvPr/>
        </p:nvSpPr>
        <p:spPr>
          <a:xfrm>
            <a:off x="8641388" y="827194"/>
            <a:ext cx="0" cy="1303655"/>
          </a:xfrm>
          <a:custGeom>
            <a:avLst/>
            <a:gdLst/>
            <a:ahLst/>
            <a:cxnLst/>
            <a:rect l="l" t="t" r="r" b="b"/>
            <a:pathLst>
              <a:path h="1303655">
                <a:moveTo>
                  <a:pt x="0" y="0"/>
                </a:moveTo>
                <a:lnTo>
                  <a:pt x="0" y="1303627"/>
                </a:lnTo>
              </a:path>
            </a:pathLst>
          </a:custGeom>
          <a:ln w="55408">
            <a:solidFill>
              <a:srgbClr val="277F3E"/>
            </a:solidFill>
          </a:ln>
        </p:spPr>
        <p:txBody>
          <a:bodyPr wrap="square" lIns="0" tIns="0" rIns="0" bIns="0" rtlCol="0"/>
          <a:lstStyle/>
          <a:p>
            <a:endParaRPr/>
          </a:p>
        </p:txBody>
      </p:sp>
      <p:sp>
        <p:nvSpPr>
          <p:cNvPr id="2" name="Holder 2"/>
          <p:cNvSpPr>
            <a:spLocks noGrp="1"/>
          </p:cNvSpPr>
          <p:nvPr>
            <p:ph type="ftr" sz="quarter" idx="5"/>
          </p:nvPr>
        </p:nvSpPr>
        <p:spPr>
          <a:xfrm>
            <a:off x="6835394" y="10517696"/>
            <a:ext cx="6433312" cy="565467"/>
          </a:xfrm>
          <a:prstGeom prst="rect">
            <a:avLst/>
          </a:prstGeom>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a:xfrm>
            <a:off x="1005205" y="10517696"/>
            <a:ext cx="4623943" cy="565467"/>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11/19/24</a:t>
            </a:fld>
            <a:endParaRPr lang="en-US"/>
          </a:p>
        </p:txBody>
      </p:sp>
      <p:sp>
        <p:nvSpPr>
          <p:cNvPr id="4" name="Holder 4"/>
          <p:cNvSpPr>
            <a:spLocks noGrp="1"/>
          </p:cNvSpPr>
          <p:nvPr>
            <p:ph type="sldNum" sz="quarter" idx="7"/>
          </p:nvPr>
        </p:nvSpPr>
        <p:spPr>
          <a:xfrm>
            <a:off x="14474953" y="10517696"/>
            <a:ext cx="4623943" cy="565467"/>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290CF-8215-EE82-5808-594AC696D757}"/>
              </a:ext>
            </a:extLst>
          </p:cNvPr>
          <p:cNvSpPr>
            <a:spLocks noGrp="1"/>
          </p:cNvSpPr>
          <p:nvPr>
            <p:ph type="title"/>
          </p:nvPr>
        </p:nvSpPr>
        <p:spPr>
          <a:xfrm>
            <a:off x="2412813" y="352991"/>
            <a:ext cx="15278472" cy="1292662"/>
          </a:xfrm>
          <a:prstGeom prst="rect">
            <a:avLst/>
          </a:prstGeom>
        </p:spPr>
        <p:txBody>
          <a:bodyPr/>
          <a:lstStyle/>
          <a:p>
            <a:r>
              <a:rPr lang="en-US"/>
              <a:t>Click to edit Master title style</a:t>
            </a:r>
            <a:endParaRPr lang="en-SA"/>
          </a:p>
        </p:txBody>
      </p:sp>
      <p:sp>
        <p:nvSpPr>
          <p:cNvPr id="3" name="Date Placeholder 2">
            <a:extLst>
              <a:ext uri="{FF2B5EF4-FFF2-40B4-BE49-F238E27FC236}">
                <a16:creationId xmlns:a16="http://schemas.microsoft.com/office/drawing/2014/main" id="{2850CD7A-E5F3-FD76-DC49-B4995EAEB947}"/>
              </a:ext>
            </a:extLst>
          </p:cNvPr>
          <p:cNvSpPr>
            <a:spLocks noGrp="1"/>
          </p:cNvSpPr>
          <p:nvPr>
            <p:ph type="dt" sz="half" idx="10"/>
          </p:nvPr>
        </p:nvSpPr>
        <p:spPr>
          <a:xfrm>
            <a:off x="1005205" y="10517696"/>
            <a:ext cx="4623943" cy="276999"/>
          </a:xfrm>
          <a:prstGeom prst="rect">
            <a:avLst/>
          </a:prstGeom>
        </p:spPr>
        <p:txBody>
          <a:bodyPr/>
          <a:lstStyle/>
          <a:p>
            <a:fld id="{2D3692BC-C212-9846-9CAB-3984086BCA6B}" type="datetimeFigureOut">
              <a:rPr lang="en-SA" smtClean="0"/>
              <a:t>19/11/2024 R</a:t>
            </a:fld>
            <a:endParaRPr lang="en-SA"/>
          </a:p>
        </p:txBody>
      </p:sp>
      <p:sp>
        <p:nvSpPr>
          <p:cNvPr id="4" name="Footer Placeholder 3">
            <a:extLst>
              <a:ext uri="{FF2B5EF4-FFF2-40B4-BE49-F238E27FC236}">
                <a16:creationId xmlns:a16="http://schemas.microsoft.com/office/drawing/2014/main" id="{4A52CD15-8E84-7AEE-8FAE-C37673263721}"/>
              </a:ext>
            </a:extLst>
          </p:cNvPr>
          <p:cNvSpPr>
            <a:spLocks noGrp="1"/>
          </p:cNvSpPr>
          <p:nvPr>
            <p:ph type="ftr" sz="quarter" idx="11"/>
          </p:nvPr>
        </p:nvSpPr>
        <p:spPr>
          <a:xfrm>
            <a:off x="6835394" y="10517696"/>
            <a:ext cx="6433312" cy="276999"/>
          </a:xfrm>
          <a:prstGeom prst="rect">
            <a:avLst/>
          </a:prstGeom>
        </p:spPr>
        <p:txBody>
          <a:bodyPr/>
          <a:lstStyle/>
          <a:p>
            <a:endParaRPr lang="en-SA"/>
          </a:p>
        </p:txBody>
      </p:sp>
      <p:sp>
        <p:nvSpPr>
          <p:cNvPr id="5" name="Slide Number Placeholder 4">
            <a:extLst>
              <a:ext uri="{FF2B5EF4-FFF2-40B4-BE49-F238E27FC236}">
                <a16:creationId xmlns:a16="http://schemas.microsoft.com/office/drawing/2014/main" id="{6F4196D1-FE67-0C14-08F9-95BDC3E91AA5}"/>
              </a:ext>
            </a:extLst>
          </p:cNvPr>
          <p:cNvSpPr>
            <a:spLocks noGrp="1"/>
          </p:cNvSpPr>
          <p:nvPr>
            <p:ph type="sldNum" sz="quarter" idx="12"/>
          </p:nvPr>
        </p:nvSpPr>
        <p:spPr>
          <a:xfrm>
            <a:off x="14474953" y="10517696"/>
            <a:ext cx="4623943" cy="276999"/>
          </a:xfrm>
          <a:prstGeom prst="rect">
            <a:avLst/>
          </a:prstGeom>
        </p:spPr>
        <p:txBody>
          <a:bodyPr/>
          <a:lstStyle/>
          <a:p>
            <a:fld id="{D0D3EEFD-CC4F-F84D-8E11-9591B2510C50}" type="slidenum">
              <a:rPr lang="en-SA" smtClean="0"/>
              <a:t>‹#›</a:t>
            </a:fld>
            <a:endParaRPr lang="en-SA"/>
          </a:p>
        </p:txBody>
      </p:sp>
      <p:sp>
        <p:nvSpPr>
          <p:cNvPr id="6" name="Round Single Corner Rectangle 5">
            <a:extLst>
              <a:ext uri="{FF2B5EF4-FFF2-40B4-BE49-F238E27FC236}">
                <a16:creationId xmlns:a16="http://schemas.microsoft.com/office/drawing/2014/main" id="{D6191696-B918-F041-EB7E-FD595FF10943}"/>
              </a:ext>
            </a:extLst>
          </p:cNvPr>
          <p:cNvSpPr/>
          <p:nvPr userDrawn="1"/>
        </p:nvSpPr>
        <p:spPr>
          <a:xfrm rot="5400000">
            <a:off x="5740036" y="-5791680"/>
            <a:ext cx="8624023" cy="20104103"/>
          </a:xfrm>
          <a:prstGeom prst="round1Rect">
            <a:avLst>
              <a:gd name="adj" fmla="val 0"/>
            </a:avLst>
          </a:prstGeom>
          <a:solidFill>
            <a:srgbClr val="0B5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SA"/>
          </a:p>
        </p:txBody>
      </p:sp>
      <p:pic>
        <p:nvPicPr>
          <p:cNvPr id="9" name="Picture 8" descr="A tree in a field&#10;&#10;Description automatically generated">
            <a:extLst>
              <a:ext uri="{FF2B5EF4-FFF2-40B4-BE49-F238E27FC236}">
                <a16:creationId xmlns:a16="http://schemas.microsoft.com/office/drawing/2014/main" id="{402C3CC7-1C00-8982-AB4C-8E2E1D4AD58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5765"/>
            <a:ext cx="20024726" cy="8675663"/>
          </a:xfrm>
          <a:prstGeom prst="rect">
            <a:avLst/>
          </a:prstGeom>
        </p:spPr>
      </p:pic>
      <p:sp>
        <p:nvSpPr>
          <p:cNvPr id="10" name="Round Single Corner Rectangle 9">
            <a:extLst>
              <a:ext uri="{FF2B5EF4-FFF2-40B4-BE49-F238E27FC236}">
                <a16:creationId xmlns:a16="http://schemas.microsoft.com/office/drawing/2014/main" id="{7085AD95-BAB4-EB14-803D-8CD011C374EF}"/>
              </a:ext>
            </a:extLst>
          </p:cNvPr>
          <p:cNvSpPr/>
          <p:nvPr userDrawn="1"/>
        </p:nvSpPr>
        <p:spPr>
          <a:xfrm rot="5400000">
            <a:off x="5590813" y="-5626578"/>
            <a:ext cx="8624023" cy="19805650"/>
          </a:xfrm>
          <a:prstGeom prst="round1Rect">
            <a:avLst>
              <a:gd name="adj" fmla="val 0"/>
            </a:avLst>
          </a:prstGeom>
          <a:solidFill>
            <a:srgbClr val="0B5F51">
              <a:alpha val="7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SA"/>
          </a:p>
        </p:txBody>
      </p:sp>
    </p:spTree>
    <p:extLst>
      <p:ext uri="{BB962C8B-B14F-4D97-AF65-F5344CB8AC3E}">
        <p14:creationId xmlns:p14="http://schemas.microsoft.com/office/powerpoint/2010/main" val="1853846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53226-DC39-777F-6D03-8FC6F4E0071D}"/>
              </a:ext>
            </a:extLst>
          </p:cNvPr>
          <p:cNvSpPr>
            <a:spLocks noGrp="1"/>
          </p:cNvSpPr>
          <p:nvPr>
            <p:ph type="ctrTitle"/>
          </p:nvPr>
        </p:nvSpPr>
        <p:spPr>
          <a:xfrm>
            <a:off x="2513013" y="1851025"/>
            <a:ext cx="15078075" cy="3937000"/>
          </a:xfrm>
          <a:prstGeom prst="rect">
            <a:avLst/>
          </a:prstGeom>
        </p:spPr>
        <p:txBody>
          <a:bodyPr anchor="b"/>
          <a:lstStyle>
            <a:lvl1pPr algn="ctr">
              <a:defRPr sz="6000"/>
            </a:lvl1pPr>
          </a:lstStyle>
          <a:p>
            <a:r>
              <a:rPr lang="en-US"/>
              <a:t>Click to edit Master title style</a:t>
            </a:r>
            <a:endParaRPr lang="en-SA"/>
          </a:p>
        </p:txBody>
      </p:sp>
      <p:sp>
        <p:nvSpPr>
          <p:cNvPr id="3" name="Subtitle 2">
            <a:extLst>
              <a:ext uri="{FF2B5EF4-FFF2-40B4-BE49-F238E27FC236}">
                <a16:creationId xmlns:a16="http://schemas.microsoft.com/office/drawing/2014/main" id="{01499581-1F66-4640-FEF7-69546185D3F0}"/>
              </a:ext>
            </a:extLst>
          </p:cNvPr>
          <p:cNvSpPr>
            <a:spLocks noGrp="1"/>
          </p:cNvSpPr>
          <p:nvPr>
            <p:ph type="subTitle" idx="1"/>
          </p:nvPr>
        </p:nvSpPr>
        <p:spPr>
          <a:xfrm>
            <a:off x="2513013" y="5940425"/>
            <a:ext cx="15078075" cy="273050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A"/>
          </a:p>
        </p:txBody>
      </p:sp>
      <p:sp>
        <p:nvSpPr>
          <p:cNvPr id="4" name="Date Placeholder 3">
            <a:extLst>
              <a:ext uri="{FF2B5EF4-FFF2-40B4-BE49-F238E27FC236}">
                <a16:creationId xmlns:a16="http://schemas.microsoft.com/office/drawing/2014/main" id="{10CF7721-4ACD-7387-FEDD-48DE9CD69224}"/>
              </a:ext>
            </a:extLst>
          </p:cNvPr>
          <p:cNvSpPr>
            <a:spLocks noGrp="1"/>
          </p:cNvSpPr>
          <p:nvPr>
            <p:ph type="dt" sz="half" idx="10"/>
          </p:nvPr>
        </p:nvSpPr>
        <p:spPr/>
        <p:txBody>
          <a:bodyPr/>
          <a:lstStyle/>
          <a:p>
            <a:fld id="{44B9DCA5-AC9B-264A-8E7E-29B8CEC7811C}" type="datetimeFigureOut">
              <a:rPr lang="en-SA" smtClean="0"/>
              <a:t>19/11/2024 R</a:t>
            </a:fld>
            <a:endParaRPr lang="en-SA"/>
          </a:p>
        </p:txBody>
      </p:sp>
      <p:sp>
        <p:nvSpPr>
          <p:cNvPr id="5" name="Footer Placeholder 4">
            <a:extLst>
              <a:ext uri="{FF2B5EF4-FFF2-40B4-BE49-F238E27FC236}">
                <a16:creationId xmlns:a16="http://schemas.microsoft.com/office/drawing/2014/main" id="{7B050482-203E-3D60-E222-1A25AABC9DA8}"/>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D8BD9487-4D2B-5BFA-17BF-11CCF5FD7BB8}"/>
              </a:ext>
            </a:extLst>
          </p:cNvPr>
          <p:cNvSpPr>
            <a:spLocks noGrp="1"/>
          </p:cNvSpPr>
          <p:nvPr>
            <p:ph type="sldNum" sz="quarter" idx="12"/>
          </p:nvPr>
        </p:nvSpPr>
        <p:spPr/>
        <p:txBody>
          <a:bodyPr/>
          <a:lstStyle/>
          <a:p>
            <a:fld id="{38A9C602-11AE-D443-8CD9-418FBA91C603}" type="slidenum">
              <a:rPr lang="en-SA" smtClean="0"/>
              <a:t>‹#›</a:t>
            </a:fld>
            <a:endParaRPr lang="en-SA"/>
          </a:p>
        </p:txBody>
      </p:sp>
    </p:spTree>
    <p:extLst>
      <p:ext uri="{BB962C8B-B14F-4D97-AF65-F5344CB8AC3E}">
        <p14:creationId xmlns:p14="http://schemas.microsoft.com/office/powerpoint/2010/main" val="3541942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420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BF6D-507B-186F-B1B5-DF7E83A20D6F}"/>
              </a:ext>
            </a:extLst>
          </p:cNvPr>
          <p:cNvSpPr>
            <a:spLocks noGrp="1"/>
          </p:cNvSpPr>
          <p:nvPr>
            <p:ph type="title"/>
          </p:nvPr>
        </p:nvSpPr>
        <p:spPr>
          <a:xfrm>
            <a:off x="1382713" y="601663"/>
            <a:ext cx="17338675" cy="2185987"/>
          </a:xfrm>
          <a:prstGeom prst="rect">
            <a:avLst/>
          </a:prstGeom>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A84E6F97-0FB0-E772-7915-1A8940435670}"/>
              </a:ext>
            </a:extLst>
          </p:cNvPr>
          <p:cNvSpPr>
            <a:spLocks noGrp="1"/>
          </p:cNvSpPr>
          <p:nvPr>
            <p:ph idx="1"/>
          </p:nvPr>
        </p:nvSpPr>
        <p:spPr>
          <a:xfrm>
            <a:off x="1382713" y="3009900"/>
            <a:ext cx="17338675" cy="71770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D6E5E090-665A-990E-AA33-23252BAB3386}"/>
              </a:ext>
            </a:extLst>
          </p:cNvPr>
          <p:cNvSpPr>
            <a:spLocks noGrp="1"/>
          </p:cNvSpPr>
          <p:nvPr>
            <p:ph type="dt" sz="half" idx="10"/>
          </p:nvPr>
        </p:nvSpPr>
        <p:spPr/>
        <p:txBody>
          <a:bodyPr/>
          <a:lstStyle/>
          <a:p>
            <a:fld id="{44B9DCA5-AC9B-264A-8E7E-29B8CEC7811C}" type="datetimeFigureOut">
              <a:rPr lang="en-SA" smtClean="0"/>
              <a:t>19/11/2024 R</a:t>
            </a:fld>
            <a:endParaRPr lang="en-SA"/>
          </a:p>
        </p:txBody>
      </p:sp>
      <p:sp>
        <p:nvSpPr>
          <p:cNvPr id="5" name="Footer Placeholder 4">
            <a:extLst>
              <a:ext uri="{FF2B5EF4-FFF2-40B4-BE49-F238E27FC236}">
                <a16:creationId xmlns:a16="http://schemas.microsoft.com/office/drawing/2014/main" id="{33A20CD1-BD96-2910-D3C4-30406B6E28E7}"/>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BC197B1D-642B-FF97-3C48-F0257BCDA21F}"/>
              </a:ext>
            </a:extLst>
          </p:cNvPr>
          <p:cNvSpPr>
            <a:spLocks noGrp="1"/>
          </p:cNvSpPr>
          <p:nvPr>
            <p:ph type="sldNum" sz="quarter" idx="12"/>
          </p:nvPr>
        </p:nvSpPr>
        <p:spPr/>
        <p:txBody>
          <a:bodyPr/>
          <a:lstStyle/>
          <a:p>
            <a:fld id="{38A9C602-11AE-D443-8CD9-418FBA91C603}" type="slidenum">
              <a:rPr lang="en-SA" smtClean="0"/>
              <a:t>‹#›</a:t>
            </a:fld>
            <a:endParaRPr lang="en-SA"/>
          </a:p>
        </p:txBody>
      </p:sp>
    </p:spTree>
    <p:extLst>
      <p:ext uri="{BB962C8B-B14F-4D97-AF65-F5344CB8AC3E}">
        <p14:creationId xmlns:p14="http://schemas.microsoft.com/office/powerpoint/2010/main" val="1492384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9028D-A758-9832-3FAF-E50FAE3B4F2C}"/>
              </a:ext>
            </a:extLst>
          </p:cNvPr>
          <p:cNvSpPr>
            <a:spLocks noGrp="1"/>
          </p:cNvSpPr>
          <p:nvPr>
            <p:ph type="title"/>
          </p:nvPr>
        </p:nvSpPr>
        <p:spPr>
          <a:xfrm>
            <a:off x="1371600" y="2819400"/>
            <a:ext cx="17340263" cy="4703763"/>
          </a:xfrm>
          <a:prstGeom prst="rect">
            <a:avLst/>
          </a:prstGeom>
        </p:spPr>
        <p:txBody>
          <a:bodyPr anchor="b"/>
          <a:lstStyle>
            <a:lvl1pPr>
              <a:defRPr sz="6000"/>
            </a:lvl1pPr>
          </a:lstStyle>
          <a:p>
            <a:r>
              <a:rPr lang="en-US"/>
              <a:t>Click to edit Master title style</a:t>
            </a:r>
            <a:endParaRPr lang="en-SA"/>
          </a:p>
        </p:txBody>
      </p:sp>
      <p:sp>
        <p:nvSpPr>
          <p:cNvPr id="3" name="Text Placeholder 2">
            <a:extLst>
              <a:ext uri="{FF2B5EF4-FFF2-40B4-BE49-F238E27FC236}">
                <a16:creationId xmlns:a16="http://schemas.microsoft.com/office/drawing/2014/main" id="{D72DA464-EA4D-4F62-1914-D44FC07B50A4}"/>
              </a:ext>
            </a:extLst>
          </p:cNvPr>
          <p:cNvSpPr>
            <a:spLocks noGrp="1"/>
          </p:cNvSpPr>
          <p:nvPr>
            <p:ph type="body" idx="1"/>
          </p:nvPr>
        </p:nvSpPr>
        <p:spPr>
          <a:xfrm>
            <a:off x="1371600" y="7567613"/>
            <a:ext cx="17340263" cy="2474912"/>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2D4809-0A2B-17F8-61B3-A43C1CBDD5A3}"/>
              </a:ext>
            </a:extLst>
          </p:cNvPr>
          <p:cNvSpPr>
            <a:spLocks noGrp="1"/>
          </p:cNvSpPr>
          <p:nvPr>
            <p:ph type="dt" sz="half" idx="10"/>
          </p:nvPr>
        </p:nvSpPr>
        <p:spPr/>
        <p:txBody>
          <a:bodyPr/>
          <a:lstStyle/>
          <a:p>
            <a:fld id="{44B9DCA5-AC9B-264A-8E7E-29B8CEC7811C}" type="datetimeFigureOut">
              <a:rPr lang="en-SA" smtClean="0"/>
              <a:t>19/11/2024 R</a:t>
            </a:fld>
            <a:endParaRPr lang="en-SA"/>
          </a:p>
        </p:txBody>
      </p:sp>
      <p:sp>
        <p:nvSpPr>
          <p:cNvPr id="5" name="Footer Placeholder 4">
            <a:extLst>
              <a:ext uri="{FF2B5EF4-FFF2-40B4-BE49-F238E27FC236}">
                <a16:creationId xmlns:a16="http://schemas.microsoft.com/office/drawing/2014/main" id="{07ED0CC2-AC5D-304B-5A52-822DBD5E208D}"/>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AD098E24-740F-F581-D7F8-D277EA8B09FA}"/>
              </a:ext>
            </a:extLst>
          </p:cNvPr>
          <p:cNvSpPr>
            <a:spLocks noGrp="1"/>
          </p:cNvSpPr>
          <p:nvPr>
            <p:ph type="sldNum" sz="quarter" idx="12"/>
          </p:nvPr>
        </p:nvSpPr>
        <p:spPr/>
        <p:txBody>
          <a:bodyPr/>
          <a:lstStyle/>
          <a:p>
            <a:fld id="{38A9C602-11AE-D443-8CD9-418FBA91C603}" type="slidenum">
              <a:rPr lang="en-SA" smtClean="0"/>
              <a:t>‹#›</a:t>
            </a:fld>
            <a:endParaRPr lang="en-SA"/>
          </a:p>
        </p:txBody>
      </p:sp>
    </p:spTree>
    <p:extLst>
      <p:ext uri="{BB962C8B-B14F-4D97-AF65-F5344CB8AC3E}">
        <p14:creationId xmlns:p14="http://schemas.microsoft.com/office/powerpoint/2010/main" val="1211652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EE29A-87FC-462F-758C-FB1864300592}"/>
              </a:ext>
            </a:extLst>
          </p:cNvPr>
          <p:cNvSpPr>
            <a:spLocks noGrp="1"/>
          </p:cNvSpPr>
          <p:nvPr>
            <p:ph type="title"/>
          </p:nvPr>
        </p:nvSpPr>
        <p:spPr>
          <a:xfrm>
            <a:off x="1382713" y="601663"/>
            <a:ext cx="17338675" cy="2185987"/>
          </a:xfrm>
          <a:prstGeom prst="rect">
            <a:avLst/>
          </a:prstGeom>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C677529B-3459-91A7-EA52-E7DBE4EC968D}"/>
              </a:ext>
            </a:extLst>
          </p:cNvPr>
          <p:cNvSpPr>
            <a:spLocks noGrp="1"/>
          </p:cNvSpPr>
          <p:nvPr>
            <p:ph sz="half" idx="1"/>
          </p:nvPr>
        </p:nvSpPr>
        <p:spPr>
          <a:xfrm>
            <a:off x="1382713" y="3009900"/>
            <a:ext cx="8593137" cy="71770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Content Placeholder 3">
            <a:extLst>
              <a:ext uri="{FF2B5EF4-FFF2-40B4-BE49-F238E27FC236}">
                <a16:creationId xmlns:a16="http://schemas.microsoft.com/office/drawing/2014/main" id="{A49FD6D2-9F6E-4B7D-B70F-3F04AF34EF7A}"/>
              </a:ext>
            </a:extLst>
          </p:cNvPr>
          <p:cNvSpPr>
            <a:spLocks noGrp="1"/>
          </p:cNvSpPr>
          <p:nvPr>
            <p:ph sz="half" idx="2"/>
          </p:nvPr>
        </p:nvSpPr>
        <p:spPr>
          <a:xfrm>
            <a:off x="10128250" y="3009900"/>
            <a:ext cx="8593138" cy="71770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Date Placeholder 4">
            <a:extLst>
              <a:ext uri="{FF2B5EF4-FFF2-40B4-BE49-F238E27FC236}">
                <a16:creationId xmlns:a16="http://schemas.microsoft.com/office/drawing/2014/main" id="{810813E7-74F9-B1E2-82C9-83042A9C81AE}"/>
              </a:ext>
            </a:extLst>
          </p:cNvPr>
          <p:cNvSpPr>
            <a:spLocks noGrp="1"/>
          </p:cNvSpPr>
          <p:nvPr>
            <p:ph type="dt" sz="half" idx="10"/>
          </p:nvPr>
        </p:nvSpPr>
        <p:spPr/>
        <p:txBody>
          <a:bodyPr/>
          <a:lstStyle/>
          <a:p>
            <a:fld id="{44B9DCA5-AC9B-264A-8E7E-29B8CEC7811C}" type="datetimeFigureOut">
              <a:rPr lang="en-SA" smtClean="0"/>
              <a:t>19/11/2024 R</a:t>
            </a:fld>
            <a:endParaRPr lang="en-SA"/>
          </a:p>
        </p:txBody>
      </p:sp>
      <p:sp>
        <p:nvSpPr>
          <p:cNvPr id="6" name="Footer Placeholder 5">
            <a:extLst>
              <a:ext uri="{FF2B5EF4-FFF2-40B4-BE49-F238E27FC236}">
                <a16:creationId xmlns:a16="http://schemas.microsoft.com/office/drawing/2014/main" id="{231E7199-59DC-CC8C-F913-6AE4036C090B}"/>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AE802932-7698-6AE7-8A4B-34939AC8797B}"/>
              </a:ext>
            </a:extLst>
          </p:cNvPr>
          <p:cNvSpPr>
            <a:spLocks noGrp="1"/>
          </p:cNvSpPr>
          <p:nvPr>
            <p:ph type="sldNum" sz="quarter" idx="12"/>
          </p:nvPr>
        </p:nvSpPr>
        <p:spPr/>
        <p:txBody>
          <a:bodyPr/>
          <a:lstStyle/>
          <a:p>
            <a:fld id="{38A9C602-11AE-D443-8CD9-418FBA91C603}" type="slidenum">
              <a:rPr lang="en-SA" smtClean="0"/>
              <a:t>‹#›</a:t>
            </a:fld>
            <a:endParaRPr lang="en-SA"/>
          </a:p>
        </p:txBody>
      </p:sp>
    </p:spTree>
    <p:extLst>
      <p:ext uri="{BB962C8B-B14F-4D97-AF65-F5344CB8AC3E}">
        <p14:creationId xmlns:p14="http://schemas.microsoft.com/office/powerpoint/2010/main" val="3557010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535F6-CAD2-F8AB-62AC-07A0AEC01371}"/>
              </a:ext>
            </a:extLst>
          </p:cNvPr>
          <p:cNvSpPr>
            <a:spLocks noGrp="1"/>
          </p:cNvSpPr>
          <p:nvPr>
            <p:ph type="title"/>
          </p:nvPr>
        </p:nvSpPr>
        <p:spPr>
          <a:xfrm>
            <a:off x="1384300" y="601663"/>
            <a:ext cx="17340263" cy="2185987"/>
          </a:xfrm>
          <a:prstGeom prst="rect">
            <a:avLst/>
          </a:prstGeom>
        </p:spPr>
        <p:txBody>
          <a:bodyPr/>
          <a:lstStyle/>
          <a:p>
            <a:r>
              <a:rPr lang="en-US"/>
              <a:t>Click to edit Master title style</a:t>
            </a:r>
            <a:endParaRPr lang="en-SA"/>
          </a:p>
        </p:txBody>
      </p:sp>
      <p:sp>
        <p:nvSpPr>
          <p:cNvPr id="3" name="Text Placeholder 2">
            <a:extLst>
              <a:ext uri="{FF2B5EF4-FFF2-40B4-BE49-F238E27FC236}">
                <a16:creationId xmlns:a16="http://schemas.microsoft.com/office/drawing/2014/main" id="{DD680667-4B35-ACB7-C9E0-E2BECEBFE1B7}"/>
              </a:ext>
            </a:extLst>
          </p:cNvPr>
          <p:cNvSpPr>
            <a:spLocks noGrp="1"/>
          </p:cNvSpPr>
          <p:nvPr>
            <p:ph type="body" idx="1"/>
          </p:nvPr>
        </p:nvSpPr>
        <p:spPr>
          <a:xfrm>
            <a:off x="1384300" y="2771775"/>
            <a:ext cx="8505825" cy="135890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3FFAE8-2B08-FF7C-C15E-4A550C8AF442}"/>
              </a:ext>
            </a:extLst>
          </p:cNvPr>
          <p:cNvSpPr>
            <a:spLocks noGrp="1"/>
          </p:cNvSpPr>
          <p:nvPr>
            <p:ph sz="half" idx="2"/>
          </p:nvPr>
        </p:nvSpPr>
        <p:spPr>
          <a:xfrm>
            <a:off x="1384300" y="4130675"/>
            <a:ext cx="8505825" cy="60769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Text Placeholder 4">
            <a:extLst>
              <a:ext uri="{FF2B5EF4-FFF2-40B4-BE49-F238E27FC236}">
                <a16:creationId xmlns:a16="http://schemas.microsoft.com/office/drawing/2014/main" id="{E26BD404-5D06-E741-3910-3F18B6DF5492}"/>
              </a:ext>
            </a:extLst>
          </p:cNvPr>
          <p:cNvSpPr>
            <a:spLocks noGrp="1"/>
          </p:cNvSpPr>
          <p:nvPr>
            <p:ph type="body" sz="quarter" idx="3"/>
          </p:nvPr>
        </p:nvSpPr>
        <p:spPr>
          <a:xfrm>
            <a:off x="10177463" y="2771775"/>
            <a:ext cx="8547100" cy="135890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BAF372-2F9F-BEC3-863D-E5B31DC68388}"/>
              </a:ext>
            </a:extLst>
          </p:cNvPr>
          <p:cNvSpPr>
            <a:spLocks noGrp="1"/>
          </p:cNvSpPr>
          <p:nvPr>
            <p:ph sz="quarter" idx="4"/>
          </p:nvPr>
        </p:nvSpPr>
        <p:spPr>
          <a:xfrm>
            <a:off x="10177463" y="4130675"/>
            <a:ext cx="8547100" cy="60769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7" name="Date Placeholder 6">
            <a:extLst>
              <a:ext uri="{FF2B5EF4-FFF2-40B4-BE49-F238E27FC236}">
                <a16:creationId xmlns:a16="http://schemas.microsoft.com/office/drawing/2014/main" id="{A3C19AE4-B3E1-1C71-2811-B9B1DE074CBC}"/>
              </a:ext>
            </a:extLst>
          </p:cNvPr>
          <p:cNvSpPr>
            <a:spLocks noGrp="1"/>
          </p:cNvSpPr>
          <p:nvPr>
            <p:ph type="dt" sz="half" idx="10"/>
          </p:nvPr>
        </p:nvSpPr>
        <p:spPr/>
        <p:txBody>
          <a:bodyPr/>
          <a:lstStyle/>
          <a:p>
            <a:fld id="{44B9DCA5-AC9B-264A-8E7E-29B8CEC7811C}" type="datetimeFigureOut">
              <a:rPr lang="en-SA" smtClean="0"/>
              <a:t>19/11/2024 R</a:t>
            </a:fld>
            <a:endParaRPr lang="en-SA"/>
          </a:p>
        </p:txBody>
      </p:sp>
      <p:sp>
        <p:nvSpPr>
          <p:cNvPr id="8" name="Footer Placeholder 7">
            <a:extLst>
              <a:ext uri="{FF2B5EF4-FFF2-40B4-BE49-F238E27FC236}">
                <a16:creationId xmlns:a16="http://schemas.microsoft.com/office/drawing/2014/main" id="{17B8D833-4A08-8722-7A42-B9B25FB6EE77}"/>
              </a:ext>
            </a:extLst>
          </p:cNvPr>
          <p:cNvSpPr>
            <a:spLocks noGrp="1"/>
          </p:cNvSpPr>
          <p:nvPr>
            <p:ph type="ftr" sz="quarter" idx="11"/>
          </p:nvPr>
        </p:nvSpPr>
        <p:spPr/>
        <p:txBody>
          <a:bodyPr/>
          <a:lstStyle/>
          <a:p>
            <a:endParaRPr lang="en-SA"/>
          </a:p>
        </p:txBody>
      </p:sp>
      <p:sp>
        <p:nvSpPr>
          <p:cNvPr id="9" name="Slide Number Placeholder 8">
            <a:extLst>
              <a:ext uri="{FF2B5EF4-FFF2-40B4-BE49-F238E27FC236}">
                <a16:creationId xmlns:a16="http://schemas.microsoft.com/office/drawing/2014/main" id="{B89260A1-0D10-53A8-3C34-09F0635E5FDD}"/>
              </a:ext>
            </a:extLst>
          </p:cNvPr>
          <p:cNvSpPr>
            <a:spLocks noGrp="1"/>
          </p:cNvSpPr>
          <p:nvPr>
            <p:ph type="sldNum" sz="quarter" idx="12"/>
          </p:nvPr>
        </p:nvSpPr>
        <p:spPr/>
        <p:txBody>
          <a:bodyPr/>
          <a:lstStyle/>
          <a:p>
            <a:fld id="{38A9C602-11AE-D443-8CD9-418FBA91C603}" type="slidenum">
              <a:rPr lang="en-SA" smtClean="0"/>
              <a:t>‹#›</a:t>
            </a:fld>
            <a:endParaRPr lang="en-SA"/>
          </a:p>
        </p:txBody>
      </p:sp>
    </p:spTree>
    <p:extLst>
      <p:ext uri="{BB962C8B-B14F-4D97-AF65-F5344CB8AC3E}">
        <p14:creationId xmlns:p14="http://schemas.microsoft.com/office/powerpoint/2010/main" val="38590187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337F6-525C-0269-D1C8-DE95B378A532}"/>
              </a:ext>
            </a:extLst>
          </p:cNvPr>
          <p:cNvSpPr>
            <a:spLocks noGrp="1"/>
          </p:cNvSpPr>
          <p:nvPr>
            <p:ph type="title"/>
          </p:nvPr>
        </p:nvSpPr>
        <p:spPr>
          <a:xfrm>
            <a:off x="1382713" y="601663"/>
            <a:ext cx="17338675" cy="2185987"/>
          </a:xfrm>
          <a:prstGeom prst="rect">
            <a:avLst/>
          </a:prstGeom>
        </p:spPr>
        <p:txBody>
          <a:bodyPr/>
          <a:lstStyle/>
          <a:p>
            <a:r>
              <a:rPr lang="en-US"/>
              <a:t>Click to edit Master title style</a:t>
            </a:r>
            <a:endParaRPr lang="en-SA"/>
          </a:p>
        </p:txBody>
      </p:sp>
      <p:sp>
        <p:nvSpPr>
          <p:cNvPr id="3" name="Date Placeholder 2">
            <a:extLst>
              <a:ext uri="{FF2B5EF4-FFF2-40B4-BE49-F238E27FC236}">
                <a16:creationId xmlns:a16="http://schemas.microsoft.com/office/drawing/2014/main" id="{DAF781DA-9968-0DBE-659E-7F2C6351BFFE}"/>
              </a:ext>
            </a:extLst>
          </p:cNvPr>
          <p:cNvSpPr>
            <a:spLocks noGrp="1"/>
          </p:cNvSpPr>
          <p:nvPr>
            <p:ph type="dt" sz="half" idx="10"/>
          </p:nvPr>
        </p:nvSpPr>
        <p:spPr/>
        <p:txBody>
          <a:bodyPr/>
          <a:lstStyle/>
          <a:p>
            <a:fld id="{44B9DCA5-AC9B-264A-8E7E-29B8CEC7811C}" type="datetimeFigureOut">
              <a:rPr lang="en-SA" smtClean="0"/>
              <a:t>19/11/2024 R</a:t>
            </a:fld>
            <a:endParaRPr lang="en-SA"/>
          </a:p>
        </p:txBody>
      </p:sp>
      <p:sp>
        <p:nvSpPr>
          <p:cNvPr id="4" name="Footer Placeholder 3">
            <a:extLst>
              <a:ext uri="{FF2B5EF4-FFF2-40B4-BE49-F238E27FC236}">
                <a16:creationId xmlns:a16="http://schemas.microsoft.com/office/drawing/2014/main" id="{956852BB-3F74-6B44-24E9-035C09E0BDF0}"/>
              </a:ext>
            </a:extLst>
          </p:cNvPr>
          <p:cNvSpPr>
            <a:spLocks noGrp="1"/>
          </p:cNvSpPr>
          <p:nvPr>
            <p:ph type="ftr" sz="quarter" idx="11"/>
          </p:nvPr>
        </p:nvSpPr>
        <p:spPr/>
        <p:txBody>
          <a:bodyPr/>
          <a:lstStyle/>
          <a:p>
            <a:endParaRPr lang="en-SA"/>
          </a:p>
        </p:txBody>
      </p:sp>
      <p:sp>
        <p:nvSpPr>
          <p:cNvPr id="5" name="Slide Number Placeholder 4">
            <a:extLst>
              <a:ext uri="{FF2B5EF4-FFF2-40B4-BE49-F238E27FC236}">
                <a16:creationId xmlns:a16="http://schemas.microsoft.com/office/drawing/2014/main" id="{F15C7000-876E-E08D-A1A5-BF6AA236B4CA}"/>
              </a:ext>
            </a:extLst>
          </p:cNvPr>
          <p:cNvSpPr>
            <a:spLocks noGrp="1"/>
          </p:cNvSpPr>
          <p:nvPr>
            <p:ph type="sldNum" sz="quarter" idx="12"/>
          </p:nvPr>
        </p:nvSpPr>
        <p:spPr/>
        <p:txBody>
          <a:bodyPr/>
          <a:lstStyle/>
          <a:p>
            <a:fld id="{38A9C602-11AE-D443-8CD9-418FBA91C603}" type="slidenum">
              <a:rPr lang="en-SA" smtClean="0"/>
              <a:t>‹#›</a:t>
            </a:fld>
            <a:endParaRPr lang="en-SA"/>
          </a:p>
        </p:txBody>
      </p:sp>
    </p:spTree>
    <p:extLst>
      <p:ext uri="{BB962C8B-B14F-4D97-AF65-F5344CB8AC3E}">
        <p14:creationId xmlns:p14="http://schemas.microsoft.com/office/powerpoint/2010/main" val="2910807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D5498B-3572-655F-3C3D-E840AC13485B}"/>
              </a:ext>
            </a:extLst>
          </p:cNvPr>
          <p:cNvSpPr>
            <a:spLocks noGrp="1"/>
          </p:cNvSpPr>
          <p:nvPr>
            <p:ph type="dt" sz="half" idx="10"/>
          </p:nvPr>
        </p:nvSpPr>
        <p:spPr/>
        <p:txBody>
          <a:bodyPr/>
          <a:lstStyle/>
          <a:p>
            <a:fld id="{44B9DCA5-AC9B-264A-8E7E-29B8CEC7811C}" type="datetimeFigureOut">
              <a:rPr lang="en-SA" smtClean="0"/>
              <a:t>19/11/2024 R</a:t>
            </a:fld>
            <a:endParaRPr lang="en-SA"/>
          </a:p>
        </p:txBody>
      </p:sp>
      <p:sp>
        <p:nvSpPr>
          <p:cNvPr id="3" name="Footer Placeholder 2">
            <a:extLst>
              <a:ext uri="{FF2B5EF4-FFF2-40B4-BE49-F238E27FC236}">
                <a16:creationId xmlns:a16="http://schemas.microsoft.com/office/drawing/2014/main" id="{1BBD64F2-5A2E-B37C-26B2-1DBED922C768}"/>
              </a:ext>
            </a:extLst>
          </p:cNvPr>
          <p:cNvSpPr>
            <a:spLocks noGrp="1"/>
          </p:cNvSpPr>
          <p:nvPr>
            <p:ph type="ftr" sz="quarter" idx="11"/>
          </p:nvPr>
        </p:nvSpPr>
        <p:spPr/>
        <p:txBody>
          <a:bodyPr/>
          <a:lstStyle/>
          <a:p>
            <a:endParaRPr lang="en-SA"/>
          </a:p>
        </p:txBody>
      </p:sp>
      <p:sp>
        <p:nvSpPr>
          <p:cNvPr id="4" name="Slide Number Placeholder 3">
            <a:extLst>
              <a:ext uri="{FF2B5EF4-FFF2-40B4-BE49-F238E27FC236}">
                <a16:creationId xmlns:a16="http://schemas.microsoft.com/office/drawing/2014/main" id="{34C92388-807B-BD77-B0E8-91C755BC23D1}"/>
              </a:ext>
            </a:extLst>
          </p:cNvPr>
          <p:cNvSpPr>
            <a:spLocks noGrp="1"/>
          </p:cNvSpPr>
          <p:nvPr>
            <p:ph type="sldNum" sz="quarter" idx="12"/>
          </p:nvPr>
        </p:nvSpPr>
        <p:spPr/>
        <p:txBody>
          <a:bodyPr/>
          <a:lstStyle/>
          <a:p>
            <a:fld id="{38A9C602-11AE-D443-8CD9-418FBA91C603}" type="slidenum">
              <a:rPr lang="en-SA" smtClean="0"/>
              <a:t>‹#›</a:t>
            </a:fld>
            <a:endParaRPr lang="en-SA"/>
          </a:p>
        </p:txBody>
      </p:sp>
    </p:spTree>
    <p:extLst>
      <p:ext uri="{BB962C8B-B14F-4D97-AF65-F5344CB8AC3E}">
        <p14:creationId xmlns:p14="http://schemas.microsoft.com/office/powerpoint/2010/main" val="1016827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ED5BA-C26F-70A6-9F8A-4E9C4D11F782}"/>
              </a:ext>
            </a:extLst>
          </p:cNvPr>
          <p:cNvSpPr>
            <a:spLocks noGrp="1"/>
          </p:cNvSpPr>
          <p:nvPr>
            <p:ph type="title"/>
          </p:nvPr>
        </p:nvSpPr>
        <p:spPr>
          <a:xfrm>
            <a:off x="1384300" y="754063"/>
            <a:ext cx="6484938" cy="2638425"/>
          </a:xfrm>
          <a:prstGeom prst="rect">
            <a:avLst/>
          </a:prstGeom>
        </p:spPr>
        <p:txBody>
          <a:bodyPr anchor="b"/>
          <a:lstStyle>
            <a:lvl1pPr>
              <a:defRPr sz="3200"/>
            </a:lvl1pPr>
          </a:lstStyle>
          <a:p>
            <a:r>
              <a:rPr lang="en-US"/>
              <a:t>Click to edit Master title style</a:t>
            </a:r>
            <a:endParaRPr lang="en-SA"/>
          </a:p>
        </p:txBody>
      </p:sp>
      <p:sp>
        <p:nvSpPr>
          <p:cNvPr id="3" name="Content Placeholder 2">
            <a:extLst>
              <a:ext uri="{FF2B5EF4-FFF2-40B4-BE49-F238E27FC236}">
                <a16:creationId xmlns:a16="http://schemas.microsoft.com/office/drawing/2014/main" id="{7751A7DF-DFEE-829B-4129-2ADA54E1C297}"/>
              </a:ext>
            </a:extLst>
          </p:cNvPr>
          <p:cNvSpPr>
            <a:spLocks noGrp="1"/>
          </p:cNvSpPr>
          <p:nvPr>
            <p:ph idx="1"/>
          </p:nvPr>
        </p:nvSpPr>
        <p:spPr>
          <a:xfrm>
            <a:off x="8547100" y="1628775"/>
            <a:ext cx="10177463" cy="80359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Text Placeholder 3">
            <a:extLst>
              <a:ext uri="{FF2B5EF4-FFF2-40B4-BE49-F238E27FC236}">
                <a16:creationId xmlns:a16="http://schemas.microsoft.com/office/drawing/2014/main" id="{3B2A1D85-6428-531D-4F93-F46F22DAE3A8}"/>
              </a:ext>
            </a:extLst>
          </p:cNvPr>
          <p:cNvSpPr>
            <a:spLocks noGrp="1"/>
          </p:cNvSpPr>
          <p:nvPr>
            <p:ph type="body" sz="half" idx="2"/>
          </p:nvPr>
        </p:nvSpPr>
        <p:spPr>
          <a:xfrm>
            <a:off x="1384300" y="3392488"/>
            <a:ext cx="6484938" cy="628650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24513D-62B6-2164-0364-E5AB8B614DC2}"/>
              </a:ext>
            </a:extLst>
          </p:cNvPr>
          <p:cNvSpPr>
            <a:spLocks noGrp="1"/>
          </p:cNvSpPr>
          <p:nvPr>
            <p:ph type="dt" sz="half" idx="10"/>
          </p:nvPr>
        </p:nvSpPr>
        <p:spPr/>
        <p:txBody>
          <a:bodyPr/>
          <a:lstStyle/>
          <a:p>
            <a:fld id="{44B9DCA5-AC9B-264A-8E7E-29B8CEC7811C}" type="datetimeFigureOut">
              <a:rPr lang="en-SA" smtClean="0"/>
              <a:t>19/11/2024 R</a:t>
            </a:fld>
            <a:endParaRPr lang="en-SA"/>
          </a:p>
        </p:txBody>
      </p:sp>
      <p:sp>
        <p:nvSpPr>
          <p:cNvPr id="6" name="Footer Placeholder 5">
            <a:extLst>
              <a:ext uri="{FF2B5EF4-FFF2-40B4-BE49-F238E27FC236}">
                <a16:creationId xmlns:a16="http://schemas.microsoft.com/office/drawing/2014/main" id="{CB2F57DD-E1E6-F0A4-0AF0-D00CD7441F39}"/>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0AB49BCD-A0FF-1B69-D68C-261D5A209EA5}"/>
              </a:ext>
            </a:extLst>
          </p:cNvPr>
          <p:cNvSpPr>
            <a:spLocks noGrp="1"/>
          </p:cNvSpPr>
          <p:nvPr>
            <p:ph type="sldNum" sz="quarter" idx="12"/>
          </p:nvPr>
        </p:nvSpPr>
        <p:spPr/>
        <p:txBody>
          <a:bodyPr/>
          <a:lstStyle/>
          <a:p>
            <a:fld id="{38A9C602-11AE-D443-8CD9-418FBA91C603}" type="slidenum">
              <a:rPr lang="en-SA" smtClean="0"/>
              <a:t>‹#›</a:t>
            </a:fld>
            <a:endParaRPr lang="en-SA"/>
          </a:p>
        </p:txBody>
      </p:sp>
    </p:spTree>
    <p:extLst>
      <p:ext uri="{BB962C8B-B14F-4D97-AF65-F5344CB8AC3E}">
        <p14:creationId xmlns:p14="http://schemas.microsoft.com/office/powerpoint/2010/main" val="422278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50CF2-043F-DF81-8D95-5AC36215BAB2}"/>
              </a:ext>
            </a:extLst>
          </p:cNvPr>
          <p:cNvSpPr>
            <a:spLocks noGrp="1"/>
          </p:cNvSpPr>
          <p:nvPr>
            <p:ph type="title"/>
          </p:nvPr>
        </p:nvSpPr>
        <p:spPr>
          <a:xfrm>
            <a:off x="1384300" y="754063"/>
            <a:ext cx="6484938" cy="2638425"/>
          </a:xfrm>
          <a:prstGeom prst="rect">
            <a:avLst/>
          </a:prstGeom>
        </p:spPr>
        <p:txBody>
          <a:bodyPr anchor="b"/>
          <a:lstStyle>
            <a:lvl1pPr>
              <a:defRPr sz="3200"/>
            </a:lvl1pPr>
          </a:lstStyle>
          <a:p>
            <a:r>
              <a:rPr lang="en-US"/>
              <a:t>Click to edit Master title style</a:t>
            </a:r>
            <a:endParaRPr lang="en-SA"/>
          </a:p>
        </p:txBody>
      </p:sp>
      <p:sp>
        <p:nvSpPr>
          <p:cNvPr id="3" name="Picture Placeholder 2">
            <a:extLst>
              <a:ext uri="{FF2B5EF4-FFF2-40B4-BE49-F238E27FC236}">
                <a16:creationId xmlns:a16="http://schemas.microsoft.com/office/drawing/2014/main" id="{634155EC-A03F-A920-B059-8CC78D6DF51C}"/>
              </a:ext>
            </a:extLst>
          </p:cNvPr>
          <p:cNvSpPr>
            <a:spLocks noGrp="1"/>
          </p:cNvSpPr>
          <p:nvPr>
            <p:ph type="pic" idx="1"/>
          </p:nvPr>
        </p:nvSpPr>
        <p:spPr>
          <a:xfrm>
            <a:off x="8547100" y="1628775"/>
            <a:ext cx="10177463" cy="80359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A"/>
          </a:p>
        </p:txBody>
      </p:sp>
      <p:sp>
        <p:nvSpPr>
          <p:cNvPr id="4" name="Text Placeholder 3">
            <a:extLst>
              <a:ext uri="{FF2B5EF4-FFF2-40B4-BE49-F238E27FC236}">
                <a16:creationId xmlns:a16="http://schemas.microsoft.com/office/drawing/2014/main" id="{953B5A1A-51F0-AA41-6102-69B179D8CFF4}"/>
              </a:ext>
            </a:extLst>
          </p:cNvPr>
          <p:cNvSpPr>
            <a:spLocks noGrp="1"/>
          </p:cNvSpPr>
          <p:nvPr>
            <p:ph type="body" sz="half" idx="2"/>
          </p:nvPr>
        </p:nvSpPr>
        <p:spPr>
          <a:xfrm>
            <a:off x="1384300" y="3392488"/>
            <a:ext cx="6484938" cy="628650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9C3385-0944-AA8D-6A99-00F4DE40F5E7}"/>
              </a:ext>
            </a:extLst>
          </p:cNvPr>
          <p:cNvSpPr>
            <a:spLocks noGrp="1"/>
          </p:cNvSpPr>
          <p:nvPr>
            <p:ph type="dt" sz="half" idx="10"/>
          </p:nvPr>
        </p:nvSpPr>
        <p:spPr/>
        <p:txBody>
          <a:bodyPr/>
          <a:lstStyle/>
          <a:p>
            <a:fld id="{44B9DCA5-AC9B-264A-8E7E-29B8CEC7811C}" type="datetimeFigureOut">
              <a:rPr lang="en-SA" smtClean="0"/>
              <a:t>19/11/2024 R</a:t>
            </a:fld>
            <a:endParaRPr lang="en-SA"/>
          </a:p>
        </p:txBody>
      </p:sp>
      <p:sp>
        <p:nvSpPr>
          <p:cNvPr id="6" name="Footer Placeholder 5">
            <a:extLst>
              <a:ext uri="{FF2B5EF4-FFF2-40B4-BE49-F238E27FC236}">
                <a16:creationId xmlns:a16="http://schemas.microsoft.com/office/drawing/2014/main" id="{64B3F27E-0F2E-9711-61E8-2B70CD4B9ED6}"/>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6CD8560A-B80B-512E-400F-760E693CE793}"/>
              </a:ext>
            </a:extLst>
          </p:cNvPr>
          <p:cNvSpPr>
            <a:spLocks noGrp="1"/>
          </p:cNvSpPr>
          <p:nvPr>
            <p:ph type="sldNum" sz="quarter" idx="12"/>
          </p:nvPr>
        </p:nvSpPr>
        <p:spPr/>
        <p:txBody>
          <a:bodyPr/>
          <a:lstStyle/>
          <a:p>
            <a:fld id="{38A9C602-11AE-D443-8CD9-418FBA91C603}" type="slidenum">
              <a:rPr lang="en-SA" smtClean="0"/>
              <a:t>‹#›</a:t>
            </a:fld>
            <a:endParaRPr lang="en-SA"/>
          </a:p>
        </p:txBody>
      </p:sp>
    </p:spTree>
    <p:extLst>
      <p:ext uri="{BB962C8B-B14F-4D97-AF65-F5344CB8AC3E}">
        <p14:creationId xmlns:p14="http://schemas.microsoft.com/office/powerpoint/2010/main" val="12456431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B17D8-ADC8-C828-B0B3-9F85E3620521}"/>
              </a:ext>
            </a:extLst>
          </p:cNvPr>
          <p:cNvSpPr>
            <a:spLocks noGrp="1"/>
          </p:cNvSpPr>
          <p:nvPr>
            <p:ph type="title"/>
          </p:nvPr>
        </p:nvSpPr>
        <p:spPr>
          <a:xfrm>
            <a:off x="1382713" y="601663"/>
            <a:ext cx="17338675" cy="2185987"/>
          </a:xfrm>
          <a:prstGeom prst="rect">
            <a:avLst/>
          </a:prstGeom>
        </p:spPr>
        <p:txBody>
          <a:bodyPr/>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96D2306B-9AB4-4034-A7B2-8E5AC77983DB}"/>
              </a:ext>
            </a:extLst>
          </p:cNvPr>
          <p:cNvSpPr>
            <a:spLocks noGrp="1"/>
          </p:cNvSpPr>
          <p:nvPr>
            <p:ph type="body" orient="vert" idx="1"/>
          </p:nvPr>
        </p:nvSpPr>
        <p:spPr>
          <a:xfrm>
            <a:off x="1382713" y="3009900"/>
            <a:ext cx="17338675" cy="717708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727B640D-94B5-2DF1-E3D0-B6D77D756AAA}"/>
              </a:ext>
            </a:extLst>
          </p:cNvPr>
          <p:cNvSpPr>
            <a:spLocks noGrp="1"/>
          </p:cNvSpPr>
          <p:nvPr>
            <p:ph type="dt" sz="half" idx="10"/>
          </p:nvPr>
        </p:nvSpPr>
        <p:spPr/>
        <p:txBody>
          <a:bodyPr/>
          <a:lstStyle/>
          <a:p>
            <a:fld id="{44B9DCA5-AC9B-264A-8E7E-29B8CEC7811C}" type="datetimeFigureOut">
              <a:rPr lang="en-SA" smtClean="0"/>
              <a:t>19/11/2024 R</a:t>
            </a:fld>
            <a:endParaRPr lang="en-SA"/>
          </a:p>
        </p:txBody>
      </p:sp>
      <p:sp>
        <p:nvSpPr>
          <p:cNvPr id="5" name="Footer Placeholder 4">
            <a:extLst>
              <a:ext uri="{FF2B5EF4-FFF2-40B4-BE49-F238E27FC236}">
                <a16:creationId xmlns:a16="http://schemas.microsoft.com/office/drawing/2014/main" id="{9F6036C2-0FDE-6B23-3AC2-15776EBA6980}"/>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CB5A56B8-D2AA-D3A8-31BA-790F6779DEDC}"/>
              </a:ext>
            </a:extLst>
          </p:cNvPr>
          <p:cNvSpPr>
            <a:spLocks noGrp="1"/>
          </p:cNvSpPr>
          <p:nvPr>
            <p:ph type="sldNum" sz="quarter" idx="12"/>
          </p:nvPr>
        </p:nvSpPr>
        <p:spPr/>
        <p:txBody>
          <a:bodyPr/>
          <a:lstStyle/>
          <a:p>
            <a:fld id="{38A9C602-11AE-D443-8CD9-418FBA91C603}" type="slidenum">
              <a:rPr lang="en-SA" smtClean="0"/>
              <a:t>‹#›</a:t>
            </a:fld>
            <a:endParaRPr lang="en-SA"/>
          </a:p>
        </p:txBody>
      </p:sp>
    </p:spTree>
    <p:extLst>
      <p:ext uri="{BB962C8B-B14F-4D97-AF65-F5344CB8AC3E}">
        <p14:creationId xmlns:p14="http://schemas.microsoft.com/office/powerpoint/2010/main" val="32368162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78F455-A2B6-2D14-E429-64A5FCE360B8}"/>
              </a:ext>
            </a:extLst>
          </p:cNvPr>
          <p:cNvSpPr>
            <a:spLocks noGrp="1"/>
          </p:cNvSpPr>
          <p:nvPr>
            <p:ph type="title" orient="vert"/>
          </p:nvPr>
        </p:nvSpPr>
        <p:spPr>
          <a:xfrm>
            <a:off x="14387513" y="601663"/>
            <a:ext cx="4333875" cy="9585325"/>
          </a:xfrm>
          <a:prstGeom prst="rect">
            <a:avLst/>
          </a:prstGeom>
        </p:spPr>
        <p:txBody>
          <a:bodyPr vert="eaVert"/>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BE7B069A-5F80-7684-0EA6-227DF34238F9}"/>
              </a:ext>
            </a:extLst>
          </p:cNvPr>
          <p:cNvSpPr>
            <a:spLocks noGrp="1"/>
          </p:cNvSpPr>
          <p:nvPr>
            <p:ph type="body" orient="vert" idx="1"/>
          </p:nvPr>
        </p:nvSpPr>
        <p:spPr>
          <a:xfrm>
            <a:off x="1382713" y="601663"/>
            <a:ext cx="12852400" cy="95853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3D83F172-6DF8-8831-3948-4276757CE303}"/>
              </a:ext>
            </a:extLst>
          </p:cNvPr>
          <p:cNvSpPr>
            <a:spLocks noGrp="1"/>
          </p:cNvSpPr>
          <p:nvPr>
            <p:ph type="dt" sz="half" idx="10"/>
          </p:nvPr>
        </p:nvSpPr>
        <p:spPr/>
        <p:txBody>
          <a:bodyPr/>
          <a:lstStyle/>
          <a:p>
            <a:fld id="{44B9DCA5-AC9B-264A-8E7E-29B8CEC7811C}" type="datetimeFigureOut">
              <a:rPr lang="en-SA" smtClean="0"/>
              <a:t>19/11/2024 R</a:t>
            </a:fld>
            <a:endParaRPr lang="en-SA"/>
          </a:p>
        </p:txBody>
      </p:sp>
      <p:sp>
        <p:nvSpPr>
          <p:cNvPr id="5" name="Footer Placeholder 4">
            <a:extLst>
              <a:ext uri="{FF2B5EF4-FFF2-40B4-BE49-F238E27FC236}">
                <a16:creationId xmlns:a16="http://schemas.microsoft.com/office/drawing/2014/main" id="{DE675CC6-D8BB-378A-1A09-C334BD835B5C}"/>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56B6D707-B98D-C8E8-6450-204F709BE3F1}"/>
              </a:ext>
            </a:extLst>
          </p:cNvPr>
          <p:cNvSpPr>
            <a:spLocks noGrp="1"/>
          </p:cNvSpPr>
          <p:nvPr>
            <p:ph type="sldNum" sz="quarter" idx="12"/>
          </p:nvPr>
        </p:nvSpPr>
        <p:spPr/>
        <p:txBody>
          <a:bodyPr/>
          <a:lstStyle/>
          <a:p>
            <a:fld id="{38A9C602-11AE-D443-8CD9-418FBA91C603}" type="slidenum">
              <a:rPr lang="en-SA" smtClean="0"/>
              <a:t>‹#›</a:t>
            </a:fld>
            <a:endParaRPr lang="en-SA"/>
          </a:p>
        </p:txBody>
      </p:sp>
    </p:spTree>
    <p:extLst>
      <p:ext uri="{BB962C8B-B14F-4D97-AF65-F5344CB8AC3E}">
        <p14:creationId xmlns:p14="http://schemas.microsoft.com/office/powerpoint/2010/main" val="31816575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290CF-8215-EE82-5808-594AC696D757}"/>
              </a:ext>
            </a:extLst>
          </p:cNvPr>
          <p:cNvSpPr>
            <a:spLocks noGrp="1"/>
          </p:cNvSpPr>
          <p:nvPr>
            <p:ph type="title"/>
          </p:nvPr>
        </p:nvSpPr>
        <p:spPr/>
        <p:txBody>
          <a:bodyPr/>
          <a:lstStyle/>
          <a:p>
            <a:r>
              <a:rPr lang="en-US"/>
              <a:t>Click to edit Master title style</a:t>
            </a:r>
            <a:endParaRPr lang="en-SA"/>
          </a:p>
        </p:txBody>
      </p:sp>
      <p:sp>
        <p:nvSpPr>
          <p:cNvPr id="3" name="Date Placeholder 2">
            <a:extLst>
              <a:ext uri="{FF2B5EF4-FFF2-40B4-BE49-F238E27FC236}">
                <a16:creationId xmlns:a16="http://schemas.microsoft.com/office/drawing/2014/main" id="{2850CD7A-E5F3-FD76-DC49-B4995EAEB947}"/>
              </a:ext>
            </a:extLst>
          </p:cNvPr>
          <p:cNvSpPr>
            <a:spLocks noGrp="1"/>
          </p:cNvSpPr>
          <p:nvPr>
            <p:ph type="dt" sz="half" idx="10"/>
          </p:nvPr>
        </p:nvSpPr>
        <p:spPr/>
        <p:txBody>
          <a:bodyPr/>
          <a:lstStyle/>
          <a:p>
            <a:fld id="{2D3692BC-C212-9846-9CAB-3984086BCA6B}" type="datetimeFigureOut">
              <a:rPr lang="en-SA" smtClean="0"/>
              <a:t>19/11/2024 R</a:t>
            </a:fld>
            <a:endParaRPr lang="en-SA"/>
          </a:p>
        </p:txBody>
      </p:sp>
      <p:sp>
        <p:nvSpPr>
          <p:cNvPr id="4" name="Footer Placeholder 3">
            <a:extLst>
              <a:ext uri="{FF2B5EF4-FFF2-40B4-BE49-F238E27FC236}">
                <a16:creationId xmlns:a16="http://schemas.microsoft.com/office/drawing/2014/main" id="{4A52CD15-8E84-7AEE-8FAE-C37673263721}"/>
              </a:ext>
            </a:extLst>
          </p:cNvPr>
          <p:cNvSpPr>
            <a:spLocks noGrp="1"/>
          </p:cNvSpPr>
          <p:nvPr>
            <p:ph type="ftr" sz="quarter" idx="11"/>
          </p:nvPr>
        </p:nvSpPr>
        <p:spPr/>
        <p:txBody>
          <a:bodyPr/>
          <a:lstStyle/>
          <a:p>
            <a:endParaRPr lang="en-SA"/>
          </a:p>
        </p:txBody>
      </p:sp>
      <p:sp>
        <p:nvSpPr>
          <p:cNvPr id="5" name="Slide Number Placeholder 4">
            <a:extLst>
              <a:ext uri="{FF2B5EF4-FFF2-40B4-BE49-F238E27FC236}">
                <a16:creationId xmlns:a16="http://schemas.microsoft.com/office/drawing/2014/main" id="{6F4196D1-FE67-0C14-08F9-95BDC3E91AA5}"/>
              </a:ext>
            </a:extLst>
          </p:cNvPr>
          <p:cNvSpPr>
            <a:spLocks noGrp="1"/>
          </p:cNvSpPr>
          <p:nvPr>
            <p:ph type="sldNum" sz="quarter" idx="12"/>
          </p:nvPr>
        </p:nvSpPr>
        <p:spPr/>
        <p:txBody>
          <a:bodyPr/>
          <a:lstStyle/>
          <a:p>
            <a:fld id="{D0D3EEFD-CC4F-F84D-8E11-9591B2510C50}" type="slidenum">
              <a:rPr lang="en-SA" smtClean="0"/>
              <a:t>‹#›</a:t>
            </a:fld>
            <a:endParaRPr lang="en-SA"/>
          </a:p>
        </p:txBody>
      </p:sp>
      <p:sp>
        <p:nvSpPr>
          <p:cNvPr id="6" name="Round Single Corner Rectangle 5">
            <a:extLst>
              <a:ext uri="{FF2B5EF4-FFF2-40B4-BE49-F238E27FC236}">
                <a16:creationId xmlns:a16="http://schemas.microsoft.com/office/drawing/2014/main" id="{D6191696-B918-F041-EB7E-FD595FF10943}"/>
              </a:ext>
            </a:extLst>
          </p:cNvPr>
          <p:cNvSpPr/>
          <p:nvPr userDrawn="1"/>
        </p:nvSpPr>
        <p:spPr>
          <a:xfrm rot="5400000">
            <a:off x="5740037" y="-5791680"/>
            <a:ext cx="8624023" cy="20104103"/>
          </a:xfrm>
          <a:prstGeom prst="round1Rect">
            <a:avLst>
              <a:gd name="adj" fmla="val 0"/>
            </a:avLst>
          </a:prstGeom>
          <a:solidFill>
            <a:srgbClr val="0B5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A"/>
          </a:p>
        </p:txBody>
      </p:sp>
      <p:pic>
        <p:nvPicPr>
          <p:cNvPr id="8" name="Picture 7">
            <a:extLst>
              <a:ext uri="{FF2B5EF4-FFF2-40B4-BE49-F238E27FC236}">
                <a16:creationId xmlns:a16="http://schemas.microsoft.com/office/drawing/2014/main" id="{D25061D7-1E5B-2A93-A3A4-76B6697517B5}"/>
              </a:ext>
            </a:extLst>
          </p:cNvPr>
          <p:cNvPicPr>
            <a:picLocks noChangeAspect="1"/>
          </p:cNvPicPr>
          <p:nvPr userDrawn="1"/>
        </p:nvPicPr>
        <p:blipFill rotWithShape="1">
          <a:blip r:embed="rId2">
            <a:alphaModFix amt="31000"/>
          </a:blip>
          <a:srcRect l="2196" t="2974" r="10940" b="13137"/>
          <a:stretch/>
        </p:blipFill>
        <p:spPr>
          <a:xfrm flipH="1">
            <a:off x="-7" y="-51644"/>
            <a:ext cx="20104107" cy="8624027"/>
          </a:xfrm>
          <a:prstGeom prst="round2DiagRect">
            <a:avLst>
              <a:gd name="adj1" fmla="val 0"/>
              <a:gd name="adj2" fmla="val 0"/>
            </a:avLst>
          </a:prstGeom>
        </p:spPr>
      </p:pic>
    </p:spTree>
    <p:extLst>
      <p:ext uri="{BB962C8B-B14F-4D97-AF65-F5344CB8AC3E}">
        <p14:creationId xmlns:p14="http://schemas.microsoft.com/office/powerpoint/2010/main" val="42686357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D069D-384C-14B3-5C77-0C5D71F0A41F}"/>
              </a:ext>
            </a:extLst>
          </p:cNvPr>
          <p:cNvSpPr>
            <a:spLocks noGrp="1"/>
          </p:cNvSpPr>
          <p:nvPr>
            <p:ph type="ctrTitle"/>
          </p:nvPr>
        </p:nvSpPr>
        <p:spPr>
          <a:xfrm>
            <a:off x="2513013" y="1851025"/>
            <a:ext cx="15078075" cy="3937000"/>
          </a:xfrm>
        </p:spPr>
        <p:txBody>
          <a:bodyPr anchor="b"/>
          <a:lstStyle>
            <a:lvl1pPr algn="ctr">
              <a:defRPr sz="6000"/>
            </a:lvl1pPr>
          </a:lstStyle>
          <a:p>
            <a:r>
              <a:rPr lang="en-US"/>
              <a:t>Click to edit Master title style</a:t>
            </a:r>
            <a:endParaRPr lang="en-SA"/>
          </a:p>
        </p:txBody>
      </p:sp>
      <p:sp>
        <p:nvSpPr>
          <p:cNvPr id="3" name="Subtitle 2">
            <a:extLst>
              <a:ext uri="{FF2B5EF4-FFF2-40B4-BE49-F238E27FC236}">
                <a16:creationId xmlns:a16="http://schemas.microsoft.com/office/drawing/2014/main" id="{9825044F-286C-1063-36E2-A045F5B60C10}"/>
              </a:ext>
            </a:extLst>
          </p:cNvPr>
          <p:cNvSpPr>
            <a:spLocks noGrp="1"/>
          </p:cNvSpPr>
          <p:nvPr>
            <p:ph type="subTitle" idx="1"/>
          </p:nvPr>
        </p:nvSpPr>
        <p:spPr>
          <a:xfrm>
            <a:off x="2513013" y="5940425"/>
            <a:ext cx="15078075" cy="27305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A"/>
          </a:p>
        </p:txBody>
      </p:sp>
      <p:sp>
        <p:nvSpPr>
          <p:cNvPr id="4" name="Date Placeholder 3">
            <a:extLst>
              <a:ext uri="{FF2B5EF4-FFF2-40B4-BE49-F238E27FC236}">
                <a16:creationId xmlns:a16="http://schemas.microsoft.com/office/drawing/2014/main" id="{1A654974-7D78-8023-BECD-79C0F37200EC}"/>
              </a:ext>
            </a:extLst>
          </p:cNvPr>
          <p:cNvSpPr>
            <a:spLocks noGrp="1"/>
          </p:cNvSpPr>
          <p:nvPr>
            <p:ph type="dt" sz="half" idx="10"/>
          </p:nvPr>
        </p:nvSpPr>
        <p:spPr/>
        <p:txBody>
          <a:bodyPr/>
          <a:lstStyle/>
          <a:p>
            <a:fld id="{654AEA41-AD03-1D4B-8745-89C19D1184E3}" type="datetimeFigureOut">
              <a:rPr lang="en-SA" smtClean="0"/>
              <a:t>19/11/2024 R</a:t>
            </a:fld>
            <a:endParaRPr lang="en-SA"/>
          </a:p>
        </p:txBody>
      </p:sp>
      <p:sp>
        <p:nvSpPr>
          <p:cNvPr id="5" name="Footer Placeholder 4">
            <a:extLst>
              <a:ext uri="{FF2B5EF4-FFF2-40B4-BE49-F238E27FC236}">
                <a16:creationId xmlns:a16="http://schemas.microsoft.com/office/drawing/2014/main" id="{6BC72490-0A18-FA57-04D6-279E39F5AA09}"/>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D4A25569-6677-22CE-096F-04F15CDD7537}"/>
              </a:ext>
            </a:extLst>
          </p:cNvPr>
          <p:cNvSpPr>
            <a:spLocks noGrp="1"/>
          </p:cNvSpPr>
          <p:nvPr>
            <p:ph type="sldNum" sz="quarter" idx="12"/>
          </p:nvPr>
        </p:nvSpPr>
        <p:spPr/>
        <p:txBody>
          <a:bodyPr/>
          <a:lstStyle/>
          <a:p>
            <a:fld id="{9BF7381E-4E7E-1D4F-BAE3-66A00800F7FD}" type="slidenum">
              <a:rPr lang="en-SA" smtClean="0"/>
              <a:t>‹#›</a:t>
            </a:fld>
            <a:endParaRPr lang="en-SA"/>
          </a:p>
        </p:txBody>
      </p:sp>
      <p:sp>
        <p:nvSpPr>
          <p:cNvPr id="7" name="Title 1">
            <a:extLst>
              <a:ext uri="{FF2B5EF4-FFF2-40B4-BE49-F238E27FC236}">
                <a16:creationId xmlns:a16="http://schemas.microsoft.com/office/drawing/2014/main" id="{F688503E-B5D8-5F9E-D088-AE56F2F18F1C}"/>
              </a:ext>
            </a:extLst>
          </p:cNvPr>
          <p:cNvSpPr txBox="1">
            <a:spLocks/>
          </p:cNvSpPr>
          <p:nvPr userDrawn="1"/>
        </p:nvSpPr>
        <p:spPr>
          <a:xfrm>
            <a:off x="2412813" y="352991"/>
            <a:ext cx="15278472" cy="12926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Click to edit Master title style</a:t>
            </a:r>
            <a:endParaRPr lang="en-SA"/>
          </a:p>
        </p:txBody>
      </p:sp>
      <p:sp>
        <p:nvSpPr>
          <p:cNvPr id="8" name="Date Placeholder 2">
            <a:extLst>
              <a:ext uri="{FF2B5EF4-FFF2-40B4-BE49-F238E27FC236}">
                <a16:creationId xmlns:a16="http://schemas.microsoft.com/office/drawing/2014/main" id="{5693BE10-1C8F-5EAB-F292-887D54FC9EBD}"/>
              </a:ext>
            </a:extLst>
          </p:cNvPr>
          <p:cNvSpPr txBox="1">
            <a:spLocks/>
          </p:cNvSpPr>
          <p:nvPr userDrawn="1"/>
        </p:nvSpPr>
        <p:spPr>
          <a:xfrm>
            <a:off x="1005205" y="10517696"/>
            <a:ext cx="4623943" cy="276999"/>
          </a:xfrm>
          <a:prstGeom prst="rect">
            <a:avLst/>
          </a:prstGeom>
        </p:spPr>
        <p:txBody>
          <a:bodyPr vert="horz" lIns="91440" tIns="45720" rIns="91440" bIns="45720" rtlCol="0" anchor="ctr"/>
          <a:lstStyle>
            <a:defPPr>
              <a:defRPr kern="0"/>
            </a:defPPr>
            <a:lvl1pPr algn="l">
              <a:defRPr sz="1200">
                <a:solidFill>
                  <a:schemeClr val="tx1">
                    <a:tint val="82000"/>
                  </a:schemeClr>
                </a:solidFill>
              </a:defRPr>
            </a:lvl1pPr>
          </a:lstStyle>
          <a:p>
            <a:fld id="{2D3692BC-C212-9846-9CAB-3984086BCA6B}" type="datetimeFigureOut">
              <a:rPr lang="en-SA" smtClean="0"/>
              <a:pPr/>
              <a:t>19/11/2024 R</a:t>
            </a:fld>
            <a:endParaRPr lang="en-SA"/>
          </a:p>
        </p:txBody>
      </p:sp>
      <p:sp>
        <p:nvSpPr>
          <p:cNvPr id="9" name="Slide Number Placeholder 4">
            <a:extLst>
              <a:ext uri="{FF2B5EF4-FFF2-40B4-BE49-F238E27FC236}">
                <a16:creationId xmlns:a16="http://schemas.microsoft.com/office/drawing/2014/main" id="{0B08D21B-64CD-4344-4822-493314EEE6F6}"/>
              </a:ext>
            </a:extLst>
          </p:cNvPr>
          <p:cNvSpPr txBox="1">
            <a:spLocks/>
          </p:cNvSpPr>
          <p:nvPr userDrawn="1"/>
        </p:nvSpPr>
        <p:spPr>
          <a:xfrm>
            <a:off x="14474953" y="10517696"/>
            <a:ext cx="4623943" cy="276999"/>
          </a:xfrm>
          <a:prstGeom prst="rect">
            <a:avLst/>
          </a:prstGeom>
        </p:spPr>
        <p:txBody>
          <a:bodyPr vert="horz" lIns="91440" tIns="45720" rIns="91440" bIns="45720" rtlCol="0" anchor="ctr"/>
          <a:lstStyle>
            <a:defPPr>
              <a:defRPr kern="0"/>
            </a:defPPr>
            <a:lvl1pPr algn="r">
              <a:defRPr sz="1200">
                <a:solidFill>
                  <a:schemeClr val="tx1">
                    <a:tint val="82000"/>
                  </a:schemeClr>
                </a:solidFill>
              </a:defRPr>
            </a:lvl1pPr>
          </a:lstStyle>
          <a:p>
            <a:fld id="{D0D3EEFD-CC4F-F84D-8E11-9591B2510C50}" type="slidenum">
              <a:rPr lang="en-SA" smtClean="0"/>
              <a:pPr/>
              <a:t>‹#›</a:t>
            </a:fld>
            <a:endParaRPr lang="en-SA"/>
          </a:p>
        </p:txBody>
      </p:sp>
      <p:pic>
        <p:nvPicPr>
          <p:cNvPr id="11" name="Picture 10" descr="A tree in a field&#10;&#10;Description automatically generated">
            <a:extLst>
              <a:ext uri="{FF2B5EF4-FFF2-40B4-BE49-F238E27FC236}">
                <a16:creationId xmlns:a16="http://schemas.microsoft.com/office/drawing/2014/main" id="{92475B35-3172-60FF-13EF-EACBDF2F1D1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350" y="-11723"/>
            <a:ext cx="20104100" cy="8675663"/>
          </a:xfrm>
          <a:prstGeom prst="rect">
            <a:avLst/>
          </a:prstGeom>
        </p:spPr>
      </p:pic>
      <p:sp>
        <p:nvSpPr>
          <p:cNvPr id="12" name="Round Single Corner Rectangle 11">
            <a:extLst>
              <a:ext uri="{FF2B5EF4-FFF2-40B4-BE49-F238E27FC236}">
                <a16:creationId xmlns:a16="http://schemas.microsoft.com/office/drawing/2014/main" id="{309343AA-AB4A-49F5-B8F3-065D109557EB}"/>
              </a:ext>
            </a:extLst>
          </p:cNvPr>
          <p:cNvSpPr/>
          <p:nvPr userDrawn="1"/>
        </p:nvSpPr>
        <p:spPr>
          <a:xfrm rot="5400000">
            <a:off x="5710726" y="-5723084"/>
            <a:ext cx="8682647" cy="20091401"/>
          </a:xfrm>
          <a:prstGeom prst="round1Rect">
            <a:avLst>
              <a:gd name="adj" fmla="val 0"/>
            </a:avLst>
          </a:prstGeom>
          <a:solidFill>
            <a:srgbClr val="0B5F51">
              <a:alpha val="7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SA"/>
          </a:p>
        </p:txBody>
      </p:sp>
    </p:spTree>
    <p:extLst>
      <p:ext uri="{BB962C8B-B14F-4D97-AF65-F5344CB8AC3E}">
        <p14:creationId xmlns:p14="http://schemas.microsoft.com/office/powerpoint/2010/main" val="15551655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BA506-7094-BABD-15B2-759CFE566E0B}"/>
              </a:ext>
            </a:extLst>
          </p:cNvPr>
          <p:cNvSpPr>
            <a:spLocks noGrp="1"/>
          </p:cNvSpPr>
          <p:nvPr>
            <p:ph type="title"/>
          </p:nvPr>
        </p:nvSpPr>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F6A32EC7-850F-F48B-1723-B8F327C4CC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C53A2A8E-A0DC-A519-808D-CE011F3ECCA4}"/>
              </a:ext>
            </a:extLst>
          </p:cNvPr>
          <p:cNvSpPr>
            <a:spLocks noGrp="1"/>
          </p:cNvSpPr>
          <p:nvPr>
            <p:ph type="dt" sz="half" idx="10"/>
          </p:nvPr>
        </p:nvSpPr>
        <p:spPr/>
        <p:txBody>
          <a:bodyPr/>
          <a:lstStyle/>
          <a:p>
            <a:fld id="{654AEA41-AD03-1D4B-8745-89C19D1184E3}" type="datetimeFigureOut">
              <a:rPr lang="en-SA" smtClean="0"/>
              <a:t>19/11/2024 R</a:t>
            </a:fld>
            <a:endParaRPr lang="en-SA"/>
          </a:p>
        </p:txBody>
      </p:sp>
      <p:sp>
        <p:nvSpPr>
          <p:cNvPr id="5" name="Footer Placeholder 4">
            <a:extLst>
              <a:ext uri="{FF2B5EF4-FFF2-40B4-BE49-F238E27FC236}">
                <a16:creationId xmlns:a16="http://schemas.microsoft.com/office/drawing/2014/main" id="{7F3975E3-B710-C610-F571-B1AE7170950F}"/>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FE36EBF1-303B-3DF1-A520-1615DA2309B8}"/>
              </a:ext>
            </a:extLst>
          </p:cNvPr>
          <p:cNvSpPr>
            <a:spLocks noGrp="1"/>
          </p:cNvSpPr>
          <p:nvPr>
            <p:ph type="sldNum" sz="quarter" idx="12"/>
          </p:nvPr>
        </p:nvSpPr>
        <p:spPr/>
        <p:txBody>
          <a:bodyPr/>
          <a:lstStyle/>
          <a:p>
            <a:fld id="{9BF7381E-4E7E-1D4F-BAE3-66A00800F7FD}" type="slidenum">
              <a:rPr lang="en-SA" smtClean="0"/>
              <a:t>‹#›</a:t>
            </a:fld>
            <a:endParaRPr lang="en-SA"/>
          </a:p>
        </p:txBody>
      </p:sp>
    </p:spTree>
    <p:extLst>
      <p:ext uri="{BB962C8B-B14F-4D97-AF65-F5344CB8AC3E}">
        <p14:creationId xmlns:p14="http://schemas.microsoft.com/office/powerpoint/2010/main" val="28979406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034C4-E3E8-728A-48A8-C95446DFB59F}"/>
              </a:ext>
            </a:extLst>
          </p:cNvPr>
          <p:cNvSpPr>
            <a:spLocks noGrp="1"/>
          </p:cNvSpPr>
          <p:nvPr>
            <p:ph type="title"/>
          </p:nvPr>
        </p:nvSpPr>
        <p:spPr>
          <a:xfrm>
            <a:off x="1371600" y="2819400"/>
            <a:ext cx="17340263" cy="4703763"/>
          </a:xfrm>
        </p:spPr>
        <p:txBody>
          <a:bodyPr anchor="b"/>
          <a:lstStyle>
            <a:lvl1pPr>
              <a:defRPr sz="6000"/>
            </a:lvl1pPr>
          </a:lstStyle>
          <a:p>
            <a:r>
              <a:rPr lang="en-US"/>
              <a:t>Click to edit Master title style</a:t>
            </a:r>
            <a:endParaRPr lang="en-SA"/>
          </a:p>
        </p:txBody>
      </p:sp>
      <p:sp>
        <p:nvSpPr>
          <p:cNvPr id="3" name="Text Placeholder 2">
            <a:extLst>
              <a:ext uri="{FF2B5EF4-FFF2-40B4-BE49-F238E27FC236}">
                <a16:creationId xmlns:a16="http://schemas.microsoft.com/office/drawing/2014/main" id="{A20DEE04-5E7E-75C1-A45A-42EA3AFD78A1}"/>
              </a:ext>
            </a:extLst>
          </p:cNvPr>
          <p:cNvSpPr>
            <a:spLocks noGrp="1"/>
          </p:cNvSpPr>
          <p:nvPr>
            <p:ph type="body" idx="1"/>
          </p:nvPr>
        </p:nvSpPr>
        <p:spPr>
          <a:xfrm>
            <a:off x="1371600" y="7567613"/>
            <a:ext cx="17340263" cy="2474912"/>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4A964F-1759-3B66-22B9-270B8B244852}"/>
              </a:ext>
            </a:extLst>
          </p:cNvPr>
          <p:cNvSpPr>
            <a:spLocks noGrp="1"/>
          </p:cNvSpPr>
          <p:nvPr>
            <p:ph type="dt" sz="half" idx="10"/>
          </p:nvPr>
        </p:nvSpPr>
        <p:spPr/>
        <p:txBody>
          <a:bodyPr/>
          <a:lstStyle/>
          <a:p>
            <a:fld id="{654AEA41-AD03-1D4B-8745-89C19D1184E3}" type="datetimeFigureOut">
              <a:rPr lang="en-SA" smtClean="0"/>
              <a:t>19/11/2024 R</a:t>
            </a:fld>
            <a:endParaRPr lang="en-SA"/>
          </a:p>
        </p:txBody>
      </p:sp>
      <p:sp>
        <p:nvSpPr>
          <p:cNvPr id="5" name="Footer Placeholder 4">
            <a:extLst>
              <a:ext uri="{FF2B5EF4-FFF2-40B4-BE49-F238E27FC236}">
                <a16:creationId xmlns:a16="http://schemas.microsoft.com/office/drawing/2014/main" id="{6F0D8972-49ED-D927-F343-0982EEA4C885}"/>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DD8791F0-B59F-0264-86BC-E8FF896D2A7F}"/>
              </a:ext>
            </a:extLst>
          </p:cNvPr>
          <p:cNvSpPr>
            <a:spLocks noGrp="1"/>
          </p:cNvSpPr>
          <p:nvPr>
            <p:ph type="sldNum" sz="quarter" idx="12"/>
          </p:nvPr>
        </p:nvSpPr>
        <p:spPr/>
        <p:txBody>
          <a:bodyPr/>
          <a:lstStyle/>
          <a:p>
            <a:fld id="{9BF7381E-4E7E-1D4F-BAE3-66A00800F7FD}" type="slidenum">
              <a:rPr lang="en-SA" smtClean="0"/>
              <a:t>‹#›</a:t>
            </a:fld>
            <a:endParaRPr lang="en-SA"/>
          </a:p>
        </p:txBody>
      </p:sp>
    </p:spTree>
    <p:extLst>
      <p:ext uri="{BB962C8B-B14F-4D97-AF65-F5344CB8AC3E}">
        <p14:creationId xmlns:p14="http://schemas.microsoft.com/office/powerpoint/2010/main" val="40609376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76185-FC76-593B-3D54-E0FFA74BDD22}"/>
              </a:ext>
            </a:extLst>
          </p:cNvPr>
          <p:cNvSpPr>
            <a:spLocks noGrp="1"/>
          </p:cNvSpPr>
          <p:nvPr>
            <p:ph type="title"/>
          </p:nvPr>
        </p:nvSpPr>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3E7956D4-B209-49FB-B21A-B3384E81E230}"/>
              </a:ext>
            </a:extLst>
          </p:cNvPr>
          <p:cNvSpPr>
            <a:spLocks noGrp="1"/>
          </p:cNvSpPr>
          <p:nvPr>
            <p:ph sz="half" idx="1"/>
          </p:nvPr>
        </p:nvSpPr>
        <p:spPr>
          <a:xfrm>
            <a:off x="1382713" y="3009900"/>
            <a:ext cx="8593137" cy="7177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Content Placeholder 3">
            <a:extLst>
              <a:ext uri="{FF2B5EF4-FFF2-40B4-BE49-F238E27FC236}">
                <a16:creationId xmlns:a16="http://schemas.microsoft.com/office/drawing/2014/main" id="{371598AD-0F15-8A70-DD53-7E47AAD253AF}"/>
              </a:ext>
            </a:extLst>
          </p:cNvPr>
          <p:cNvSpPr>
            <a:spLocks noGrp="1"/>
          </p:cNvSpPr>
          <p:nvPr>
            <p:ph sz="half" idx="2"/>
          </p:nvPr>
        </p:nvSpPr>
        <p:spPr>
          <a:xfrm>
            <a:off x="10128250" y="3009900"/>
            <a:ext cx="8593138" cy="7177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Date Placeholder 4">
            <a:extLst>
              <a:ext uri="{FF2B5EF4-FFF2-40B4-BE49-F238E27FC236}">
                <a16:creationId xmlns:a16="http://schemas.microsoft.com/office/drawing/2014/main" id="{C3CA64D0-ADB0-418C-2BE2-4048197A0332}"/>
              </a:ext>
            </a:extLst>
          </p:cNvPr>
          <p:cNvSpPr>
            <a:spLocks noGrp="1"/>
          </p:cNvSpPr>
          <p:nvPr>
            <p:ph type="dt" sz="half" idx="10"/>
          </p:nvPr>
        </p:nvSpPr>
        <p:spPr/>
        <p:txBody>
          <a:bodyPr/>
          <a:lstStyle/>
          <a:p>
            <a:fld id="{654AEA41-AD03-1D4B-8745-89C19D1184E3}" type="datetimeFigureOut">
              <a:rPr lang="en-SA" smtClean="0"/>
              <a:t>19/11/2024 R</a:t>
            </a:fld>
            <a:endParaRPr lang="en-SA"/>
          </a:p>
        </p:txBody>
      </p:sp>
      <p:sp>
        <p:nvSpPr>
          <p:cNvPr id="6" name="Footer Placeholder 5">
            <a:extLst>
              <a:ext uri="{FF2B5EF4-FFF2-40B4-BE49-F238E27FC236}">
                <a16:creationId xmlns:a16="http://schemas.microsoft.com/office/drawing/2014/main" id="{D5DEF907-A0DD-B4EE-A367-E7F8A95D6EDE}"/>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CE39F3E4-CE64-7A58-2D47-45B8F83A445F}"/>
              </a:ext>
            </a:extLst>
          </p:cNvPr>
          <p:cNvSpPr>
            <a:spLocks noGrp="1"/>
          </p:cNvSpPr>
          <p:nvPr>
            <p:ph type="sldNum" sz="quarter" idx="12"/>
          </p:nvPr>
        </p:nvSpPr>
        <p:spPr/>
        <p:txBody>
          <a:bodyPr/>
          <a:lstStyle/>
          <a:p>
            <a:fld id="{9BF7381E-4E7E-1D4F-BAE3-66A00800F7FD}" type="slidenum">
              <a:rPr lang="en-SA" smtClean="0"/>
              <a:t>‹#›</a:t>
            </a:fld>
            <a:endParaRPr lang="en-SA"/>
          </a:p>
        </p:txBody>
      </p:sp>
    </p:spTree>
    <p:extLst>
      <p:ext uri="{BB962C8B-B14F-4D97-AF65-F5344CB8AC3E}">
        <p14:creationId xmlns:p14="http://schemas.microsoft.com/office/powerpoint/2010/main" val="9229871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84ED2-762C-5468-FB3F-B74809515368}"/>
              </a:ext>
            </a:extLst>
          </p:cNvPr>
          <p:cNvSpPr>
            <a:spLocks noGrp="1"/>
          </p:cNvSpPr>
          <p:nvPr>
            <p:ph type="title"/>
          </p:nvPr>
        </p:nvSpPr>
        <p:spPr>
          <a:xfrm>
            <a:off x="1384300" y="601663"/>
            <a:ext cx="17340263" cy="2185987"/>
          </a:xfrm>
        </p:spPr>
        <p:txBody>
          <a:bodyPr/>
          <a:lstStyle/>
          <a:p>
            <a:r>
              <a:rPr lang="en-US"/>
              <a:t>Click to edit Master title style</a:t>
            </a:r>
            <a:endParaRPr lang="en-SA"/>
          </a:p>
        </p:txBody>
      </p:sp>
      <p:sp>
        <p:nvSpPr>
          <p:cNvPr id="3" name="Text Placeholder 2">
            <a:extLst>
              <a:ext uri="{FF2B5EF4-FFF2-40B4-BE49-F238E27FC236}">
                <a16:creationId xmlns:a16="http://schemas.microsoft.com/office/drawing/2014/main" id="{7FECD0D9-FFCD-85C9-4652-1B0F4FE1048E}"/>
              </a:ext>
            </a:extLst>
          </p:cNvPr>
          <p:cNvSpPr>
            <a:spLocks noGrp="1"/>
          </p:cNvSpPr>
          <p:nvPr>
            <p:ph type="body" idx="1"/>
          </p:nvPr>
        </p:nvSpPr>
        <p:spPr>
          <a:xfrm>
            <a:off x="1384300" y="2771775"/>
            <a:ext cx="8505825" cy="13589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69272C-B180-AF1B-28AD-1CD70FAB8721}"/>
              </a:ext>
            </a:extLst>
          </p:cNvPr>
          <p:cNvSpPr>
            <a:spLocks noGrp="1"/>
          </p:cNvSpPr>
          <p:nvPr>
            <p:ph sz="half" idx="2"/>
          </p:nvPr>
        </p:nvSpPr>
        <p:spPr>
          <a:xfrm>
            <a:off x="1384300" y="4130675"/>
            <a:ext cx="8505825" cy="6076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Text Placeholder 4">
            <a:extLst>
              <a:ext uri="{FF2B5EF4-FFF2-40B4-BE49-F238E27FC236}">
                <a16:creationId xmlns:a16="http://schemas.microsoft.com/office/drawing/2014/main" id="{1177D7A0-0A03-7E18-25EA-60A6FB2EF48F}"/>
              </a:ext>
            </a:extLst>
          </p:cNvPr>
          <p:cNvSpPr>
            <a:spLocks noGrp="1"/>
          </p:cNvSpPr>
          <p:nvPr>
            <p:ph type="body" sz="quarter" idx="3"/>
          </p:nvPr>
        </p:nvSpPr>
        <p:spPr>
          <a:xfrm>
            <a:off x="10177463" y="2771775"/>
            <a:ext cx="8547100" cy="13589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F60AAC-1662-ADD2-1361-703C19DBA332}"/>
              </a:ext>
            </a:extLst>
          </p:cNvPr>
          <p:cNvSpPr>
            <a:spLocks noGrp="1"/>
          </p:cNvSpPr>
          <p:nvPr>
            <p:ph sz="quarter" idx="4"/>
          </p:nvPr>
        </p:nvSpPr>
        <p:spPr>
          <a:xfrm>
            <a:off x="10177463" y="4130675"/>
            <a:ext cx="8547100" cy="6076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7" name="Date Placeholder 6">
            <a:extLst>
              <a:ext uri="{FF2B5EF4-FFF2-40B4-BE49-F238E27FC236}">
                <a16:creationId xmlns:a16="http://schemas.microsoft.com/office/drawing/2014/main" id="{7F755E6D-6600-8D28-63EF-E36EFA85AA54}"/>
              </a:ext>
            </a:extLst>
          </p:cNvPr>
          <p:cNvSpPr>
            <a:spLocks noGrp="1"/>
          </p:cNvSpPr>
          <p:nvPr>
            <p:ph type="dt" sz="half" idx="10"/>
          </p:nvPr>
        </p:nvSpPr>
        <p:spPr/>
        <p:txBody>
          <a:bodyPr/>
          <a:lstStyle/>
          <a:p>
            <a:fld id="{654AEA41-AD03-1D4B-8745-89C19D1184E3}" type="datetimeFigureOut">
              <a:rPr lang="en-SA" smtClean="0"/>
              <a:t>19/11/2024 R</a:t>
            </a:fld>
            <a:endParaRPr lang="en-SA"/>
          </a:p>
        </p:txBody>
      </p:sp>
      <p:sp>
        <p:nvSpPr>
          <p:cNvPr id="8" name="Footer Placeholder 7">
            <a:extLst>
              <a:ext uri="{FF2B5EF4-FFF2-40B4-BE49-F238E27FC236}">
                <a16:creationId xmlns:a16="http://schemas.microsoft.com/office/drawing/2014/main" id="{2B428666-4673-7C83-BD21-F1BE2ACDB8CD}"/>
              </a:ext>
            </a:extLst>
          </p:cNvPr>
          <p:cNvSpPr>
            <a:spLocks noGrp="1"/>
          </p:cNvSpPr>
          <p:nvPr>
            <p:ph type="ftr" sz="quarter" idx="11"/>
          </p:nvPr>
        </p:nvSpPr>
        <p:spPr/>
        <p:txBody>
          <a:bodyPr/>
          <a:lstStyle/>
          <a:p>
            <a:endParaRPr lang="en-SA"/>
          </a:p>
        </p:txBody>
      </p:sp>
      <p:sp>
        <p:nvSpPr>
          <p:cNvPr id="9" name="Slide Number Placeholder 8">
            <a:extLst>
              <a:ext uri="{FF2B5EF4-FFF2-40B4-BE49-F238E27FC236}">
                <a16:creationId xmlns:a16="http://schemas.microsoft.com/office/drawing/2014/main" id="{F48E22DD-4239-228F-7CA1-2391F131D48E}"/>
              </a:ext>
            </a:extLst>
          </p:cNvPr>
          <p:cNvSpPr>
            <a:spLocks noGrp="1"/>
          </p:cNvSpPr>
          <p:nvPr>
            <p:ph type="sldNum" sz="quarter" idx="12"/>
          </p:nvPr>
        </p:nvSpPr>
        <p:spPr/>
        <p:txBody>
          <a:bodyPr/>
          <a:lstStyle/>
          <a:p>
            <a:fld id="{9BF7381E-4E7E-1D4F-BAE3-66A00800F7FD}" type="slidenum">
              <a:rPr lang="en-SA" smtClean="0"/>
              <a:t>‹#›</a:t>
            </a:fld>
            <a:endParaRPr lang="en-SA"/>
          </a:p>
        </p:txBody>
      </p:sp>
    </p:spTree>
    <p:extLst>
      <p:ext uri="{BB962C8B-B14F-4D97-AF65-F5344CB8AC3E}">
        <p14:creationId xmlns:p14="http://schemas.microsoft.com/office/powerpoint/2010/main" val="38822496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9F8BC-06AD-48E7-1ED0-649BEFCC1663}"/>
              </a:ext>
            </a:extLst>
          </p:cNvPr>
          <p:cNvSpPr>
            <a:spLocks noGrp="1"/>
          </p:cNvSpPr>
          <p:nvPr>
            <p:ph type="title"/>
          </p:nvPr>
        </p:nvSpPr>
        <p:spPr/>
        <p:txBody>
          <a:bodyPr/>
          <a:lstStyle/>
          <a:p>
            <a:r>
              <a:rPr lang="en-US"/>
              <a:t>Click to edit Master title style</a:t>
            </a:r>
            <a:endParaRPr lang="en-SA"/>
          </a:p>
        </p:txBody>
      </p:sp>
      <p:sp>
        <p:nvSpPr>
          <p:cNvPr id="3" name="Date Placeholder 2">
            <a:extLst>
              <a:ext uri="{FF2B5EF4-FFF2-40B4-BE49-F238E27FC236}">
                <a16:creationId xmlns:a16="http://schemas.microsoft.com/office/drawing/2014/main" id="{07A17664-1C0F-41EE-10F0-AED995003820}"/>
              </a:ext>
            </a:extLst>
          </p:cNvPr>
          <p:cNvSpPr>
            <a:spLocks noGrp="1"/>
          </p:cNvSpPr>
          <p:nvPr>
            <p:ph type="dt" sz="half" idx="10"/>
          </p:nvPr>
        </p:nvSpPr>
        <p:spPr/>
        <p:txBody>
          <a:bodyPr/>
          <a:lstStyle/>
          <a:p>
            <a:fld id="{654AEA41-AD03-1D4B-8745-89C19D1184E3}" type="datetimeFigureOut">
              <a:rPr lang="en-SA" smtClean="0"/>
              <a:t>19/11/2024 R</a:t>
            </a:fld>
            <a:endParaRPr lang="en-SA"/>
          </a:p>
        </p:txBody>
      </p:sp>
      <p:sp>
        <p:nvSpPr>
          <p:cNvPr id="4" name="Footer Placeholder 3">
            <a:extLst>
              <a:ext uri="{FF2B5EF4-FFF2-40B4-BE49-F238E27FC236}">
                <a16:creationId xmlns:a16="http://schemas.microsoft.com/office/drawing/2014/main" id="{77B00F58-DD30-9593-9CCC-21CC9FEB7AA3}"/>
              </a:ext>
            </a:extLst>
          </p:cNvPr>
          <p:cNvSpPr>
            <a:spLocks noGrp="1"/>
          </p:cNvSpPr>
          <p:nvPr>
            <p:ph type="ftr" sz="quarter" idx="11"/>
          </p:nvPr>
        </p:nvSpPr>
        <p:spPr/>
        <p:txBody>
          <a:bodyPr/>
          <a:lstStyle/>
          <a:p>
            <a:endParaRPr lang="en-SA"/>
          </a:p>
        </p:txBody>
      </p:sp>
      <p:sp>
        <p:nvSpPr>
          <p:cNvPr id="5" name="Slide Number Placeholder 4">
            <a:extLst>
              <a:ext uri="{FF2B5EF4-FFF2-40B4-BE49-F238E27FC236}">
                <a16:creationId xmlns:a16="http://schemas.microsoft.com/office/drawing/2014/main" id="{44038A3B-633D-877B-6BE2-254E23F4790F}"/>
              </a:ext>
            </a:extLst>
          </p:cNvPr>
          <p:cNvSpPr>
            <a:spLocks noGrp="1"/>
          </p:cNvSpPr>
          <p:nvPr>
            <p:ph type="sldNum" sz="quarter" idx="12"/>
          </p:nvPr>
        </p:nvSpPr>
        <p:spPr/>
        <p:txBody>
          <a:bodyPr/>
          <a:lstStyle/>
          <a:p>
            <a:fld id="{9BF7381E-4E7E-1D4F-BAE3-66A00800F7FD}" type="slidenum">
              <a:rPr lang="en-SA" smtClean="0"/>
              <a:t>‹#›</a:t>
            </a:fld>
            <a:endParaRPr lang="en-SA"/>
          </a:p>
        </p:txBody>
      </p:sp>
    </p:spTree>
    <p:extLst>
      <p:ext uri="{BB962C8B-B14F-4D97-AF65-F5344CB8AC3E}">
        <p14:creationId xmlns:p14="http://schemas.microsoft.com/office/powerpoint/2010/main" val="25698439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C417DB-0535-AD5C-BA35-21CC8D3911EA}"/>
              </a:ext>
            </a:extLst>
          </p:cNvPr>
          <p:cNvSpPr>
            <a:spLocks noGrp="1"/>
          </p:cNvSpPr>
          <p:nvPr>
            <p:ph type="dt" sz="half" idx="10"/>
          </p:nvPr>
        </p:nvSpPr>
        <p:spPr/>
        <p:txBody>
          <a:bodyPr/>
          <a:lstStyle/>
          <a:p>
            <a:fld id="{654AEA41-AD03-1D4B-8745-89C19D1184E3}" type="datetimeFigureOut">
              <a:rPr lang="en-SA" smtClean="0"/>
              <a:t>19/11/2024 R</a:t>
            </a:fld>
            <a:endParaRPr lang="en-SA"/>
          </a:p>
        </p:txBody>
      </p:sp>
      <p:sp>
        <p:nvSpPr>
          <p:cNvPr id="3" name="Footer Placeholder 2">
            <a:extLst>
              <a:ext uri="{FF2B5EF4-FFF2-40B4-BE49-F238E27FC236}">
                <a16:creationId xmlns:a16="http://schemas.microsoft.com/office/drawing/2014/main" id="{D6A907F2-2F5F-291C-0571-B1D2B35402A2}"/>
              </a:ext>
            </a:extLst>
          </p:cNvPr>
          <p:cNvSpPr>
            <a:spLocks noGrp="1"/>
          </p:cNvSpPr>
          <p:nvPr>
            <p:ph type="ftr" sz="quarter" idx="11"/>
          </p:nvPr>
        </p:nvSpPr>
        <p:spPr/>
        <p:txBody>
          <a:bodyPr/>
          <a:lstStyle/>
          <a:p>
            <a:endParaRPr lang="en-SA"/>
          </a:p>
        </p:txBody>
      </p:sp>
      <p:sp>
        <p:nvSpPr>
          <p:cNvPr id="4" name="Slide Number Placeholder 3">
            <a:extLst>
              <a:ext uri="{FF2B5EF4-FFF2-40B4-BE49-F238E27FC236}">
                <a16:creationId xmlns:a16="http://schemas.microsoft.com/office/drawing/2014/main" id="{CF0D5126-0327-02E8-5912-C3E8A9281A72}"/>
              </a:ext>
            </a:extLst>
          </p:cNvPr>
          <p:cNvSpPr>
            <a:spLocks noGrp="1"/>
          </p:cNvSpPr>
          <p:nvPr>
            <p:ph type="sldNum" sz="quarter" idx="12"/>
          </p:nvPr>
        </p:nvSpPr>
        <p:spPr/>
        <p:txBody>
          <a:bodyPr/>
          <a:lstStyle/>
          <a:p>
            <a:fld id="{9BF7381E-4E7E-1D4F-BAE3-66A00800F7FD}" type="slidenum">
              <a:rPr lang="en-SA" smtClean="0"/>
              <a:t>‹#›</a:t>
            </a:fld>
            <a:endParaRPr lang="en-SA"/>
          </a:p>
        </p:txBody>
      </p:sp>
    </p:spTree>
    <p:extLst>
      <p:ext uri="{BB962C8B-B14F-4D97-AF65-F5344CB8AC3E}">
        <p14:creationId xmlns:p14="http://schemas.microsoft.com/office/powerpoint/2010/main" val="41156980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420AE-2CEC-FF92-DF23-853829A06564}"/>
              </a:ext>
            </a:extLst>
          </p:cNvPr>
          <p:cNvSpPr>
            <a:spLocks noGrp="1"/>
          </p:cNvSpPr>
          <p:nvPr>
            <p:ph type="title"/>
          </p:nvPr>
        </p:nvSpPr>
        <p:spPr>
          <a:xfrm>
            <a:off x="1384300" y="754063"/>
            <a:ext cx="6484938" cy="2638425"/>
          </a:xfrm>
        </p:spPr>
        <p:txBody>
          <a:bodyPr anchor="b"/>
          <a:lstStyle>
            <a:lvl1pPr>
              <a:defRPr sz="3200"/>
            </a:lvl1pPr>
          </a:lstStyle>
          <a:p>
            <a:r>
              <a:rPr lang="en-US"/>
              <a:t>Click to edit Master title style</a:t>
            </a:r>
            <a:endParaRPr lang="en-SA"/>
          </a:p>
        </p:txBody>
      </p:sp>
      <p:sp>
        <p:nvSpPr>
          <p:cNvPr id="3" name="Content Placeholder 2">
            <a:extLst>
              <a:ext uri="{FF2B5EF4-FFF2-40B4-BE49-F238E27FC236}">
                <a16:creationId xmlns:a16="http://schemas.microsoft.com/office/drawing/2014/main" id="{0CB190CF-7ECA-C6F0-6E74-3D7A147A32D3}"/>
              </a:ext>
            </a:extLst>
          </p:cNvPr>
          <p:cNvSpPr>
            <a:spLocks noGrp="1"/>
          </p:cNvSpPr>
          <p:nvPr>
            <p:ph idx="1"/>
          </p:nvPr>
        </p:nvSpPr>
        <p:spPr>
          <a:xfrm>
            <a:off x="8547100" y="1628775"/>
            <a:ext cx="10177463" cy="80359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Text Placeholder 3">
            <a:extLst>
              <a:ext uri="{FF2B5EF4-FFF2-40B4-BE49-F238E27FC236}">
                <a16:creationId xmlns:a16="http://schemas.microsoft.com/office/drawing/2014/main" id="{4B83D148-09DF-38CE-EA29-43C30677C866}"/>
              </a:ext>
            </a:extLst>
          </p:cNvPr>
          <p:cNvSpPr>
            <a:spLocks noGrp="1"/>
          </p:cNvSpPr>
          <p:nvPr>
            <p:ph type="body" sz="half" idx="2"/>
          </p:nvPr>
        </p:nvSpPr>
        <p:spPr>
          <a:xfrm>
            <a:off x="1384300" y="3392488"/>
            <a:ext cx="6484938" cy="62865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70C793-23AE-CE92-24A6-5C86E883D394}"/>
              </a:ext>
            </a:extLst>
          </p:cNvPr>
          <p:cNvSpPr>
            <a:spLocks noGrp="1"/>
          </p:cNvSpPr>
          <p:nvPr>
            <p:ph type="dt" sz="half" idx="10"/>
          </p:nvPr>
        </p:nvSpPr>
        <p:spPr/>
        <p:txBody>
          <a:bodyPr/>
          <a:lstStyle/>
          <a:p>
            <a:fld id="{654AEA41-AD03-1D4B-8745-89C19D1184E3}" type="datetimeFigureOut">
              <a:rPr lang="en-SA" smtClean="0"/>
              <a:t>19/11/2024 R</a:t>
            </a:fld>
            <a:endParaRPr lang="en-SA"/>
          </a:p>
        </p:txBody>
      </p:sp>
      <p:sp>
        <p:nvSpPr>
          <p:cNvPr id="6" name="Footer Placeholder 5">
            <a:extLst>
              <a:ext uri="{FF2B5EF4-FFF2-40B4-BE49-F238E27FC236}">
                <a16:creationId xmlns:a16="http://schemas.microsoft.com/office/drawing/2014/main" id="{5E2681B6-5E37-ED54-D371-2500A4360055}"/>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20FAD764-11CE-36B3-EDE4-D9094E7CE45E}"/>
              </a:ext>
            </a:extLst>
          </p:cNvPr>
          <p:cNvSpPr>
            <a:spLocks noGrp="1"/>
          </p:cNvSpPr>
          <p:nvPr>
            <p:ph type="sldNum" sz="quarter" idx="12"/>
          </p:nvPr>
        </p:nvSpPr>
        <p:spPr/>
        <p:txBody>
          <a:bodyPr/>
          <a:lstStyle/>
          <a:p>
            <a:fld id="{9BF7381E-4E7E-1D4F-BAE3-66A00800F7FD}" type="slidenum">
              <a:rPr lang="en-SA" smtClean="0"/>
              <a:t>‹#›</a:t>
            </a:fld>
            <a:endParaRPr lang="en-SA"/>
          </a:p>
        </p:txBody>
      </p:sp>
    </p:spTree>
    <p:extLst>
      <p:ext uri="{BB962C8B-B14F-4D97-AF65-F5344CB8AC3E}">
        <p14:creationId xmlns:p14="http://schemas.microsoft.com/office/powerpoint/2010/main" val="25822269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B0FE0-45DB-8B18-E250-367ACD1AEC50}"/>
              </a:ext>
            </a:extLst>
          </p:cNvPr>
          <p:cNvSpPr>
            <a:spLocks noGrp="1"/>
          </p:cNvSpPr>
          <p:nvPr>
            <p:ph type="title"/>
          </p:nvPr>
        </p:nvSpPr>
        <p:spPr>
          <a:xfrm>
            <a:off x="1384300" y="754063"/>
            <a:ext cx="6484938" cy="2638425"/>
          </a:xfrm>
        </p:spPr>
        <p:txBody>
          <a:bodyPr anchor="b"/>
          <a:lstStyle>
            <a:lvl1pPr>
              <a:defRPr sz="3200"/>
            </a:lvl1pPr>
          </a:lstStyle>
          <a:p>
            <a:r>
              <a:rPr lang="en-US"/>
              <a:t>Click to edit Master title style</a:t>
            </a:r>
            <a:endParaRPr lang="en-SA"/>
          </a:p>
        </p:txBody>
      </p:sp>
      <p:sp>
        <p:nvSpPr>
          <p:cNvPr id="3" name="Picture Placeholder 2">
            <a:extLst>
              <a:ext uri="{FF2B5EF4-FFF2-40B4-BE49-F238E27FC236}">
                <a16:creationId xmlns:a16="http://schemas.microsoft.com/office/drawing/2014/main" id="{4105B28D-264F-C322-301C-C73DC8491BA0}"/>
              </a:ext>
            </a:extLst>
          </p:cNvPr>
          <p:cNvSpPr>
            <a:spLocks noGrp="1"/>
          </p:cNvSpPr>
          <p:nvPr>
            <p:ph type="pic" idx="1"/>
          </p:nvPr>
        </p:nvSpPr>
        <p:spPr>
          <a:xfrm>
            <a:off x="8547100" y="1628775"/>
            <a:ext cx="10177463" cy="80359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A"/>
          </a:p>
        </p:txBody>
      </p:sp>
      <p:sp>
        <p:nvSpPr>
          <p:cNvPr id="4" name="Text Placeholder 3">
            <a:extLst>
              <a:ext uri="{FF2B5EF4-FFF2-40B4-BE49-F238E27FC236}">
                <a16:creationId xmlns:a16="http://schemas.microsoft.com/office/drawing/2014/main" id="{27EDBE07-AE97-9458-2A4E-183D5DE193EC}"/>
              </a:ext>
            </a:extLst>
          </p:cNvPr>
          <p:cNvSpPr>
            <a:spLocks noGrp="1"/>
          </p:cNvSpPr>
          <p:nvPr>
            <p:ph type="body" sz="half" idx="2"/>
          </p:nvPr>
        </p:nvSpPr>
        <p:spPr>
          <a:xfrm>
            <a:off x="1384300" y="3392488"/>
            <a:ext cx="6484938" cy="62865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8DFB85-6CB9-B5C3-DFE3-A8A6A14C772F}"/>
              </a:ext>
            </a:extLst>
          </p:cNvPr>
          <p:cNvSpPr>
            <a:spLocks noGrp="1"/>
          </p:cNvSpPr>
          <p:nvPr>
            <p:ph type="dt" sz="half" idx="10"/>
          </p:nvPr>
        </p:nvSpPr>
        <p:spPr/>
        <p:txBody>
          <a:bodyPr/>
          <a:lstStyle/>
          <a:p>
            <a:fld id="{654AEA41-AD03-1D4B-8745-89C19D1184E3}" type="datetimeFigureOut">
              <a:rPr lang="en-SA" smtClean="0"/>
              <a:t>19/11/2024 R</a:t>
            </a:fld>
            <a:endParaRPr lang="en-SA"/>
          </a:p>
        </p:txBody>
      </p:sp>
      <p:sp>
        <p:nvSpPr>
          <p:cNvPr id="6" name="Footer Placeholder 5">
            <a:extLst>
              <a:ext uri="{FF2B5EF4-FFF2-40B4-BE49-F238E27FC236}">
                <a16:creationId xmlns:a16="http://schemas.microsoft.com/office/drawing/2014/main" id="{3E190F2B-BC3F-47BE-2581-F9FD8426E3CE}"/>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5DD02944-EFF9-9118-CA80-16FD793E5297}"/>
              </a:ext>
            </a:extLst>
          </p:cNvPr>
          <p:cNvSpPr>
            <a:spLocks noGrp="1"/>
          </p:cNvSpPr>
          <p:nvPr>
            <p:ph type="sldNum" sz="quarter" idx="12"/>
          </p:nvPr>
        </p:nvSpPr>
        <p:spPr/>
        <p:txBody>
          <a:bodyPr/>
          <a:lstStyle/>
          <a:p>
            <a:fld id="{9BF7381E-4E7E-1D4F-BAE3-66A00800F7FD}" type="slidenum">
              <a:rPr lang="en-SA" smtClean="0"/>
              <a:t>‹#›</a:t>
            </a:fld>
            <a:endParaRPr lang="en-SA"/>
          </a:p>
        </p:txBody>
      </p:sp>
    </p:spTree>
    <p:extLst>
      <p:ext uri="{BB962C8B-B14F-4D97-AF65-F5344CB8AC3E}">
        <p14:creationId xmlns:p14="http://schemas.microsoft.com/office/powerpoint/2010/main" val="15300469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8559A-CF2D-7DAE-33F1-11323A72784B}"/>
              </a:ext>
            </a:extLst>
          </p:cNvPr>
          <p:cNvSpPr>
            <a:spLocks noGrp="1"/>
          </p:cNvSpPr>
          <p:nvPr>
            <p:ph type="title"/>
          </p:nvPr>
        </p:nvSpPr>
        <p:spPr/>
        <p:txBody>
          <a:bodyPr/>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8E130F89-C7F7-10AB-51EF-9B8983E118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719914C9-DE28-E52E-4D46-09E04856422A}"/>
              </a:ext>
            </a:extLst>
          </p:cNvPr>
          <p:cNvSpPr>
            <a:spLocks noGrp="1"/>
          </p:cNvSpPr>
          <p:nvPr>
            <p:ph type="dt" sz="half" idx="10"/>
          </p:nvPr>
        </p:nvSpPr>
        <p:spPr/>
        <p:txBody>
          <a:bodyPr/>
          <a:lstStyle/>
          <a:p>
            <a:fld id="{654AEA41-AD03-1D4B-8745-89C19D1184E3}" type="datetimeFigureOut">
              <a:rPr lang="en-SA" smtClean="0"/>
              <a:t>19/11/2024 R</a:t>
            </a:fld>
            <a:endParaRPr lang="en-SA"/>
          </a:p>
        </p:txBody>
      </p:sp>
      <p:sp>
        <p:nvSpPr>
          <p:cNvPr id="5" name="Footer Placeholder 4">
            <a:extLst>
              <a:ext uri="{FF2B5EF4-FFF2-40B4-BE49-F238E27FC236}">
                <a16:creationId xmlns:a16="http://schemas.microsoft.com/office/drawing/2014/main" id="{487CED8C-BF75-30D6-9CEB-CC239B7235AF}"/>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FD99A506-86AA-DC2D-84F8-CC8D913A678D}"/>
              </a:ext>
            </a:extLst>
          </p:cNvPr>
          <p:cNvSpPr>
            <a:spLocks noGrp="1"/>
          </p:cNvSpPr>
          <p:nvPr>
            <p:ph type="sldNum" sz="quarter" idx="12"/>
          </p:nvPr>
        </p:nvSpPr>
        <p:spPr/>
        <p:txBody>
          <a:bodyPr/>
          <a:lstStyle/>
          <a:p>
            <a:fld id="{9BF7381E-4E7E-1D4F-BAE3-66A00800F7FD}" type="slidenum">
              <a:rPr lang="en-SA" smtClean="0"/>
              <a:t>‹#›</a:t>
            </a:fld>
            <a:endParaRPr lang="en-SA"/>
          </a:p>
        </p:txBody>
      </p:sp>
    </p:spTree>
    <p:extLst>
      <p:ext uri="{BB962C8B-B14F-4D97-AF65-F5344CB8AC3E}">
        <p14:creationId xmlns:p14="http://schemas.microsoft.com/office/powerpoint/2010/main" val="42097720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523F1A-8FA7-DAFA-C5B4-391384546189}"/>
              </a:ext>
            </a:extLst>
          </p:cNvPr>
          <p:cNvSpPr>
            <a:spLocks noGrp="1"/>
          </p:cNvSpPr>
          <p:nvPr>
            <p:ph type="title" orient="vert"/>
          </p:nvPr>
        </p:nvSpPr>
        <p:spPr>
          <a:xfrm>
            <a:off x="14387513" y="601663"/>
            <a:ext cx="4333875" cy="9585325"/>
          </a:xfrm>
        </p:spPr>
        <p:txBody>
          <a:bodyPr vert="eaVert"/>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96061BDA-F91E-781D-D6C8-143AC5654147}"/>
              </a:ext>
            </a:extLst>
          </p:cNvPr>
          <p:cNvSpPr>
            <a:spLocks noGrp="1"/>
          </p:cNvSpPr>
          <p:nvPr>
            <p:ph type="body" orient="vert" idx="1"/>
          </p:nvPr>
        </p:nvSpPr>
        <p:spPr>
          <a:xfrm>
            <a:off x="1382713" y="601663"/>
            <a:ext cx="12852400" cy="9585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4CC389DB-6781-2C92-A67C-D3FA3AF72F78}"/>
              </a:ext>
            </a:extLst>
          </p:cNvPr>
          <p:cNvSpPr>
            <a:spLocks noGrp="1"/>
          </p:cNvSpPr>
          <p:nvPr>
            <p:ph type="dt" sz="half" idx="10"/>
          </p:nvPr>
        </p:nvSpPr>
        <p:spPr/>
        <p:txBody>
          <a:bodyPr/>
          <a:lstStyle/>
          <a:p>
            <a:fld id="{654AEA41-AD03-1D4B-8745-89C19D1184E3}" type="datetimeFigureOut">
              <a:rPr lang="en-SA" smtClean="0"/>
              <a:t>19/11/2024 R</a:t>
            </a:fld>
            <a:endParaRPr lang="en-SA"/>
          </a:p>
        </p:txBody>
      </p:sp>
      <p:sp>
        <p:nvSpPr>
          <p:cNvPr id="5" name="Footer Placeholder 4">
            <a:extLst>
              <a:ext uri="{FF2B5EF4-FFF2-40B4-BE49-F238E27FC236}">
                <a16:creationId xmlns:a16="http://schemas.microsoft.com/office/drawing/2014/main" id="{B5C80D7C-45F3-0DD7-55B6-82E2C12A1A39}"/>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A7FBC2F7-B61D-CC8A-1B3E-8B8A39E00663}"/>
              </a:ext>
            </a:extLst>
          </p:cNvPr>
          <p:cNvSpPr>
            <a:spLocks noGrp="1"/>
          </p:cNvSpPr>
          <p:nvPr>
            <p:ph type="sldNum" sz="quarter" idx="12"/>
          </p:nvPr>
        </p:nvSpPr>
        <p:spPr/>
        <p:txBody>
          <a:bodyPr/>
          <a:lstStyle/>
          <a:p>
            <a:fld id="{9BF7381E-4E7E-1D4F-BAE3-66A00800F7FD}" type="slidenum">
              <a:rPr lang="en-SA" smtClean="0"/>
              <a:t>‹#›</a:t>
            </a:fld>
            <a:endParaRPr lang="en-SA"/>
          </a:p>
        </p:txBody>
      </p:sp>
    </p:spTree>
    <p:extLst>
      <p:ext uri="{BB962C8B-B14F-4D97-AF65-F5344CB8AC3E}">
        <p14:creationId xmlns:p14="http://schemas.microsoft.com/office/powerpoint/2010/main" val="2441529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D1426A1-5ECE-9908-A251-3192FA3F5641}"/>
              </a:ext>
            </a:extLst>
          </p:cNvPr>
          <p:cNvSpPr txBox="1">
            <a:spLocks/>
          </p:cNvSpPr>
          <p:nvPr userDrawn="1"/>
        </p:nvSpPr>
        <p:spPr>
          <a:xfrm>
            <a:off x="838199" y="365125"/>
            <a:ext cx="17408897" cy="2194510"/>
          </a:xfrm>
          <a:prstGeom prst="rect">
            <a:avLst/>
          </a:prstGeom>
        </p:spPr>
        <p:txBody>
          <a:bodyPr/>
          <a:lstStyle>
            <a:lvl1pPr>
              <a:defRPr>
                <a:latin typeface="+mj-lt"/>
                <a:ea typeface="+mj-ea"/>
                <a:cs typeface="+mj-cs"/>
              </a:defRPr>
            </a:lvl1pPr>
          </a:lstStyle>
          <a:p>
            <a:r>
              <a:rPr lang="en-US"/>
              <a:t>Click to edit Master title style</a:t>
            </a:r>
            <a:endParaRPr lang="en-SA"/>
          </a:p>
        </p:txBody>
      </p:sp>
      <p:sp>
        <p:nvSpPr>
          <p:cNvPr id="8" name="Round Single Corner Rectangle 7">
            <a:extLst>
              <a:ext uri="{FF2B5EF4-FFF2-40B4-BE49-F238E27FC236}">
                <a16:creationId xmlns:a16="http://schemas.microsoft.com/office/drawing/2014/main" id="{98999AC3-4E0A-4AEB-D660-37E084C26B95}"/>
              </a:ext>
            </a:extLst>
          </p:cNvPr>
          <p:cNvSpPr/>
          <p:nvPr userDrawn="1"/>
        </p:nvSpPr>
        <p:spPr>
          <a:xfrm rot="5400000">
            <a:off x="5763221" y="-5794537"/>
            <a:ext cx="8657789" cy="20184236"/>
          </a:xfrm>
          <a:prstGeom prst="round1Rect">
            <a:avLst>
              <a:gd name="adj" fmla="val 0"/>
            </a:avLst>
          </a:prstGeom>
          <a:solidFill>
            <a:srgbClr val="0B5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A"/>
          </a:p>
        </p:txBody>
      </p:sp>
      <p:pic>
        <p:nvPicPr>
          <p:cNvPr id="9" name="Picture 8">
            <a:extLst>
              <a:ext uri="{FF2B5EF4-FFF2-40B4-BE49-F238E27FC236}">
                <a16:creationId xmlns:a16="http://schemas.microsoft.com/office/drawing/2014/main" id="{E5C6433B-6E87-BDE6-0043-EE2E5194CE5A}"/>
              </a:ext>
            </a:extLst>
          </p:cNvPr>
          <p:cNvPicPr>
            <a:picLocks noChangeAspect="1"/>
          </p:cNvPicPr>
          <p:nvPr userDrawn="1"/>
        </p:nvPicPr>
        <p:blipFill rotWithShape="1">
          <a:blip r:embed="rId9">
            <a:alphaModFix amt="31000"/>
          </a:blip>
          <a:srcRect l="2196" t="2974" r="10940" b="13137"/>
          <a:stretch/>
        </p:blipFill>
        <p:spPr>
          <a:xfrm flipH="1">
            <a:off x="-4" y="-31317"/>
            <a:ext cx="20184234" cy="8657792"/>
          </a:xfrm>
          <a:prstGeom prst="round2DiagRect">
            <a:avLst>
              <a:gd name="adj1" fmla="val 0"/>
              <a:gd name="adj2" fmla="val 0"/>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9"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20CC5FD0-D3C6-2B31-D353-DF6E6AE1FAEE}"/>
              </a:ext>
            </a:extLst>
          </p:cNvPr>
          <p:cNvSpPr/>
          <p:nvPr userDrawn="1"/>
        </p:nvSpPr>
        <p:spPr>
          <a:xfrm rot="5400000">
            <a:off x="8643360" y="-135518"/>
            <a:ext cx="2817382" cy="20104103"/>
          </a:xfrm>
          <a:prstGeom prst="round1Rect">
            <a:avLst>
              <a:gd name="adj" fmla="val 0"/>
            </a:avLst>
          </a:prstGeom>
          <a:solidFill>
            <a:srgbClr val="0B5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SA"/>
          </a:p>
        </p:txBody>
      </p:sp>
      <p:sp>
        <p:nvSpPr>
          <p:cNvPr id="4" name="Date Placeholder 3">
            <a:extLst>
              <a:ext uri="{FF2B5EF4-FFF2-40B4-BE49-F238E27FC236}">
                <a16:creationId xmlns:a16="http://schemas.microsoft.com/office/drawing/2014/main" id="{A831EBEC-C886-320D-2B34-5D4984BA0C97}"/>
              </a:ext>
            </a:extLst>
          </p:cNvPr>
          <p:cNvSpPr>
            <a:spLocks noGrp="1"/>
          </p:cNvSpPr>
          <p:nvPr>
            <p:ph type="dt" sz="half" idx="2"/>
          </p:nvPr>
        </p:nvSpPr>
        <p:spPr>
          <a:xfrm>
            <a:off x="1382713" y="10482263"/>
            <a:ext cx="4522787" cy="601662"/>
          </a:xfrm>
          <a:prstGeom prst="rect">
            <a:avLst/>
          </a:prstGeom>
        </p:spPr>
        <p:txBody>
          <a:bodyPr vert="horz" lIns="91440" tIns="45720" rIns="91440" bIns="45720" rtlCol="0" anchor="ctr"/>
          <a:lstStyle>
            <a:lvl1pPr algn="l">
              <a:defRPr sz="1200">
                <a:solidFill>
                  <a:schemeClr val="tx1">
                    <a:tint val="82000"/>
                  </a:schemeClr>
                </a:solidFill>
              </a:defRPr>
            </a:lvl1pPr>
          </a:lstStyle>
          <a:p>
            <a:fld id="{44B9DCA5-AC9B-264A-8E7E-29B8CEC7811C}" type="datetimeFigureOut">
              <a:rPr lang="en-SA" smtClean="0"/>
              <a:t>19/11/2024 R</a:t>
            </a:fld>
            <a:endParaRPr lang="en-SA"/>
          </a:p>
        </p:txBody>
      </p:sp>
      <p:sp>
        <p:nvSpPr>
          <p:cNvPr id="5" name="Footer Placeholder 4">
            <a:extLst>
              <a:ext uri="{FF2B5EF4-FFF2-40B4-BE49-F238E27FC236}">
                <a16:creationId xmlns:a16="http://schemas.microsoft.com/office/drawing/2014/main" id="{B80217EB-7B59-C014-282B-2A3677D1A5C7}"/>
              </a:ext>
            </a:extLst>
          </p:cNvPr>
          <p:cNvSpPr>
            <a:spLocks noGrp="1"/>
          </p:cNvSpPr>
          <p:nvPr>
            <p:ph type="ftr" sz="quarter" idx="3"/>
          </p:nvPr>
        </p:nvSpPr>
        <p:spPr>
          <a:xfrm>
            <a:off x="6659563" y="10482263"/>
            <a:ext cx="6784975" cy="601662"/>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SA"/>
          </a:p>
        </p:txBody>
      </p:sp>
      <p:sp>
        <p:nvSpPr>
          <p:cNvPr id="6" name="Slide Number Placeholder 5">
            <a:extLst>
              <a:ext uri="{FF2B5EF4-FFF2-40B4-BE49-F238E27FC236}">
                <a16:creationId xmlns:a16="http://schemas.microsoft.com/office/drawing/2014/main" id="{4A6AD8B0-7BE5-F7AD-7F6D-7B252439905E}"/>
              </a:ext>
            </a:extLst>
          </p:cNvPr>
          <p:cNvSpPr>
            <a:spLocks noGrp="1"/>
          </p:cNvSpPr>
          <p:nvPr>
            <p:ph type="sldNum" sz="quarter" idx="4"/>
          </p:nvPr>
        </p:nvSpPr>
        <p:spPr>
          <a:xfrm>
            <a:off x="14198600" y="10482263"/>
            <a:ext cx="4522788" cy="601662"/>
          </a:xfrm>
          <a:prstGeom prst="rect">
            <a:avLst/>
          </a:prstGeom>
        </p:spPr>
        <p:txBody>
          <a:bodyPr vert="horz" lIns="91440" tIns="45720" rIns="91440" bIns="45720" rtlCol="0" anchor="ctr"/>
          <a:lstStyle>
            <a:lvl1pPr algn="r">
              <a:defRPr sz="1200">
                <a:solidFill>
                  <a:schemeClr val="tx1">
                    <a:tint val="82000"/>
                  </a:schemeClr>
                </a:solidFill>
              </a:defRPr>
            </a:lvl1pPr>
          </a:lstStyle>
          <a:p>
            <a:fld id="{38A9C602-11AE-D443-8CD9-418FBA91C603}" type="slidenum">
              <a:rPr lang="en-SA" smtClean="0"/>
              <a:t>‹#›</a:t>
            </a:fld>
            <a:endParaRPr lang="en-SA"/>
          </a:p>
        </p:txBody>
      </p:sp>
      <p:pic>
        <p:nvPicPr>
          <p:cNvPr id="7" name="Picture 6">
            <a:extLst>
              <a:ext uri="{FF2B5EF4-FFF2-40B4-BE49-F238E27FC236}">
                <a16:creationId xmlns:a16="http://schemas.microsoft.com/office/drawing/2014/main" id="{305C82B8-503E-72AB-AB97-86F0E6E95977}"/>
              </a:ext>
            </a:extLst>
          </p:cNvPr>
          <p:cNvPicPr>
            <a:picLocks noChangeAspect="1"/>
          </p:cNvPicPr>
          <p:nvPr userDrawn="1"/>
        </p:nvPicPr>
        <p:blipFill rotWithShape="1">
          <a:blip r:embed="rId14">
            <a:alphaModFix amt="31000"/>
          </a:blip>
          <a:srcRect l="2827" t="63491" r="10309" b="9104"/>
          <a:stretch/>
        </p:blipFill>
        <p:spPr>
          <a:xfrm flipH="1">
            <a:off x="-1" y="8507843"/>
            <a:ext cx="20104107" cy="2817382"/>
          </a:xfrm>
          <a:prstGeom prst="round2DiagRect">
            <a:avLst>
              <a:gd name="adj1" fmla="val 0"/>
              <a:gd name="adj2" fmla="val 0"/>
            </a:avLst>
          </a:prstGeom>
        </p:spPr>
      </p:pic>
    </p:spTree>
    <p:extLst>
      <p:ext uri="{BB962C8B-B14F-4D97-AF65-F5344CB8AC3E}">
        <p14:creationId xmlns:p14="http://schemas.microsoft.com/office/powerpoint/2010/main" val="423355380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8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4C4B33-48F4-F96F-F549-E722D1458546}"/>
              </a:ext>
            </a:extLst>
          </p:cNvPr>
          <p:cNvSpPr>
            <a:spLocks noGrp="1"/>
          </p:cNvSpPr>
          <p:nvPr>
            <p:ph type="title"/>
          </p:nvPr>
        </p:nvSpPr>
        <p:spPr>
          <a:xfrm>
            <a:off x="1382713" y="601663"/>
            <a:ext cx="17338675" cy="2185987"/>
          </a:xfrm>
          <a:prstGeom prst="rect">
            <a:avLst/>
          </a:prstGeom>
        </p:spPr>
        <p:txBody>
          <a:bodyPr vert="horz" lIns="91440" tIns="45720" rIns="91440" bIns="45720" rtlCol="0" anchor="ctr">
            <a:normAutofit/>
          </a:bodyPr>
          <a:lstStyle/>
          <a:p>
            <a:r>
              <a:rPr lang="en-US"/>
              <a:t>Click to edit Master title style</a:t>
            </a:r>
            <a:endParaRPr lang="en-SA"/>
          </a:p>
        </p:txBody>
      </p:sp>
      <p:sp>
        <p:nvSpPr>
          <p:cNvPr id="3" name="Text Placeholder 2">
            <a:extLst>
              <a:ext uri="{FF2B5EF4-FFF2-40B4-BE49-F238E27FC236}">
                <a16:creationId xmlns:a16="http://schemas.microsoft.com/office/drawing/2014/main" id="{FB3EA6C9-EAED-DBD3-7BF1-820977B2A35A}"/>
              </a:ext>
            </a:extLst>
          </p:cNvPr>
          <p:cNvSpPr>
            <a:spLocks noGrp="1"/>
          </p:cNvSpPr>
          <p:nvPr>
            <p:ph type="body" idx="1"/>
          </p:nvPr>
        </p:nvSpPr>
        <p:spPr>
          <a:xfrm>
            <a:off x="1382713" y="3009900"/>
            <a:ext cx="17338675" cy="71770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4FDD4102-8AED-E093-7B5F-09AA160B31A7}"/>
              </a:ext>
            </a:extLst>
          </p:cNvPr>
          <p:cNvSpPr>
            <a:spLocks noGrp="1"/>
          </p:cNvSpPr>
          <p:nvPr>
            <p:ph type="dt" sz="half" idx="2"/>
          </p:nvPr>
        </p:nvSpPr>
        <p:spPr>
          <a:xfrm>
            <a:off x="1382713" y="10482263"/>
            <a:ext cx="4522787" cy="601662"/>
          </a:xfrm>
          <a:prstGeom prst="rect">
            <a:avLst/>
          </a:prstGeom>
        </p:spPr>
        <p:txBody>
          <a:bodyPr vert="horz" lIns="91440" tIns="45720" rIns="91440" bIns="45720" rtlCol="0" anchor="ctr"/>
          <a:lstStyle>
            <a:lvl1pPr algn="l">
              <a:defRPr sz="1200">
                <a:solidFill>
                  <a:schemeClr val="tx1">
                    <a:tint val="82000"/>
                  </a:schemeClr>
                </a:solidFill>
              </a:defRPr>
            </a:lvl1pPr>
          </a:lstStyle>
          <a:p>
            <a:fld id="{654AEA41-AD03-1D4B-8745-89C19D1184E3}" type="datetimeFigureOut">
              <a:rPr lang="en-SA" smtClean="0"/>
              <a:t>19/11/2024 R</a:t>
            </a:fld>
            <a:endParaRPr lang="en-SA"/>
          </a:p>
        </p:txBody>
      </p:sp>
      <p:sp>
        <p:nvSpPr>
          <p:cNvPr id="5" name="Footer Placeholder 4">
            <a:extLst>
              <a:ext uri="{FF2B5EF4-FFF2-40B4-BE49-F238E27FC236}">
                <a16:creationId xmlns:a16="http://schemas.microsoft.com/office/drawing/2014/main" id="{B100BC10-2CCC-A938-C5D7-28CFB503080D}"/>
              </a:ext>
            </a:extLst>
          </p:cNvPr>
          <p:cNvSpPr>
            <a:spLocks noGrp="1"/>
          </p:cNvSpPr>
          <p:nvPr>
            <p:ph type="ftr" sz="quarter" idx="3"/>
          </p:nvPr>
        </p:nvSpPr>
        <p:spPr>
          <a:xfrm>
            <a:off x="6659563" y="10482263"/>
            <a:ext cx="6784975" cy="601662"/>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SA"/>
          </a:p>
        </p:txBody>
      </p:sp>
      <p:sp>
        <p:nvSpPr>
          <p:cNvPr id="6" name="Slide Number Placeholder 5">
            <a:extLst>
              <a:ext uri="{FF2B5EF4-FFF2-40B4-BE49-F238E27FC236}">
                <a16:creationId xmlns:a16="http://schemas.microsoft.com/office/drawing/2014/main" id="{165D63CA-D660-FB59-8642-3D917F8DE6A2}"/>
              </a:ext>
            </a:extLst>
          </p:cNvPr>
          <p:cNvSpPr>
            <a:spLocks noGrp="1"/>
          </p:cNvSpPr>
          <p:nvPr>
            <p:ph type="sldNum" sz="quarter" idx="4"/>
          </p:nvPr>
        </p:nvSpPr>
        <p:spPr>
          <a:xfrm>
            <a:off x="14198600" y="10482263"/>
            <a:ext cx="4522788" cy="601662"/>
          </a:xfrm>
          <a:prstGeom prst="rect">
            <a:avLst/>
          </a:prstGeom>
        </p:spPr>
        <p:txBody>
          <a:bodyPr vert="horz" lIns="91440" tIns="45720" rIns="91440" bIns="45720" rtlCol="0" anchor="ctr"/>
          <a:lstStyle>
            <a:lvl1pPr algn="r">
              <a:defRPr sz="1200">
                <a:solidFill>
                  <a:schemeClr val="tx1">
                    <a:tint val="82000"/>
                  </a:schemeClr>
                </a:solidFill>
              </a:defRPr>
            </a:lvl1pPr>
          </a:lstStyle>
          <a:p>
            <a:fld id="{9BF7381E-4E7E-1D4F-BAE3-66A00800F7FD}" type="slidenum">
              <a:rPr lang="en-SA" smtClean="0"/>
              <a:t>‹#›</a:t>
            </a:fld>
            <a:endParaRPr lang="en-SA"/>
          </a:p>
        </p:txBody>
      </p:sp>
    </p:spTree>
    <p:extLst>
      <p:ext uri="{BB962C8B-B14F-4D97-AF65-F5344CB8AC3E}">
        <p14:creationId xmlns:p14="http://schemas.microsoft.com/office/powerpoint/2010/main" val="70205058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68.pn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270.jpeg"/><Relationship Id="rId2" Type="http://schemas.openxmlformats.org/officeDocument/2006/relationships/image" Target="../media/image269.jpeg"/><Relationship Id="rId1" Type="http://schemas.openxmlformats.org/officeDocument/2006/relationships/slideLayout" Target="../slideLayouts/slideLayout9.xml"/><Relationship Id="rId5" Type="http://schemas.openxmlformats.org/officeDocument/2006/relationships/image" Target="../media/image272.png"/><Relationship Id="rId4" Type="http://schemas.openxmlformats.org/officeDocument/2006/relationships/image" Target="../media/image271.jpeg"/></Relationships>
</file>

<file path=ppt/slides/_rels/slide3.xml.rels><?xml version="1.0" encoding="UTF-8" standalone="yes"?>
<Relationships xmlns="http://schemas.openxmlformats.org/package/2006/relationships"><Relationship Id="rId2" Type="http://schemas.openxmlformats.org/officeDocument/2006/relationships/image" Target="../media/image27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74.emf"/><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277.emf"/><Relationship Id="rId5" Type="http://schemas.openxmlformats.org/officeDocument/2006/relationships/image" Target="../media/image276.emf"/><Relationship Id="rId4" Type="http://schemas.openxmlformats.org/officeDocument/2006/relationships/image" Target="../media/image275.emf"/></Relationships>
</file>

<file path=ppt/slides/_rels/slide6.xml.rels><?xml version="1.0" encoding="UTF-8" standalone="yes"?>
<Relationships xmlns="http://schemas.openxmlformats.org/package/2006/relationships"><Relationship Id="rId3" Type="http://schemas.openxmlformats.org/officeDocument/2006/relationships/image" Target="../media/image279.emf"/><Relationship Id="rId2" Type="http://schemas.openxmlformats.org/officeDocument/2006/relationships/image" Target="../media/image278.emf"/><Relationship Id="rId1" Type="http://schemas.openxmlformats.org/officeDocument/2006/relationships/slideLayout" Target="../slideLayouts/slideLayout2.xml"/><Relationship Id="rId4" Type="http://schemas.openxmlformats.org/officeDocument/2006/relationships/image" Target="../media/image280.emf"/></Relationships>
</file>

<file path=ppt/slides/_rels/slide7.xml.rels><?xml version="1.0" encoding="UTF-8" standalone="yes"?>
<Relationships xmlns="http://schemas.openxmlformats.org/package/2006/relationships"><Relationship Id="rId2" Type="http://schemas.openxmlformats.org/officeDocument/2006/relationships/image" Target="../media/image281.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83.emf"/><Relationship Id="rId2" Type="http://schemas.openxmlformats.org/officeDocument/2006/relationships/image" Target="../media/image282.png"/><Relationship Id="rId1" Type="http://schemas.openxmlformats.org/officeDocument/2006/relationships/slideLayout" Target="../slideLayouts/slideLayout2.xml"/><Relationship Id="rId5" Type="http://schemas.openxmlformats.org/officeDocument/2006/relationships/image" Target="../media/image285.emf"/><Relationship Id="rId4" Type="http://schemas.openxmlformats.org/officeDocument/2006/relationships/image" Target="../media/image284.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image" Target="../media/image286.png"/><Relationship Id="rId1" Type="http://schemas.openxmlformats.org/officeDocument/2006/relationships/slideLayout" Target="../slideLayouts/slideLayout2.xml"/><Relationship Id="rId5" Type="http://schemas.openxmlformats.org/officeDocument/2006/relationships/image" Target="../media/image289.png"/><Relationship Id="rId4" Type="http://schemas.openxmlformats.org/officeDocument/2006/relationships/image" Target="../media/image288.png"/></Relationships>
</file>

<file path=ppt/slides/_rels/slide11.xml.rels><?xml version="1.0" encoding="UTF-8" standalone="yes"?>
<Relationships xmlns="http://schemas.openxmlformats.org/package/2006/relationships"><Relationship Id="rId8" Type="http://schemas.openxmlformats.org/officeDocument/2006/relationships/image" Target="../media/image295.jpeg"/><Relationship Id="rId13" Type="http://schemas.openxmlformats.org/officeDocument/2006/relationships/image" Target="../media/image300.jpeg"/><Relationship Id="rId3" Type="http://schemas.openxmlformats.org/officeDocument/2006/relationships/image" Target="../media/image290.png"/><Relationship Id="rId7" Type="http://schemas.openxmlformats.org/officeDocument/2006/relationships/image" Target="../media/image294.png"/><Relationship Id="rId12" Type="http://schemas.openxmlformats.org/officeDocument/2006/relationships/image" Target="../media/image299.jpeg"/><Relationship Id="rId2" Type="http://schemas.openxmlformats.org/officeDocument/2006/relationships/notesSlide" Target="../notesSlides/notesSlide1.xml"/><Relationship Id="rId16" Type="http://schemas.microsoft.com/office/2007/relationships/hdphoto" Target="../media/hdphoto1.wdp"/><Relationship Id="rId1" Type="http://schemas.openxmlformats.org/officeDocument/2006/relationships/slideLayout" Target="../slideLayouts/slideLayout2.xml"/><Relationship Id="rId6" Type="http://schemas.openxmlformats.org/officeDocument/2006/relationships/image" Target="../media/image293.png"/><Relationship Id="rId11" Type="http://schemas.openxmlformats.org/officeDocument/2006/relationships/image" Target="../media/image298.png"/><Relationship Id="rId5" Type="http://schemas.openxmlformats.org/officeDocument/2006/relationships/image" Target="../media/image292.png"/><Relationship Id="rId15" Type="http://schemas.openxmlformats.org/officeDocument/2006/relationships/image" Target="../media/image302.png"/><Relationship Id="rId10" Type="http://schemas.openxmlformats.org/officeDocument/2006/relationships/image" Target="../media/image297.png"/><Relationship Id="rId4" Type="http://schemas.openxmlformats.org/officeDocument/2006/relationships/image" Target="../media/image291.png"/><Relationship Id="rId9" Type="http://schemas.openxmlformats.org/officeDocument/2006/relationships/image" Target="../media/image296.jpeg"/><Relationship Id="rId14" Type="http://schemas.openxmlformats.org/officeDocument/2006/relationships/image" Target="../media/image301.png"/></Relationships>
</file>

<file path=ppt/slides/_rels/slide12.xml.rels><?xml version="1.0" encoding="UTF-8" standalone="yes"?>
<Relationships xmlns="http://schemas.openxmlformats.org/package/2006/relationships"><Relationship Id="rId2" Type="http://schemas.openxmlformats.org/officeDocument/2006/relationships/image" Target="../media/image30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10.png"/><Relationship Id="rId13" Type="http://schemas.openxmlformats.org/officeDocument/2006/relationships/image" Target="../media/image315.svg"/><Relationship Id="rId18" Type="http://schemas.openxmlformats.org/officeDocument/2006/relationships/image" Target="../media/image320.png"/><Relationship Id="rId3" Type="http://schemas.openxmlformats.org/officeDocument/2006/relationships/image" Target="../media/image305.png"/><Relationship Id="rId7" Type="http://schemas.openxmlformats.org/officeDocument/2006/relationships/image" Target="../media/image309.png"/><Relationship Id="rId12" Type="http://schemas.openxmlformats.org/officeDocument/2006/relationships/image" Target="../media/image314.png"/><Relationship Id="rId17" Type="http://schemas.openxmlformats.org/officeDocument/2006/relationships/image" Target="../media/image319.png"/><Relationship Id="rId2" Type="http://schemas.openxmlformats.org/officeDocument/2006/relationships/image" Target="../media/image304.png"/><Relationship Id="rId16" Type="http://schemas.openxmlformats.org/officeDocument/2006/relationships/image" Target="../media/image318.png"/><Relationship Id="rId20" Type="http://schemas.openxmlformats.org/officeDocument/2006/relationships/image" Target="../media/image322.png"/><Relationship Id="rId1" Type="http://schemas.openxmlformats.org/officeDocument/2006/relationships/slideLayout" Target="../slideLayouts/slideLayout8.xml"/><Relationship Id="rId6" Type="http://schemas.openxmlformats.org/officeDocument/2006/relationships/image" Target="../media/image308.png"/><Relationship Id="rId11" Type="http://schemas.openxmlformats.org/officeDocument/2006/relationships/image" Target="../media/image313.svg"/><Relationship Id="rId5" Type="http://schemas.openxmlformats.org/officeDocument/2006/relationships/image" Target="../media/image307.png"/><Relationship Id="rId15" Type="http://schemas.openxmlformats.org/officeDocument/2006/relationships/image" Target="../media/image317.png"/><Relationship Id="rId10" Type="http://schemas.openxmlformats.org/officeDocument/2006/relationships/image" Target="../media/image312.png"/><Relationship Id="rId19" Type="http://schemas.openxmlformats.org/officeDocument/2006/relationships/image" Target="../media/image321.png"/><Relationship Id="rId4" Type="http://schemas.openxmlformats.org/officeDocument/2006/relationships/image" Target="../media/image306.png"/><Relationship Id="rId9" Type="http://schemas.openxmlformats.org/officeDocument/2006/relationships/image" Target="../media/image311.jpeg"/><Relationship Id="rId14" Type="http://schemas.openxmlformats.org/officeDocument/2006/relationships/image" Target="../media/image316.jpeg"/></Relationships>
</file>

<file path=ppt/slides/_rels/slide14.xml.rels><?xml version="1.0" encoding="UTF-8" standalone="yes"?>
<Relationships xmlns="http://schemas.openxmlformats.org/package/2006/relationships"><Relationship Id="rId3" Type="http://schemas.openxmlformats.org/officeDocument/2006/relationships/hyperlink" Target="mailto:yakeen@Tharawat.tech"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24.png"/><Relationship Id="rId4" Type="http://schemas.openxmlformats.org/officeDocument/2006/relationships/image" Target="../media/image3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4272A0FB-0CE2-FBCE-6E2E-830924107F82}"/>
              </a:ext>
            </a:extLst>
          </p:cNvPr>
          <p:cNvSpPr txBox="1">
            <a:spLocks/>
          </p:cNvSpPr>
          <p:nvPr/>
        </p:nvSpPr>
        <p:spPr>
          <a:xfrm>
            <a:off x="6546850" y="4664075"/>
            <a:ext cx="11125200" cy="218579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b="1" dirty="0">
                <a:solidFill>
                  <a:schemeClr val="bg1"/>
                </a:solidFill>
                <a:latin typeface="Gotham Black" panose="02000504050000020004" pitchFamily="2" charset="0"/>
                <a:cs typeface="Cadillac Sans Arabic Bold" pitchFamily="2" charset="-78"/>
              </a:rPr>
              <a:t>Pioneering Web3.0 for Environmental Sustainability</a:t>
            </a:r>
            <a:endParaRPr lang="en-SA" sz="4400" b="1" dirty="0">
              <a:solidFill>
                <a:schemeClr val="bg1"/>
              </a:solidFill>
              <a:latin typeface="Gotham Black" panose="02000504050000020004" pitchFamily="2" charset="0"/>
              <a:cs typeface="Cadillac Sans Arabic Bold" pitchFamily="2" charset="-78"/>
            </a:endParaRPr>
          </a:p>
        </p:txBody>
      </p:sp>
      <p:pic>
        <p:nvPicPr>
          <p:cNvPr id="16" name="Picture 15" descr="A green and black logo&#10;&#10;Description automatically generated">
            <a:extLst>
              <a:ext uri="{FF2B5EF4-FFF2-40B4-BE49-F238E27FC236}">
                <a16:creationId xmlns:a16="http://schemas.microsoft.com/office/drawing/2014/main" id="{5701F878-7650-A7B8-6176-C0E9E8DCC2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50024" y="9464675"/>
            <a:ext cx="5407026" cy="1175897"/>
          </a:xfrm>
          <a:prstGeom prst="rect">
            <a:avLst/>
          </a:prstGeom>
        </p:spPr>
      </p:pic>
      <p:sp>
        <p:nvSpPr>
          <p:cNvPr id="2" name="Title 2">
            <a:extLst>
              <a:ext uri="{FF2B5EF4-FFF2-40B4-BE49-F238E27FC236}">
                <a16:creationId xmlns:a16="http://schemas.microsoft.com/office/drawing/2014/main" id="{3935DF51-71CA-3A84-823D-5BB634542F7D}"/>
              </a:ext>
            </a:extLst>
          </p:cNvPr>
          <p:cNvSpPr txBox="1">
            <a:spLocks/>
          </p:cNvSpPr>
          <p:nvPr/>
        </p:nvSpPr>
        <p:spPr>
          <a:xfrm>
            <a:off x="6394450" y="2987675"/>
            <a:ext cx="11125200" cy="2185798"/>
          </a:xfrm>
          <a:prstGeom prst="rect">
            <a:avLst/>
          </a:prstGeom>
        </p:spPr>
        <p:txBody>
          <a:bodyPr vert="horz" lIns="91440" tIns="45720" rIns="91440" bIns="45720" rtlCol="0" anchor="b">
            <a:normAutofit fontScale="90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914400" eaLnBrk="1" latinLnBrk="0" hangingPunct="1">
              <a:lnSpc>
                <a:spcPct val="90000"/>
              </a:lnSpc>
              <a:spcBef>
                <a:spcPct val="0"/>
              </a:spcBef>
              <a:buNone/>
            </a:pPr>
            <a:r>
              <a:rPr lang="en-US" sz="8905" b="1" dirty="0">
                <a:solidFill>
                  <a:schemeClr val="bg1"/>
                </a:solidFill>
                <a:latin typeface="Gotham Black" panose="02000504050000020004" pitchFamily="2" charset="0"/>
                <a:cs typeface="Cadillac Sans Arabic Bold" pitchFamily="2" charset="-78"/>
              </a:rPr>
              <a:t>TGE THARAWAT GREEN EXCHANGE</a:t>
            </a:r>
            <a:endParaRPr lang="en-SA" sz="8905" b="1" dirty="0">
              <a:solidFill>
                <a:schemeClr val="bg1"/>
              </a:solidFill>
              <a:latin typeface="Gotham Black" panose="02000504050000020004" pitchFamily="2" charset="0"/>
              <a:cs typeface="Cadillac Sans Arabic Bold" pitchFamily="2" charset="-78"/>
            </a:endParaRPr>
          </a:p>
        </p:txBody>
      </p:sp>
      <p:cxnSp>
        <p:nvCxnSpPr>
          <p:cNvPr id="4" name="Straight Connector 3">
            <a:extLst>
              <a:ext uri="{FF2B5EF4-FFF2-40B4-BE49-F238E27FC236}">
                <a16:creationId xmlns:a16="http://schemas.microsoft.com/office/drawing/2014/main" id="{1530FDA6-B625-70F3-57EA-7D62A38B548D}"/>
              </a:ext>
            </a:extLst>
          </p:cNvPr>
          <p:cNvCxnSpPr/>
          <p:nvPr/>
        </p:nvCxnSpPr>
        <p:spPr>
          <a:xfrm>
            <a:off x="5784850" y="3292475"/>
            <a:ext cx="0" cy="35814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0838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a:extLst>
              <a:ext uri="{FF2B5EF4-FFF2-40B4-BE49-F238E27FC236}">
                <a16:creationId xmlns:a16="http://schemas.microsoft.com/office/drawing/2014/main" id="{DA2D5E21-42E0-BB84-29CE-93656296B304}"/>
              </a:ext>
            </a:extLst>
          </p:cNvPr>
          <p:cNvSpPr/>
          <p:nvPr/>
        </p:nvSpPr>
        <p:spPr>
          <a:xfrm>
            <a:off x="1928159" y="854075"/>
            <a:ext cx="15779761" cy="17526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0"/>
            <a:endParaRPr lang="en-SA"/>
          </a:p>
        </p:txBody>
      </p:sp>
      <p:sp>
        <p:nvSpPr>
          <p:cNvPr id="4" name="TextBox 3">
            <a:extLst>
              <a:ext uri="{FF2B5EF4-FFF2-40B4-BE49-F238E27FC236}">
                <a16:creationId xmlns:a16="http://schemas.microsoft.com/office/drawing/2014/main" id="{950A2BC1-C042-12EE-E388-2D572067BFC8}"/>
              </a:ext>
            </a:extLst>
          </p:cNvPr>
          <p:cNvSpPr txBox="1"/>
          <p:nvPr/>
        </p:nvSpPr>
        <p:spPr>
          <a:xfrm>
            <a:off x="1813974" y="9323982"/>
            <a:ext cx="11743275" cy="797654"/>
          </a:xfrm>
          <a:prstGeom prst="rect">
            <a:avLst/>
          </a:prstGeom>
          <a:noFill/>
        </p:spPr>
        <p:txBody>
          <a:bodyPr wrap="square">
            <a:spAutoFit/>
          </a:bodyPr>
          <a:lstStyle/>
          <a:p>
            <a:pPr>
              <a:lnSpc>
                <a:spcPts val="5480"/>
              </a:lnSpc>
              <a:spcBef>
                <a:spcPts val="135"/>
              </a:spcBef>
            </a:pPr>
            <a:r>
              <a:rPr lang="en-US" sz="5400" b="1" dirty="0">
                <a:solidFill>
                  <a:srgbClr val="FFF4DE"/>
                </a:solidFill>
                <a:latin typeface="Gotham Black" panose="02000504050000020004" pitchFamily="2" charset="0"/>
                <a:cs typeface="Cadillac Sans Arabic Bold" pitchFamily="2" charset="-78"/>
              </a:rPr>
              <a:t>Selected by </a:t>
            </a:r>
            <a:r>
              <a:rPr lang="en-US" sz="5400" b="1" dirty="0" err="1">
                <a:solidFill>
                  <a:srgbClr val="FFF4DE"/>
                </a:solidFill>
                <a:latin typeface="Gotham Black" panose="02000504050000020004" pitchFamily="2" charset="0"/>
                <a:cs typeface="Cadillac Sans Arabic Bold" pitchFamily="2" charset="-78"/>
              </a:rPr>
              <a:t>Sedrah</a:t>
            </a:r>
            <a:r>
              <a:rPr lang="en-US" sz="5400" b="1" dirty="0">
                <a:solidFill>
                  <a:srgbClr val="FFF4DE"/>
                </a:solidFill>
                <a:latin typeface="Gotham Black" panose="02000504050000020004" pitchFamily="2" charset="0"/>
                <a:cs typeface="Cadillac Sans Arabic Bold" pitchFamily="2" charset="-78"/>
              </a:rPr>
              <a:t> Accelerator</a:t>
            </a:r>
          </a:p>
        </p:txBody>
      </p:sp>
      <p:sp>
        <p:nvSpPr>
          <p:cNvPr id="5" name="object 9">
            <a:extLst>
              <a:ext uri="{FF2B5EF4-FFF2-40B4-BE49-F238E27FC236}">
                <a16:creationId xmlns:a16="http://schemas.microsoft.com/office/drawing/2014/main" id="{C6A56355-842C-63E6-08F0-934CAEFCB9E8}"/>
              </a:ext>
            </a:extLst>
          </p:cNvPr>
          <p:cNvSpPr/>
          <p:nvPr/>
        </p:nvSpPr>
        <p:spPr>
          <a:xfrm>
            <a:off x="1928159" y="8397875"/>
            <a:ext cx="3627120" cy="228600"/>
          </a:xfrm>
          <a:custGeom>
            <a:avLst/>
            <a:gdLst/>
            <a:ahLst/>
            <a:cxnLst/>
            <a:rect l="l" t="t" r="r" b="b"/>
            <a:pathLst>
              <a:path w="3683634" h="429895">
                <a:moveTo>
                  <a:pt x="3683135" y="0"/>
                </a:moveTo>
                <a:lnTo>
                  <a:pt x="0" y="0"/>
                </a:lnTo>
                <a:lnTo>
                  <a:pt x="0" y="429308"/>
                </a:lnTo>
                <a:lnTo>
                  <a:pt x="3683135" y="429308"/>
                </a:lnTo>
                <a:lnTo>
                  <a:pt x="3683135" y="0"/>
                </a:lnTo>
                <a:close/>
              </a:path>
            </a:pathLst>
          </a:custGeom>
          <a:solidFill>
            <a:srgbClr val="B79E55">
              <a:alpha val="69699"/>
            </a:srgbClr>
          </a:solidFill>
        </p:spPr>
        <p:txBody>
          <a:bodyPr wrap="square" lIns="0" tIns="0" rIns="0" bIns="0" rtlCol="0"/>
          <a:lstStyle/>
          <a:p>
            <a:pPr algn="l" rtl="0"/>
            <a:endParaRPr/>
          </a:p>
        </p:txBody>
      </p:sp>
      <p:grpSp>
        <p:nvGrpSpPr>
          <p:cNvPr id="16" name="Group 15">
            <a:extLst>
              <a:ext uri="{FF2B5EF4-FFF2-40B4-BE49-F238E27FC236}">
                <a16:creationId xmlns:a16="http://schemas.microsoft.com/office/drawing/2014/main" id="{047016C8-83FD-462B-0483-D6C022CFFCF3}"/>
              </a:ext>
            </a:extLst>
          </p:cNvPr>
          <p:cNvGrpSpPr/>
          <p:nvPr/>
        </p:nvGrpSpPr>
        <p:grpSpPr>
          <a:xfrm>
            <a:off x="1928159" y="2819302"/>
            <a:ext cx="11883365" cy="4991306"/>
            <a:chOff x="1928159" y="2913708"/>
            <a:chExt cx="11883365" cy="4991306"/>
          </a:xfrm>
        </p:grpSpPr>
        <p:pic>
          <p:nvPicPr>
            <p:cNvPr id="8" name="Picture 7" descr="A group of people posing for a photo&#10;&#10;Description automatically generated">
              <a:extLst>
                <a:ext uri="{FF2B5EF4-FFF2-40B4-BE49-F238E27FC236}">
                  <a16:creationId xmlns:a16="http://schemas.microsoft.com/office/drawing/2014/main" id="{DA323D9F-EB6D-2617-CE05-FA191EB9FC8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56450" y="2913708"/>
              <a:ext cx="6655074" cy="4991305"/>
            </a:xfrm>
            <a:prstGeom prst="rect">
              <a:avLst/>
            </a:prstGeom>
          </p:spPr>
        </p:pic>
        <p:pic>
          <p:nvPicPr>
            <p:cNvPr id="12" name="Picture 11" descr="A globe with plants around it&#10;&#10;Description automatically generated">
              <a:extLst>
                <a:ext uri="{FF2B5EF4-FFF2-40B4-BE49-F238E27FC236}">
                  <a16:creationId xmlns:a16="http://schemas.microsoft.com/office/drawing/2014/main" id="{8AD55A1E-902A-70CE-1A8A-8CDA6B2114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28159" y="2913709"/>
              <a:ext cx="4991305" cy="4991305"/>
            </a:xfrm>
            <a:prstGeom prst="rect">
              <a:avLst/>
            </a:prstGeom>
          </p:spPr>
        </p:pic>
      </p:grpSp>
      <p:sp>
        <p:nvSpPr>
          <p:cNvPr id="14" name="TextBox 13">
            <a:extLst>
              <a:ext uri="{FF2B5EF4-FFF2-40B4-BE49-F238E27FC236}">
                <a16:creationId xmlns:a16="http://schemas.microsoft.com/office/drawing/2014/main" id="{F9BC59CE-A408-4DE8-29F2-8CE98E715B2F}"/>
              </a:ext>
            </a:extLst>
          </p:cNvPr>
          <p:cNvSpPr txBox="1"/>
          <p:nvPr/>
        </p:nvSpPr>
        <p:spPr>
          <a:xfrm>
            <a:off x="2205416" y="1102552"/>
            <a:ext cx="15225246" cy="1200329"/>
          </a:xfrm>
          <a:prstGeom prst="rect">
            <a:avLst/>
          </a:prstGeom>
          <a:noFill/>
        </p:spPr>
        <p:txBody>
          <a:bodyPr wrap="square" rtlCol="0">
            <a:spAutoFit/>
          </a:bodyPr>
          <a:lstStyle/>
          <a:p>
            <a:pPr algn="l" rtl="0"/>
            <a:r>
              <a:rPr lang="en-US" sz="2400" dirty="0"/>
              <a:t>TGE has been chosen by the </a:t>
            </a:r>
            <a:r>
              <a:rPr lang="en-US" sz="2400" dirty="0" err="1"/>
              <a:t>Sedrah</a:t>
            </a:r>
            <a:r>
              <a:rPr lang="en-US" sz="2400" dirty="0"/>
              <a:t> Accelerator, organized by the Ministry of Environment, Water, and Agriculture, as one of 10 high-potential sustainability and climate tech startups in the region. This recognition and investment highlight our commitment to driving innovative solutions for a sustainable future.</a:t>
            </a:r>
            <a:endParaRPr lang="en-SA" sz="2400" dirty="0"/>
          </a:p>
        </p:txBody>
      </p:sp>
      <p:pic>
        <p:nvPicPr>
          <p:cNvPr id="3" name="Picture 2" descr="A person standing in front of a sign&#10;&#10;Description automatically generated">
            <a:extLst>
              <a:ext uri="{FF2B5EF4-FFF2-40B4-BE49-F238E27FC236}">
                <a16:creationId xmlns:a16="http://schemas.microsoft.com/office/drawing/2014/main" id="{D29FC98B-FD38-0B5D-3301-231796BDB4D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13462001" y="3463926"/>
            <a:ext cx="5029201" cy="3771901"/>
          </a:xfrm>
          <a:prstGeom prst="rect">
            <a:avLst/>
          </a:prstGeom>
        </p:spPr>
      </p:pic>
      <p:pic>
        <p:nvPicPr>
          <p:cNvPr id="6" name="Picture 2">
            <a:extLst>
              <a:ext uri="{FF2B5EF4-FFF2-40B4-BE49-F238E27FC236}">
                <a16:creationId xmlns:a16="http://schemas.microsoft.com/office/drawing/2014/main" id="{7B25CBA8-D571-6283-9A9F-6875D4E09E2A}"/>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547850" y="8931275"/>
            <a:ext cx="4102100"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3649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08316" y="8858087"/>
            <a:ext cx="13253733" cy="2742763"/>
          </a:xfrm>
          <a:prstGeom prst="rect">
            <a:avLst/>
          </a:prstGeom>
          <a:ln>
            <a:solidFill>
              <a:srgbClr val="FFF4DE"/>
            </a:solidFill>
          </a:ln>
        </p:spPr>
        <p:txBody>
          <a:bodyPr vert="horz" wrap="square" lIns="0" tIns="460717" rIns="0" bIns="0" rtlCol="0">
            <a:spAutoFit/>
          </a:bodyPr>
          <a:lstStyle/>
          <a:p>
            <a:pPr marL="3917950" algn="ctr" rtl="1">
              <a:lnSpc>
                <a:spcPct val="100000"/>
              </a:lnSpc>
              <a:spcBef>
                <a:spcPts val="135"/>
              </a:spcBef>
            </a:pPr>
            <a:r>
              <a:rPr lang="en-US" sz="5400" dirty="0" err="1">
                <a:solidFill>
                  <a:srgbClr val="3D6B63"/>
                </a:solidFill>
              </a:rPr>
              <a:t>Tharawat</a:t>
            </a:r>
            <a:r>
              <a:rPr lang="en-US" sz="5400" dirty="0">
                <a:solidFill>
                  <a:srgbClr val="3D6B63"/>
                </a:solidFill>
              </a:rPr>
              <a:t> Green Exchange</a:t>
            </a:r>
            <a:br>
              <a:rPr lang="en-US" sz="5400" dirty="0">
                <a:solidFill>
                  <a:srgbClr val="3D6B63"/>
                </a:solidFill>
              </a:rPr>
            </a:br>
            <a:r>
              <a:rPr lang="en-US" sz="4000" b="0" dirty="0">
                <a:solidFill>
                  <a:srgbClr val="3D6B63"/>
                </a:solidFill>
              </a:rPr>
              <a:t>What is TGE?</a:t>
            </a:r>
            <a:br>
              <a:rPr lang="en-US" sz="5400" b="1" i="0" u="none" strike="noStrike" dirty="0">
                <a:solidFill>
                  <a:srgbClr val="3D6B63"/>
                </a:solidFill>
                <a:effectLst/>
                <a:latin typeface="Söhne"/>
              </a:rPr>
            </a:br>
            <a:endParaRPr sz="5400" spc="-10" dirty="0">
              <a:solidFill>
                <a:srgbClr val="3D6B63"/>
              </a:solidFill>
              <a:latin typeface="Gotham Black" panose="02000504050000020004" pitchFamily="2" charset="0"/>
            </a:endParaRPr>
          </a:p>
        </p:txBody>
      </p:sp>
      <p:sp>
        <p:nvSpPr>
          <p:cNvPr id="10" name="object 10"/>
          <p:cNvSpPr/>
          <p:nvPr/>
        </p:nvSpPr>
        <p:spPr>
          <a:xfrm>
            <a:off x="2267587" y="5783226"/>
            <a:ext cx="19685" cy="13970"/>
          </a:xfrm>
          <a:custGeom>
            <a:avLst/>
            <a:gdLst/>
            <a:ahLst/>
            <a:cxnLst/>
            <a:rect l="l" t="t" r="r" b="b"/>
            <a:pathLst>
              <a:path w="19685" h="13970">
                <a:moveTo>
                  <a:pt x="0" y="0"/>
                </a:moveTo>
                <a:lnTo>
                  <a:pt x="0" y="13768"/>
                </a:lnTo>
                <a:lnTo>
                  <a:pt x="19343" y="13768"/>
                </a:lnTo>
                <a:lnTo>
                  <a:pt x="9137" y="7787"/>
                </a:lnTo>
                <a:lnTo>
                  <a:pt x="333" y="397"/>
                </a:lnTo>
                <a:lnTo>
                  <a:pt x="0" y="0"/>
                </a:lnTo>
                <a:close/>
              </a:path>
            </a:pathLst>
          </a:custGeom>
          <a:solidFill>
            <a:srgbClr val="304563"/>
          </a:solidFill>
        </p:spPr>
        <p:txBody>
          <a:bodyPr wrap="square" lIns="0" tIns="0" rIns="0" bIns="0" rtlCol="0"/>
          <a:lstStyle/>
          <a:p>
            <a:endParaRPr/>
          </a:p>
        </p:txBody>
      </p:sp>
      <p:pic>
        <p:nvPicPr>
          <p:cNvPr id="15" name="object 15"/>
          <p:cNvPicPr/>
          <p:nvPr/>
        </p:nvPicPr>
        <p:blipFill>
          <a:blip r:embed="rId2" cstate="email">
            <a:extLst>
              <a:ext uri="{28A0092B-C50C-407E-A947-70E740481C1C}">
                <a14:useLocalDpi xmlns:a14="http://schemas.microsoft.com/office/drawing/2010/main"/>
              </a:ext>
            </a:extLst>
          </a:blip>
          <a:stretch>
            <a:fillRect/>
          </a:stretch>
        </p:blipFill>
        <p:spPr>
          <a:xfrm>
            <a:off x="16250758" y="2408891"/>
            <a:ext cx="75392" cy="75388"/>
          </a:xfrm>
          <a:prstGeom prst="rect">
            <a:avLst/>
          </a:prstGeom>
        </p:spPr>
      </p:pic>
      <p:sp>
        <p:nvSpPr>
          <p:cNvPr id="2" name="object 9">
            <a:extLst>
              <a:ext uri="{FF2B5EF4-FFF2-40B4-BE49-F238E27FC236}">
                <a16:creationId xmlns:a16="http://schemas.microsoft.com/office/drawing/2014/main" id="{7CCBDBA2-F22D-5B7F-3721-FA1519F315B5}"/>
              </a:ext>
            </a:extLst>
          </p:cNvPr>
          <p:cNvSpPr/>
          <p:nvPr/>
        </p:nvSpPr>
        <p:spPr>
          <a:xfrm>
            <a:off x="2005330" y="8518856"/>
            <a:ext cx="3627120" cy="228600"/>
          </a:xfrm>
          <a:custGeom>
            <a:avLst/>
            <a:gdLst/>
            <a:ahLst/>
            <a:cxnLst/>
            <a:rect l="l" t="t" r="r" b="b"/>
            <a:pathLst>
              <a:path w="3683634" h="429895">
                <a:moveTo>
                  <a:pt x="3683135" y="0"/>
                </a:moveTo>
                <a:lnTo>
                  <a:pt x="0" y="0"/>
                </a:lnTo>
                <a:lnTo>
                  <a:pt x="0" y="429308"/>
                </a:lnTo>
                <a:lnTo>
                  <a:pt x="3683135" y="429308"/>
                </a:lnTo>
                <a:lnTo>
                  <a:pt x="3683135" y="0"/>
                </a:lnTo>
                <a:close/>
              </a:path>
            </a:pathLst>
          </a:custGeom>
          <a:solidFill>
            <a:srgbClr val="B79E55">
              <a:alpha val="69699"/>
            </a:srgbClr>
          </a:solidFill>
        </p:spPr>
        <p:txBody>
          <a:bodyPr wrap="square" lIns="0" tIns="0" rIns="0" bIns="0" rtlCol="0"/>
          <a:lstStyle/>
          <a:p>
            <a:pPr algn="l" rtl="0"/>
            <a:endParaRPr/>
          </a:p>
        </p:txBody>
      </p:sp>
      <p:sp>
        <p:nvSpPr>
          <p:cNvPr id="7" name="TextBox 6">
            <a:extLst>
              <a:ext uri="{FF2B5EF4-FFF2-40B4-BE49-F238E27FC236}">
                <a16:creationId xmlns:a16="http://schemas.microsoft.com/office/drawing/2014/main" id="{D53440C6-C705-63E3-43A1-9E5E72C716B2}"/>
              </a:ext>
            </a:extLst>
          </p:cNvPr>
          <p:cNvSpPr txBox="1"/>
          <p:nvPr/>
        </p:nvSpPr>
        <p:spPr>
          <a:xfrm>
            <a:off x="1688914" y="2489250"/>
            <a:ext cx="16726272" cy="3785652"/>
          </a:xfrm>
          <a:prstGeom prst="rect">
            <a:avLst/>
          </a:prstGeom>
          <a:noFill/>
        </p:spPr>
        <p:txBody>
          <a:bodyPr wrap="square">
            <a:spAutoFit/>
          </a:bodyPr>
          <a:lstStyle/>
          <a:p>
            <a:pPr algn="l" rtl="0">
              <a:lnSpc>
                <a:spcPct val="100000"/>
              </a:lnSpc>
            </a:pPr>
            <a:r>
              <a:rPr lang="en-US" sz="4000" b="0" dirty="0" err="1">
                <a:solidFill>
                  <a:schemeClr val="bg1"/>
                </a:solidFill>
                <a:latin typeface="Frutiger LT Arabic 45 Light" pitchFamily="2" charset="-78"/>
                <a:cs typeface="Frutiger LT Arabic 45 Light" pitchFamily="2" charset="-78"/>
              </a:rPr>
              <a:t>Tharawat</a:t>
            </a:r>
            <a:r>
              <a:rPr lang="en-US" sz="4000" b="0" dirty="0">
                <a:solidFill>
                  <a:schemeClr val="bg1"/>
                </a:solidFill>
                <a:latin typeface="Frutiger LT Arabic 45 Light" pitchFamily="2" charset="-78"/>
                <a:cs typeface="Frutiger LT Arabic 45 Light" pitchFamily="2" charset="-78"/>
              </a:rPr>
              <a:t> Green Exchange (TGE) is a blockchain-driven marketplace that facilitates carbon offsetting through tree planting. </a:t>
            </a:r>
            <a:r>
              <a:rPr lang="en-US" sz="4000" b="0" dirty="0" err="1">
                <a:solidFill>
                  <a:schemeClr val="bg1"/>
                </a:solidFill>
                <a:latin typeface="Frutiger LT Arabic 45 Light" pitchFamily="2" charset="-78"/>
                <a:cs typeface="Frutiger LT Arabic 45 Light" pitchFamily="2" charset="-78"/>
              </a:rPr>
              <a:t>Offsetters</a:t>
            </a:r>
            <a:r>
              <a:rPr lang="en-US" sz="4000" b="0" dirty="0">
                <a:solidFill>
                  <a:schemeClr val="bg1"/>
                </a:solidFill>
                <a:latin typeface="Frutiger LT Arabic 45 Light" pitchFamily="2" charset="-78"/>
                <a:cs typeface="Frutiger LT Arabic 45 Light" pitchFamily="2" charset="-78"/>
              </a:rPr>
              <a:t> aiming to reduce their carbon footprints use TGE to connect with projects and suppliers responsible for tree planting and maintenance, ensuring transparency via blockchain. Our goal is to plant 10 million trees by 2030, bolstering Saudi Arabia's green economy and supporting local nurseries.</a:t>
            </a:r>
            <a:endParaRPr lang="en-SA" sz="4000" b="0" dirty="0">
              <a:solidFill>
                <a:schemeClr val="bg1"/>
              </a:solidFill>
              <a:latin typeface="Frutiger LT Arabic 45 Light" pitchFamily="2" charset="-78"/>
              <a:cs typeface="Frutiger LT Arabic 45 Light"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FEFAF30-A66E-D752-9EB3-5657A04915BA}"/>
              </a:ext>
            </a:extLst>
          </p:cNvPr>
          <p:cNvGrpSpPr/>
          <p:nvPr/>
        </p:nvGrpSpPr>
        <p:grpSpPr>
          <a:xfrm>
            <a:off x="10356850" y="2489723"/>
            <a:ext cx="8684394" cy="4076040"/>
            <a:chOff x="9840195" y="3432024"/>
            <a:chExt cx="10125122" cy="4752249"/>
          </a:xfrm>
        </p:grpSpPr>
        <p:sp>
          <p:nvSpPr>
            <p:cNvPr id="5" name="object 10">
              <a:extLst>
                <a:ext uri="{FF2B5EF4-FFF2-40B4-BE49-F238E27FC236}">
                  <a16:creationId xmlns:a16="http://schemas.microsoft.com/office/drawing/2014/main" id="{25B9F916-E8B0-BF61-703B-FC95F701D10B}"/>
                </a:ext>
              </a:extLst>
            </p:cNvPr>
            <p:cNvSpPr/>
            <p:nvPr/>
          </p:nvSpPr>
          <p:spPr>
            <a:xfrm>
              <a:off x="10163898" y="4054475"/>
              <a:ext cx="4218114" cy="3744704"/>
            </a:xfrm>
            <a:custGeom>
              <a:avLst/>
              <a:gdLst/>
              <a:ahLst/>
              <a:cxnLst/>
              <a:rect l="l" t="t" r="r" b="b"/>
              <a:pathLst>
                <a:path w="3711575" h="3295015">
                  <a:moveTo>
                    <a:pt x="2783272" y="0"/>
                  </a:moveTo>
                  <a:lnTo>
                    <a:pt x="927758" y="0"/>
                  </a:lnTo>
                  <a:lnTo>
                    <a:pt x="0" y="1647373"/>
                  </a:lnTo>
                  <a:lnTo>
                    <a:pt x="927758" y="3294747"/>
                  </a:lnTo>
                  <a:lnTo>
                    <a:pt x="2783272" y="3294747"/>
                  </a:lnTo>
                  <a:lnTo>
                    <a:pt x="3711027" y="1647373"/>
                  </a:lnTo>
                  <a:lnTo>
                    <a:pt x="2783272" y="0"/>
                  </a:lnTo>
                  <a:close/>
                </a:path>
              </a:pathLst>
            </a:custGeom>
            <a:solidFill>
              <a:srgbClr val="FFF4DE"/>
            </a:solidFill>
          </p:spPr>
          <p:txBody>
            <a:bodyPr wrap="square" lIns="0" tIns="0" rIns="0" bIns="0" rtlCol="0"/>
            <a:lstStyle/>
            <a:p>
              <a:pPr algn="l" rtl="0"/>
              <a:endParaRPr dirty="0"/>
            </a:p>
          </p:txBody>
        </p:sp>
        <p:sp>
          <p:nvSpPr>
            <p:cNvPr id="6" name="object 10">
              <a:extLst>
                <a:ext uri="{FF2B5EF4-FFF2-40B4-BE49-F238E27FC236}">
                  <a16:creationId xmlns:a16="http://schemas.microsoft.com/office/drawing/2014/main" id="{D35C319F-7352-9976-02CF-4D9BBCA320E2}"/>
                </a:ext>
              </a:extLst>
            </p:cNvPr>
            <p:cNvSpPr/>
            <p:nvPr/>
          </p:nvSpPr>
          <p:spPr>
            <a:xfrm>
              <a:off x="15401288" y="3718974"/>
              <a:ext cx="4218114" cy="3744704"/>
            </a:xfrm>
            <a:custGeom>
              <a:avLst/>
              <a:gdLst/>
              <a:ahLst/>
              <a:cxnLst/>
              <a:rect l="l" t="t" r="r" b="b"/>
              <a:pathLst>
                <a:path w="3711575" h="3295015">
                  <a:moveTo>
                    <a:pt x="2783272" y="0"/>
                  </a:moveTo>
                  <a:lnTo>
                    <a:pt x="927758" y="0"/>
                  </a:lnTo>
                  <a:lnTo>
                    <a:pt x="0" y="1647373"/>
                  </a:lnTo>
                  <a:lnTo>
                    <a:pt x="927758" y="3294747"/>
                  </a:lnTo>
                  <a:lnTo>
                    <a:pt x="2783272" y="3294747"/>
                  </a:lnTo>
                  <a:lnTo>
                    <a:pt x="3711027" y="1647373"/>
                  </a:lnTo>
                  <a:lnTo>
                    <a:pt x="2783272" y="0"/>
                  </a:lnTo>
                  <a:close/>
                </a:path>
              </a:pathLst>
            </a:custGeom>
            <a:solidFill>
              <a:srgbClr val="FFF4DE"/>
            </a:solidFill>
          </p:spPr>
          <p:txBody>
            <a:bodyPr wrap="square" lIns="0" tIns="0" rIns="0" bIns="0" rtlCol="0"/>
            <a:lstStyle/>
            <a:p>
              <a:pPr algn="l" rtl="0"/>
              <a:endParaRPr dirty="0"/>
            </a:p>
          </p:txBody>
        </p:sp>
        <p:sp>
          <p:nvSpPr>
            <p:cNvPr id="7" name="object 16">
              <a:extLst>
                <a:ext uri="{FF2B5EF4-FFF2-40B4-BE49-F238E27FC236}">
                  <a16:creationId xmlns:a16="http://schemas.microsoft.com/office/drawing/2014/main" id="{3DC55A30-8F2A-A2D0-3FD3-27C64441383F}"/>
                </a:ext>
              </a:extLst>
            </p:cNvPr>
            <p:cNvSpPr txBox="1"/>
            <p:nvPr/>
          </p:nvSpPr>
          <p:spPr>
            <a:xfrm>
              <a:off x="10478969" y="4424596"/>
              <a:ext cx="3447023" cy="2700767"/>
            </a:xfrm>
            <a:prstGeom prst="rect">
              <a:avLst/>
            </a:prstGeom>
          </p:spPr>
          <p:txBody>
            <a:bodyPr vert="horz" wrap="square" lIns="0" tIns="235585" rIns="0" bIns="0" rtlCol="0">
              <a:spAutoFit/>
            </a:bodyPr>
            <a:lstStyle/>
            <a:p>
              <a:pPr marL="73025" algn="ctr">
                <a:lnSpc>
                  <a:spcPts val="1960"/>
                </a:lnSpc>
                <a:spcBef>
                  <a:spcPts val="1855"/>
                </a:spcBef>
              </a:pPr>
              <a:r>
                <a:rPr sz="4300" dirty="0">
                  <a:solidFill>
                    <a:srgbClr val="3D6B63"/>
                  </a:solidFill>
                  <a:latin typeface="Bahij TheSansArabic-Black"/>
                  <a:cs typeface="Bahij TheSansArabic-Black"/>
                </a:rPr>
                <a:t>Net</a:t>
              </a:r>
              <a:r>
                <a:rPr sz="4300" spc="-55" dirty="0">
                  <a:solidFill>
                    <a:srgbClr val="3D6B63"/>
                  </a:solidFill>
                  <a:latin typeface="Bahij TheSansArabic-Black"/>
                  <a:cs typeface="Bahij TheSansArabic-Black"/>
                </a:rPr>
                <a:t> </a:t>
              </a:r>
              <a:endParaRPr lang="ar-SA" sz="4300" spc="-55" dirty="0">
                <a:solidFill>
                  <a:srgbClr val="3D6B63"/>
                </a:solidFill>
                <a:latin typeface="Bahij TheSansArabic-Black"/>
                <a:cs typeface="Bahij TheSansArabic-Black"/>
              </a:endParaRPr>
            </a:p>
            <a:p>
              <a:pPr marL="73025" algn="ctr">
                <a:lnSpc>
                  <a:spcPts val="1960"/>
                </a:lnSpc>
                <a:spcBef>
                  <a:spcPts val="1855"/>
                </a:spcBef>
              </a:pPr>
              <a:r>
                <a:rPr lang="en-US" sz="4300" spc="-20" dirty="0">
                  <a:solidFill>
                    <a:srgbClr val="3D6B63"/>
                  </a:solidFill>
                  <a:latin typeface="Bahij TheSansArabic-Black"/>
                  <a:cs typeface="Bahij TheSansArabic-Black"/>
                </a:rPr>
                <a:t>Zero</a:t>
              </a:r>
              <a:endParaRPr sz="4300" dirty="0">
                <a:solidFill>
                  <a:srgbClr val="3D6B63"/>
                </a:solidFill>
                <a:latin typeface="Bahij TheSansArabic-Black"/>
                <a:cs typeface="Bahij TheSansArabic-Black"/>
              </a:endParaRPr>
            </a:p>
            <a:p>
              <a:pPr marL="12700" marR="5080" indent="-72390" algn="ctr">
                <a:lnSpc>
                  <a:spcPts val="2910"/>
                </a:lnSpc>
                <a:spcBef>
                  <a:spcPts val="1745"/>
                </a:spcBef>
              </a:pPr>
              <a:r>
                <a:rPr sz="2400" dirty="0">
                  <a:solidFill>
                    <a:srgbClr val="3D6B63"/>
                  </a:solidFill>
                  <a:latin typeface="Bahij TheSansArabic"/>
                  <a:cs typeface="Bahij TheSansArabic"/>
                </a:rPr>
                <a:t>278m</a:t>
              </a:r>
              <a:r>
                <a:rPr sz="2400" spc="-30" dirty="0">
                  <a:solidFill>
                    <a:srgbClr val="3D6B63"/>
                  </a:solidFill>
                  <a:latin typeface="Bahij TheSansArabic"/>
                  <a:cs typeface="Bahij TheSansArabic"/>
                </a:rPr>
                <a:t> </a:t>
              </a:r>
              <a:r>
                <a:rPr sz="2400" dirty="0">
                  <a:solidFill>
                    <a:srgbClr val="3D6B63"/>
                  </a:solidFill>
                  <a:latin typeface="Bahij TheSansArabic"/>
                  <a:cs typeface="Bahij TheSansArabic"/>
                </a:rPr>
                <a:t>tons</a:t>
              </a:r>
              <a:r>
                <a:rPr sz="2400" spc="-30" dirty="0">
                  <a:solidFill>
                    <a:srgbClr val="3D6B63"/>
                  </a:solidFill>
                  <a:latin typeface="Bahij TheSansArabic"/>
                  <a:cs typeface="Bahij TheSansArabic"/>
                </a:rPr>
                <a:t> </a:t>
              </a:r>
              <a:r>
                <a:rPr sz="2400" spc="-25" dirty="0">
                  <a:solidFill>
                    <a:srgbClr val="3D6B63"/>
                  </a:solidFill>
                  <a:latin typeface="Bahij TheSansArabic"/>
                  <a:cs typeface="Bahij TheSansArabic"/>
                </a:rPr>
                <a:t>of </a:t>
              </a:r>
              <a:r>
                <a:rPr sz="2400" dirty="0">
                  <a:solidFill>
                    <a:srgbClr val="3D6B63"/>
                  </a:solidFill>
                  <a:latin typeface="Bahij TheSansArabic"/>
                  <a:cs typeface="Bahij TheSansArabic"/>
                </a:rPr>
                <a:t>CO2</a:t>
              </a:r>
              <a:r>
                <a:rPr sz="2400" spc="5" dirty="0">
                  <a:solidFill>
                    <a:srgbClr val="3D6B63"/>
                  </a:solidFill>
                  <a:latin typeface="Bahij TheSansArabic"/>
                  <a:cs typeface="Bahij TheSansArabic"/>
                </a:rPr>
                <a:t> </a:t>
              </a:r>
              <a:r>
                <a:rPr sz="2400" dirty="0">
                  <a:solidFill>
                    <a:srgbClr val="3D6B63"/>
                  </a:solidFill>
                  <a:latin typeface="Bahij TheSansArabic"/>
                  <a:cs typeface="Bahij TheSansArabic"/>
                </a:rPr>
                <a:t>per</a:t>
              </a:r>
              <a:r>
                <a:rPr sz="2400" spc="5" dirty="0">
                  <a:solidFill>
                    <a:srgbClr val="3D6B63"/>
                  </a:solidFill>
                  <a:latin typeface="Bahij TheSansArabic"/>
                  <a:cs typeface="Bahij TheSansArabic"/>
                </a:rPr>
                <a:t> </a:t>
              </a:r>
              <a:r>
                <a:rPr sz="2400" spc="-25" dirty="0">
                  <a:solidFill>
                    <a:srgbClr val="3D6B63"/>
                  </a:solidFill>
                  <a:latin typeface="Bahij TheSansArabic"/>
                  <a:cs typeface="Bahij TheSansArabic"/>
                </a:rPr>
                <a:t>annum </a:t>
              </a:r>
              <a:r>
                <a:rPr sz="2400" dirty="0">
                  <a:solidFill>
                    <a:srgbClr val="3D6B63"/>
                  </a:solidFill>
                  <a:latin typeface="Bahij TheSansArabic"/>
                  <a:cs typeface="Bahij TheSansArabic"/>
                </a:rPr>
                <a:t>Market</a:t>
              </a:r>
              <a:r>
                <a:rPr sz="2400" spc="5" dirty="0">
                  <a:solidFill>
                    <a:srgbClr val="3D6B63"/>
                  </a:solidFill>
                  <a:latin typeface="Bahij TheSansArabic"/>
                  <a:cs typeface="Bahij TheSansArabic"/>
                </a:rPr>
                <a:t> </a:t>
              </a:r>
              <a:r>
                <a:rPr sz="2400" spc="-10" dirty="0">
                  <a:solidFill>
                    <a:srgbClr val="3D6B63"/>
                  </a:solidFill>
                  <a:latin typeface="Bahij TheSansArabic"/>
                  <a:cs typeface="Bahij TheSansArabic"/>
                </a:rPr>
                <a:t>size:</a:t>
              </a:r>
              <a:endParaRPr sz="2400" dirty="0">
                <a:solidFill>
                  <a:srgbClr val="3D6B63"/>
                </a:solidFill>
                <a:latin typeface="Bahij TheSansArabic"/>
                <a:cs typeface="Bahij TheSansArabic"/>
              </a:endParaRPr>
            </a:p>
            <a:p>
              <a:pPr algn="ctr">
                <a:lnSpc>
                  <a:spcPts val="2905"/>
                </a:lnSpc>
              </a:pPr>
              <a:r>
                <a:rPr lang="en-US" sz="2400" dirty="0">
                  <a:solidFill>
                    <a:srgbClr val="3D6B63"/>
                  </a:solidFill>
                  <a:latin typeface="Bahij TheSansArabic"/>
                  <a:cs typeface="Bahij TheSansArabic"/>
                </a:rPr>
                <a:t>600 billion</a:t>
              </a:r>
              <a:r>
                <a:rPr sz="2400" dirty="0">
                  <a:solidFill>
                    <a:srgbClr val="3D6B63"/>
                  </a:solidFill>
                  <a:latin typeface="Bahij TheSansArabic"/>
                  <a:cs typeface="Bahij TheSansArabic"/>
                </a:rPr>
                <a:t> </a:t>
              </a:r>
              <a:r>
                <a:rPr lang="en-US" sz="2400" spc="-25" dirty="0">
                  <a:solidFill>
                    <a:srgbClr val="3D6B63"/>
                  </a:solidFill>
                  <a:latin typeface="Bahij TheSansArabic"/>
                  <a:cs typeface="Bahij TheSansArabic"/>
                </a:rPr>
                <a:t>USD</a:t>
              </a:r>
              <a:endParaRPr sz="2900" dirty="0">
                <a:solidFill>
                  <a:srgbClr val="3D6B63"/>
                </a:solidFill>
                <a:latin typeface="Bahij TheSansArabic"/>
                <a:cs typeface="Bahij TheSansArabic"/>
              </a:endParaRPr>
            </a:p>
          </p:txBody>
        </p:sp>
        <p:sp>
          <p:nvSpPr>
            <p:cNvPr id="8" name="object 19">
              <a:extLst>
                <a:ext uri="{FF2B5EF4-FFF2-40B4-BE49-F238E27FC236}">
                  <a16:creationId xmlns:a16="http://schemas.microsoft.com/office/drawing/2014/main" id="{686DB0F5-F051-1F4F-B19B-DC039B96AD8E}"/>
                </a:ext>
              </a:extLst>
            </p:cNvPr>
            <p:cNvSpPr txBox="1"/>
            <p:nvPr/>
          </p:nvSpPr>
          <p:spPr>
            <a:xfrm>
              <a:off x="16006693" y="4172061"/>
              <a:ext cx="3073015" cy="2594610"/>
            </a:xfrm>
            <a:prstGeom prst="rect">
              <a:avLst/>
            </a:prstGeom>
          </p:spPr>
          <p:txBody>
            <a:bodyPr vert="horz" wrap="square" lIns="0" tIns="120015" rIns="0" bIns="0" rtlCol="0">
              <a:spAutoFit/>
            </a:bodyPr>
            <a:lstStyle/>
            <a:p>
              <a:pPr algn="ctr">
                <a:lnSpc>
                  <a:spcPts val="2860"/>
                </a:lnSpc>
                <a:spcBef>
                  <a:spcPts val="945"/>
                </a:spcBef>
              </a:pPr>
              <a:r>
                <a:rPr sz="4300" spc="300" dirty="0">
                  <a:solidFill>
                    <a:srgbClr val="3D6B63"/>
                  </a:solidFill>
                  <a:latin typeface="Bahij TheSansArabic-Black"/>
                  <a:cs typeface="Bahij TheSansArabic-Black"/>
                </a:rPr>
                <a:t>10b </a:t>
              </a:r>
              <a:endParaRPr lang="ar-SA" sz="4300" spc="300" dirty="0">
                <a:solidFill>
                  <a:srgbClr val="3D6B63"/>
                </a:solidFill>
                <a:latin typeface="Bahij TheSansArabic-Black"/>
                <a:cs typeface="Bahij TheSansArabic-Black"/>
              </a:endParaRPr>
            </a:p>
            <a:p>
              <a:pPr algn="ctr">
                <a:lnSpc>
                  <a:spcPts val="2860"/>
                </a:lnSpc>
                <a:spcBef>
                  <a:spcPts val="945"/>
                </a:spcBef>
              </a:pPr>
              <a:r>
                <a:rPr sz="4300" spc="-10" dirty="0">
                  <a:solidFill>
                    <a:srgbClr val="3D6B63"/>
                  </a:solidFill>
                  <a:latin typeface="Bahij TheSansArabic-Black"/>
                  <a:cs typeface="Bahij TheSansArabic-Black"/>
                </a:rPr>
                <a:t>Trees</a:t>
              </a:r>
              <a:endParaRPr sz="4300" dirty="0">
                <a:solidFill>
                  <a:srgbClr val="3D6B63"/>
                </a:solidFill>
                <a:latin typeface="Bahij TheSansArabic-Black"/>
                <a:cs typeface="Bahij TheSansArabic-Black"/>
              </a:endParaRPr>
            </a:p>
            <a:p>
              <a:pPr marL="49530" marR="62865" indent="-8890" algn="ctr">
                <a:lnSpc>
                  <a:spcPts val="2910"/>
                </a:lnSpc>
                <a:spcBef>
                  <a:spcPts val="1130"/>
                </a:spcBef>
              </a:pPr>
              <a:r>
                <a:rPr sz="2400" dirty="0">
                  <a:solidFill>
                    <a:srgbClr val="3D6B63"/>
                  </a:solidFill>
                  <a:latin typeface="Bahij TheSansArabic"/>
                  <a:cs typeface="Bahij TheSansArabic"/>
                </a:rPr>
                <a:t>Market</a:t>
              </a:r>
              <a:r>
                <a:rPr sz="2400" spc="5" dirty="0">
                  <a:solidFill>
                    <a:srgbClr val="3D6B63"/>
                  </a:solidFill>
                  <a:latin typeface="Bahij TheSansArabic"/>
                  <a:cs typeface="Bahij TheSansArabic"/>
                </a:rPr>
                <a:t> </a:t>
              </a:r>
              <a:r>
                <a:rPr sz="2400" spc="-10" dirty="0">
                  <a:solidFill>
                    <a:srgbClr val="3D6B63"/>
                  </a:solidFill>
                  <a:latin typeface="Bahij TheSansArabic"/>
                  <a:cs typeface="Bahij TheSansArabic"/>
                </a:rPr>
                <a:t>size</a:t>
              </a:r>
              <a:r>
                <a:rPr lang="en-US" sz="2400" spc="-10" dirty="0">
                  <a:solidFill>
                    <a:srgbClr val="3D6B63"/>
                  </a:solidFill>
                  <a:latin typeface="Bahij TheSansArabic"/>
                  <a:cs typeface="Bahij TheSansArabic"/>
                </a:rPr>
                <a:t> of $</a:t>
              </a:r>
              <a:r>
                <a:rPr lang="en-US" sz="2400" dirty="0">
                  <a:solidFill>
                    <a:srgbClr val="3D6B63"/>
                  </a:solidFill>
                  <a:latin typeface="Bahij TheSansArabic"/>
                  <a:cs typeface="Bahij TheSansArabic"/>
                </a:rPr>
                <a:t>1.2 trillion</a:t>
              </a:r>
              <a:r>
                <a:rPr sz="2400" spc="110" dirty="0">
                  <a:solidFill>
                    <a:srgbClr val="3D6B63"/>
                  </a:solidFill>
                  <a:latin typeface="Bahij TheSansArabic"/>
                  <a:cs typeface="Bahij TheSansArabic"/>
                </a:rPr>
                <a:t> </a:t>
              </a:r>
              <a:r>
                <a:rPr lang="en-US" sz="2400" spc="-25" dirty="0">
                  <a:solidFill>
                    <a:srgbClr val="3D6B63"/>
                  </a:solidFill>
                  <a:latin typeface="Bahij TheSansArabic"/>
                  <a:cs typeface="Bahij TheSansArabic"/>
                </a:rPr>
                <a:t>USD government funded</a:t>
              </a:r>
              <a:endParaRPr sz="2400" dirty="0">
                <a:solidFill>
                  <a:srgbClr val="3D6B63"/>
                </a:solidFill>
                <a:latin typeface="Bahij TheSansArabic"/>
                <a:cs typeface="Bahij TheSansArabic"/>
              </a:endParaRPr>
            </a:p>
          </p:txBody>
        </p:sp>
        <p:sp>
          <p:nvSpPr>
            <p:cNvPr id="9" name="object 17">
              <a:extLst>
                <a:ext uri="{FF2B5EF4-FFF2-40B4-BE49-F238E27FC236}">
                  <a16:creationId xmlns:a16="http://schemas.microsoft.com/office/drawing/2014/main" id="{E1F943D3-299A-C44F-C0D1-7F4BA6A911AD}"/>
                </a:ext>
              </a:extLst>
            </p:cNvPr>
            <p:cNvSpPr txBox="1"/>
            <p:nvPr/>
          </p:nvSpPr>
          <p:spPr>
            <a:xfrm>
              <a:off x="12267664" y="3463889"/>
              <a:ext cx="1323975" cy="590585"/>
            </a:xfrm>
            <a:prstGeom prst="rect">
              <a:avLst/>
            </a:prstGeom>
          </p:spPr>
          <p:txBody>
            <a:bodyPr vert="horz" wrap="square" lIns="0" tIns="13970" rIns="0" bIns="0" rtlCol="0">
              <a:spAutoFit/>
            </a:bodyPr>
            <a:lstStyle/>
            <a:p>
              <a:pPr marL="12700">
                <a:lnSpc>
                  <a:spcPct val="100000"/>
                </a:lnSpc>
                <a:spcBef>
                  <a:spcPts val="110"/>
                </a:spcBef>
              </a:pPr>
              <a:r>
                <a:rPr sz="3200" spc="65" dirty="0">
                  <a:solidFill>
                    <a:srgbClr val="F0E9DB"/>
                  </a:solidFill>
                  <a:latin typeface="Bahij TheSansArabic-Black"/>
                  <a:cs typeface="Bahij TheSansArabic-Black"/>
                </a:rPr>
                <a:t>2060</a:t>
              </a:r>
              <a:endParaRPr sz="4000" dirty="0">
                <a:solidFill>
                  <a:srgbClr val="F0E9DB"/>
                </a:solidFill>
                <a:latin typeface="Bahij TheSansArabic-Black"/>
                <a:cs typeface="Bahij TheSansArabic-Black"/>
              </a:endParaRPr>
            </a:p>
          </p:txBody>
        </p:sp>
        <p:sp>
          <p:nvSpPr>
            <p:cNvPr id="10" name="object 18">
              <a:extLst>
                <a:ext uri="{FF2B5EF4-FFF2-40B4-BE49-F238E27FC236}">
                  <a16:creationId xmlns:a16="http://schemas.microsoft.com/office/drawing/2014/main" id="{9C7D7537-1DBE-B536-D837-9F98A98E3719}"/>
                </a:ext>
              </a:extLst>
            </p:cNvPr>
            <p:cNvSpPr txBox="1"/>
            <p:nvPr/>
          </p:nvSpPr>
          <p:spPr>
            <a:xfrm>
              <a:off x="16517365" y="7593688"/>
              <a:ext cx="1317625" cy="590585"/>
            </a:xfrm>
            <a:prstGeom prst="rect">
              <a:avLst/>
            </a:prstGeom>
          </p:spPr>
          <p:txBody>
            <a:bodyPr vert="horz" wrap="square" lIns="0" tIns="13970" rIns="0" bIns="0" rtlCol="0">
              <a:spAutoFit/>
            </a:bodyPr>
            <a:lstStyle/>
            <a:p>
              <a:pPr marL="12700">
                <a:lnSpc>
                  <a:spcPct val="100000"/>
                </a:lnSpc>
                <a:spcBef>
                  <a:spcPts val="110"/>
                </a:spcBef>
              </a:pPr>
              <a:r>
                <a:rPr sz="3200" spc="65" dirty="0">
                  <a:solidFill>
                    <a:srgbClr val="F0E9DB"/>
                  </a:solidFill>
                  <a:latin typeface="Bahij TheSansArabic-Black"/>
                  <a:cs typeface="Bahij TheSansArabic-Black"/>
                </a:rPr>
                <a:t>2040</a:t>
              </a:r>
              <a:endParaRPr sz="3200" dirty="0">
                <a:solidFill>
                  <a:srgbClr val="F0E9DB"/>
                </a:solidFill>
                <a:latin typeface="Bahij TheSansArabic-Black"/>
                <a:cs typeface="Bahij TheSansArabic-Black"/>
              </a:endParaRPr>
            </a:p>
          </p:txBody>
        </p:sp>
        <p:grpSp>
          <p:nvGrpSpPr>
            <p:cNvPr id="11" name="Group 10">
              <a:extLst>
                <a:ext uri="{FF2B5EF4-FFF2-40B4-BE49-F238E27FC236}">
                  <a16:creationId xmlns:a16="http://schemas.microsoft.com/office/drawing/2014/main" id="{8C3E0A2D-5F4F-6D36-D19E-70FA85160AE0}"/>
                </a:ext>
              </a:extLst>
            </p:cNvPr>
            <p:cNvGrpSpPr/>
            <p:nvPr/>
          </p:nvGrpSpPr>
          <p:grpSpPr>
            <a:xfrm>
              <a:off x="16230600" y="3432024"/>
              <a:ext cx="3734717" cy="4319847"/>
              <a:chOff x="16230600" y="3432024"/>
              <a:chExt cx="3734717" cy="4319847"/>
            </a:xfrm>
          </p:grpSpPr>
          <p:cxnSp>
            <p:nvCxnSpPr>
              <p:cNvPr id="18" name="Straight Connector 17">
                <a:extLst>
                  <a:ext uri="{FF2B5EF4-FFF2-40B4-BE49-F238E27FC236}">
                    <a16:creationId xmlns:a16="http://schemas.microsoft.com/office/drawing/2014/main" id="{D5768954-2B62-B642-087B-98ABA146F4F7}"/>
                  </a:ext>
                </a:extLst>
              </p:cNvPr>
              <p:cNvCxnSpPr>
                <a:cxnSpLocks/>
              </p:cNvCxnSpPr>
              <p:nvPr/>
            </p:nvCxnSpPr>
            <p:spPr>
              <a:xfrm>
                <a:off x="16230600" y="3432024"/>
                <a:ext cx="2534982" cy="0"/>
              </a:xfrm>
              <a:prstGeom prst="line">
                <a:avLst/>
              </a:prstGeom>
              <a:ln w="254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7D42A1D8-EAAC-0274-8913-5469B609D965}"/>
                  </a:ext>
                </a:extLst>
              </p:cNvPr>
              <p:cNvCxnSpPr>
                <a:cxnSpLocks/>
              </p:cNvCxnSpPr>
              <p:nvPr/>
            </p:nvCxnSpPr>
            <p:spPr>
              <a:xfrm>
                <a:off x="18765582" y="3432024"/>
                <a:ext cx="1196657" cy="2159302"/>
              </a:xfrm>
              <a:prstGeom prst="line">
                <a:avLst/>
              </a:prstGeom>
              <a:ln w="254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A6C5A5D-5677-0946-0DEC-030D1AE094FD}"/>
                  </a:ext>
                </a:extLst>
              </p:cNvPr>
              <p:cNvCxnSpPr/>
              <p:nvPr/>
            </p:nvCxnSpPr>
            <p:spPr>
              <a:xfrm flipH="1">
                <a:off x="18696649" y="5602352"/>
                <a:ext cx="1268668" cy="2140168"/>
              </a:xfrm>
              <a:prstGeom prst="line">
                <a:avLst/>
              </a:prstGeom>
              <a:ln w="254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B775F3C2-85DF-2F99-56E0-AD02ED6772EC}"/>
                  </a:ext>
                </a:extLst>
              </p:cNvPr>
              <p:cNvCxnSpPr/>
              <p:nvPr/>
            </p:nvCxnSpPr>
            <p:spPr>
              <a:xfrm flipH="1">
                <a:off x="17834989" y="7751871"/>
                <a:ext cx="858582" cy="0"/>
              </a:xfrm>
              <a:prstGeom prst="line">
                <a:avLst/>
              </a:prstGeom>
              <a:ln w="25400">
                <a:solidFill>
                  <a:schemeClr val="bg1"/>
                </a:solidFill>
                <a:tailEnd type="oval"/>
              </a:ln>
            </p:spPr>
            <p:style>
              <a:lnRef idx="2">
                <a:schemeClr val="accent1"/>
              </a:lnRef>
              <a:fillRef idx="0">
                <a:schemeClr val="accent1"/>
              </a:fillRef>
              <a:effectRef idx="1">
                <a:schemeClr val="accent1"/>
              </a:effectRef>
              <a:fontRef idx="minor">
                <a:schemeClr val="tx1"/>
              </a:fontRef>
            </p:style>
          </p:cxnSp>
        </p:grpSp>
        <p:cxnSp>
          <p:nvCxnSpPr>
            <p:cNvPr id="12" name="Straight Connector 11">
              <a:extLst>
                <a:ext uri="{FF2B5EF4-FFF2-40B4-BE49-F238E27FC236}">
                  <a16:creationId xmlns:a16="http://schemas.microsoft.com/office/drawing/2014/main" id="{E67BD8DD-C1D9-4088-DD5F-852FDEEEC764}"/>
                </a:ext>
              </a:extLst>
            </p:cNvPr>
            <p:cNvCxnSpPr/>
            <p:nvPr/>
          </p:nvCxnSpPr>
          <p:spPr>
            <a:xfrm flipH="1">
              <a:off x="13597253" y="3432024"/>
              <a:ext cx="2633347" cy="4661051"/>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nvGrpSpPr>
            <p:cNvPr id="13" name="Group 12">
              <a:extLst>
                <a:ext uri="{FF2B5EF4-FFF2-40B4-BE49-F238E27FC236}">
                  <a16:creationId xmlns:a16="http://schemas.microsoft.com/office/drawing/2014/main" id="{62492176-4BED-E4DE-C385-BBF9FFF686C7}"/>
                </a:ext>
              </a:extLst>
            </p:cNvPr>
            <p:cNvGrpSpPr/>
            <p:nvPr/>
          </p:nvGrpSpPr>
          <p:grpSpPr>
            <a:xfrm flipH="1" flipV="1">
              <a:off x="9840195" y="3765975"/>
              <a:ext cx="3734717" cy="4319847"/>
              <a:chOff x="16230600" y="3432024"/>
              <a:chExt cx="3734717" cy="4319847"/>
            </a:xfrm>
          </p:grpSpPr>
          <p:cxnSp>
            <p:nvCxnSpPr>
              <p:cNvPr id="14" name="Straight Connector 13">
                <a:extLst>
                  <a:ext uri="{FF2B5EF4-FFF2-40B4-BE49-F238E27FC236}">
                    <a16:creationId xmlns:a16="http://schemas.microsoft.com/office/drawing/2014/main" id="{B3FEC391-051A-6593-0A2E-E7CE2B39B649}"/>
                  </a:ext>
                </a:extLst>
              </p:cNvPr>
              <p:cNvCxnSpPr>
                <a:cxnSpLocks/>
              </p:cNvCxnSpPr>
              <p:nvPr/>
            </p:nvCxnSpPr>
            <p:spPr>
              <a:xfrm>
                <a:off x="16230600" y="3432024"/>
                <a:ext cx="2534982" cy="0"/>
              </a:xfrm>
              <a:prstGeom prst="line">
                <a:avLst/>
              </a:prstGeom>
              <a:ln w="254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C1DEE492-03A2-C51D-C30F-5D26E282748F}"/>
                  </a:ext>
                </a:extLst>
              </p:cNvPr>
              <p:cNvCxnSpPr>
                <a:cxnSpLocks/>
              </p:cNvCxnSpPr>
              <p:nvPr/>
            </p:nvCxnSpPr>
            <p:spPr>
              <a:xfrm>
                <a:off x="18765582" y="3432024"/>
                <a:ext cx="1196657" cy="2159302"/>
              </a:xfrm>
              <a:prstGeom prst="line">
                <a:avLst/>
              </a:prstGeom>
              <a:ln w="254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6CE3B453-3870-7DF9-C706-35E70CA330B9}"/>
                  </a:ext>
                </a:extLst>
              </p:cNvPr>
              <p:cNvCxnSpPr/>
              <p:nvPr/>
            </p:nvCxnSpPr>
            <p:spPr>
              <a:xfrm flipH="1">
                <a:off x="18696649" y="5602352"/>
                <a:ext cx="1268668" cy="2140168"/>
              </a:xfrm>
              <a:prstGeom prst="line">
                <a:avLst/>
              </a:prstGeom>
              <a:ln w="254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44BE61AF-116B-4366-F15D-189670C2A74D}"/>
                  </a:ext>
                </a:extLst>
              </p:cNvPr>
              <p:cNvCxnSpPr/>
              <p:nvPr/>
            </p:nvCxnSpPr>
            <p:spPr>
              <a:xfrm flipH="1">
                <a:off x="17834989" y="7751871"/>
                <a:ext cx="858582" cy="0"/>
              </a:xfrm>
              <a:prstGeom prst="line">
                <a:avLst/>
              </a:prstGeom>
              <a:ln w="25400">
                <a:solidFill>
                  <a:schemeClr val="bg1"/>
                </a:solidFill>
                <a:tailEnd type="oval"/>
              </a:ln>
            </p:spPr>
            <p:style>
              <a:lnRef idx="2">
                <a:schemeClr val="accent1"/>
              </a:lnRef>
              <a:fillRef idx="0">
                <a:schemeClr val="accent1"/>
              </a:fillRef>
              <a:effectRef idx="1">
                <a:schemeClr val="accent1"/>
              </a:effectRef>
              <a:fontRef idx="minor">
                <a:schemeClr val="tx1"/>
              </a:fontRef>
            </p:style>
          </p:cxnSp>
        </p:grpSp>
      </p:grpSp>
      <p:sp>
        <p:nvSpPr>
          <p:cNvPr id="22" name="object 6">
            <a:extLst>
              <a:ext uri="{FF2B5EF4-FFF2-40B4-BE49-F238E27FC236}">
                <a16:creationId xmlns:a16="http://schemas.microsoft.com/office/drawing/2014/main" id="{FD0616D1-5674-1176-1EBD-07B03182A2A6}"/>
              </a:ext>
            </a:extLst>
          </p:cNvPr>
          <p:cNvSpPr txBox="1"/>
          <p:nvPr/>
        </p:nvSpPr>
        <p:spPr>
          <a:xfrm>
            <a:off x="2073277" y="2367344"/>
            <a:ext cx="6599831" cy="4320798"/>
          </a:xfrm>
          <a:prstGeom prst="rect">
            <a:avLst/>
          </a:prstGeom>
        </p:spPr>
        <p:txBody>
          <a:bodyPr vert="horz" wrap="square" lIns="0" tIns="11430" rIns="0" bIns="0" rtlCol="0">
            <a:spAutoFit/>
          </a:bodyPr>
          <a:lstStyle/>
          <a:p>
            <a:pPr marL="12700" marR="173355" algn="l">
              <a:lnSpc>
                <a:spcPct val="101499"/>
              </a:lnSpc>
              <a:spcBef>
                <a:spcPts val="90"/>
              </a:spcBef>
            </a:pPr>
            <a:r>
              <a:rPr lang="en-US" sz="2800" spc="-85" dirty="0">
                <a:solidFill>
                  <a:srgbClr val="FFFFFF"/>
                </a:solidFill>
                <a:latin typeface="GOTHAM-LIGHT" panose="02000504020000020004" pitchFamily="2" charset="0"/>
                <a:cs typeface="Bahij TheSansArabic"/>
              </a:rPr>
              <a:t> </a:t>
            </a:r>
            <a:r>
              <a:rPr lang="en-US" sz="2800" spc="-35" dirty="0">
                <a:solidFill>
                  <a:srgbClr val="FFFFFF"/>
                </a:solidFill>
                <a:latin typeface="GOTHAM-LIGHT" panose="02000504020000020004" pitchFamily="2" charset="0"/>
              </a:rPr>
              <a:t>TGE serves as a dynamic platform supporting the Saudi Green Initiative and the Net Zero Initiative. Our goal is to channel private sector investments into meaningful environmental projects, fostering a new economy centered on sustainability and direct climate benefits.</a:t>
            </a:r>
            <a:endParaRPr lang="en-SA" sz="2800" spc="-35" dirty="0">
              <a:solidFill>
                <a:srgbClr val="FFFFFF"/>
              </a:solidFill>
              <a:latin typeface="GOTHAM-LIGHT" panose="02000504020000020004" pitchFamily="2" charset="0"/>
            </a:endParaRPr>
          </a:p>
          <a:p>
            <a:pPr marL="12700" marR="5080" algn="l">
              <a:lnSpc>
                <a:spcPct val="101499"/>
              </a:lnSpc>
            </a:pPr>
            <a:endParaRPr lang="en-US" sz="2800" dirty="0">
              <a:latin typeface="GOTHAM-LIGHT" panose="02000504020000020004" pitchFamily="2" charset="0"/>
              <a:cs typeface="Bahij TheSansArabic"/>
            </a:endParaRPr>
          </a:p>
        </p:txBody>
      </p:sp>
      <p:sp>
        <p:nvSpPr>
          <p:cNvPr id="23" name="object 28">
            <a:extLst>
              <a:ext uri="{FF2B5EF4-FFF2-40B4-BE49-F238E27FC236}">
                <a16:creationId xmlns:a16="http://schemas.microsoft.com/office/drawing/2014/main" id="{7EC9FCD8-1FC6-D6D1-8C61-8485C1C697EE}"/>
              </a:ext>
            </a:extLst>
          </p:cNvPr>
          <p:cNvSpPr txBox="1">
            <a:spLocks/>
          </p:cNvSpPr>
          <p:nvPr/>
        </p:nvSpPr>
        <p:spPr>
          <a:xfrm>
            <a:off x="2005330" y="9040967"/>
            <a:ext cx="16071963" cy="1530932"/>
          </a:xfrm>
          <a:prstGeom prst="rect">
            <a:avLst/>
          </a:prstGeom>
        </p:spPr>
        <p:txBody>
          <a:bodyPr vert="horz" wrap="square" lIns="0" tIns="143764" rIns="0" bIns="0" rtlCol="0">
            <a:spAutoFit/>
          </a:bodyPr>
          <a:lstStyle>
            <a:lvl1pPr>
              <a:defRPr sz="8400" b="1" i="0">
                <a:solidFill>
                  <a:srgbClr val="EFE9DB"/>
                </a:solidFill>
                <a:latin typeface="Cadillac Sans Arabic Bold"/>
                <a:ea typeface="+mj-ea"/>
                <a:cs typeface="Cadillac Sans Arabic Bold"/>
              </a:defRPr>
            </a:lvl1pPr>
          </a:lstStyle>
          <a:p>
            <a:pPr algn="l">
              <a:lnSpc>
                <a:spcPts val="5960"/>
              </a:lnSpc>
              <a:spcBef>
                <a:spcPts val="110"/>
              </a:spcBef>
            </a:pPr>
            <a:r>
              <a:rPr lang="en-US" sz="5400" dirty="0">
                <a:solidFill>
                  <a:srgbClr val="3D6B63"/>
                </a:solidFill>
                <a:latin typeface="Gotham Black" panose="02000504050000020004" pitchFamily="2" charset="0"/>
              </a:rPr>
              <a:t>Market</a:t>
            </a:r>
            <a:r>
              <a:rPr lang="en-US" sz="5400" spc="-95" dirty="0">
                <a:solidFill>
                  <a:srgbClr val="3D6B63"/>
                </a:solidFill>
                <a:latin typeface="Gotham Black" panose="02000504050000020004" pitchFamily="2" charset="0"/>
              </a:rPr>
              <a:t> </a:t>
            </a:r>
            <a:r>
              <a:rPr lang="en-US" sz="5400" spc="-10" dirty="0">
                <a:solidFill>
                  <a:srgbClr val="3D6B63"/>
                </a:solidFill>
                <a:latin typeface="Gotham Black" panose="02000504050000020004" pitchFamily="2" charset="0"/>
              </a:rPr>
              <a:t>Opportunity</a:t>
            </a:r>
            <a:endParaRPr lang="en-US" sz="5400" dirty="0">
              <a:solidFill>
                <a:srgbClr val="3D6B63"/>
              </a:solidFill>
              <a:latin typeface="Gotham Black" panose="02000504050000020004" pitchFamily="2" charset="0"/>
            </a:endParaRPr>
          </a:p>
          <a:p>
            <a:pPr algn="l">
              <a:lnSpc>
                <a:spcPts val="4960"/>
              </a:lnSpc>
            </a:pPr>
            <a:r>
              <a:rPr lang="en-US" sz="3600" b="0" dirty="0">
                <a:solidFill>
                  <a:srgbClr val="3D6B63"/>
                </a:solidFill>
                <a:latin typeface="GOTHAM-LIGHT" panose="02000504020000020004" pitchFamily="2" charset="0"/>
                <a:cs typeface="Bahij TheSansArabic"/>
              </a:rPr>
              <a:t>Saudi</a:t>
            </a:r>
            <a:r>
              <a:rPr lang="en-US" sz="3600" b="0" spc="-100" dirty="0">
                <a:solidFill>
                  <a:srgbClr val="3D6B63"/>
                </a:solidFill>
                <a:latin typeface="GOTHAM-LIGHT" panose="02000504020000020004" pitchFamily="2" charset="0"/>
                <a:cs typeface="Bahij TheSansArabic"/>
              </a:rPr>
              <a:t> </a:t>
            </a:r>
            <a:r>
              <a:rPr lang="en-US" sz="3600" b="0" dirty="0">
                <a:solidFill>
                  <a:srgbClr val="3D6B63"/>
                </a:solidFill>
                <a:latin typeface="GOTHAM-LIGHT" panose="02000504020000020004" pitchFamily="2" charset="0"/>
                <a:cs typeface="Bahij TheSansArabic"/>
              </a:rPr>
              <a:t>strategic</a:t>
            </a:r>
            <a:r>
              <a:rPr lang="en-US" sz="3600" b="0" spc="-95" dirty="0">
                <a:solidFill>
                  <a:srgbClr val="3D6B63"/>
                </a:solidFill>
                <a:latin typeface="GOTHAM-LIGHT" panose="02000504020000020004" pitchFamily="2" charset="0"/>
                <a:cs typeface="Bahij TheSansArabic"/>
              </a:rPr>
              <a:t> </a:t>
            </a:r>
            <a:r>
              <a:rPr lang="en-US" sz="3600" b="0" spc="-10" dirty="0">
                <a:solidFill>
                  <a:srgbClr val="3D6B63"/>
                </a:solidFill>
                <a:latin typeface="GOTHAM-LIGHT" panose="02000504020000020004" pitchFamily="2" charset="0"/>
                <a:cs typeface="Bahij TheSansArabic"/>
              </a:rPr>
              <a:t>initiatives</a:t>
            </a:r>
            <a:r>
              <a:rPr lang="en-US" sz="3600" b="0" spc="-95" dirty="0">
                <a:solidFill>
                  <a:srgbClr val="3D6B63"/>
                </a:solidFill>
                <a:latin typeface="GOTHAM-LIGHT" panose="02000504020000020004" pitchFamily="2" charset="0"/>
                <a:cs typeface="Bahij TheSansArabic"/>
              </a:rPr>
              <a:t> </a:t>
            </a:r>
            <a:r>
              <a:rPr lang="en-US" sz="3600" b="0" dirty="0">
                <a:solidFill>
                  <a:srgbClr val="3D6B63"/>
                </a:solidFill>
                <a:latin typeface="GOTHAM-LIGHT" panose="02000504020000020004" pitchFamily="2" charset="0"/>
                <a:cs typeface="Bahij TheSansArabic"/>
              </a:rPr>
              <a:t>to</a:t>
            </a:r>
            <a:r>
              <a:rPr lang="en-US" sz="3600" b="0" spc="-105" dirty="0">
                <a:solidFill>
                  <a:srgbClr val="3D6B63"/>
                </a:solidFill>
                <a:latin typeface="GOTHAM-LIGHT" panose="02000504020000020004" pitchFamily="2" charset="0"/>
                <a:cs typeface="Bahij TheSansArabic"/>
              </a:rPr>
              <a:t> </a:t>
            </a:r>
            <a:r>
              <a:rPr lang="en-US" sz="3600" b="0" dirty="0">
                <a:solidFill>
                  <a:srgbClr val="3D6B63"/>
                </a:solidFill>
                <a:latin typeface="GOTHAM-LIGHT" panose="02000504020000020004" pitchFamily="2" charset="0"/>
                <a:cs typeface="Bahij TheSansArabic"/>
              </a:rPr>
              <a:t>meet</a:t>
            </a:r>
            <a:r>
              <a:rPr lang="en-US" sz="3600" b="0" spc="-95" dirty="0">
                <a:solidFill>
                  <a:srgbClr val="3D6B63"/>
                </a:solidFill>
                <a:latin typeface="GOTHAM-LIGHT" panose="02000504020000020004" pitchFamily="2" charset="0"/>
                <a:cs typeface="Bahij TheSansArabic"/>
              </a:rPr>
              <a:t> </a:t>
            </a:r>
            <a:r>
              <a:rPr lang="en-US" sz="3600" b="0" dirty="0">
                <a:solidFill>
                  <a:srgbClr val="3D6B63"/>
                </a:solidFill>
                <a:latin typeface="GOTHAM-LIGHT" panose="02000504020000020004" pitchFamily="2" charset="0"/>
                <a:cs typeface="Bahij TheSansArabic"/>
              </a:rPr>
              <a:t>global</a:t>
            </a:r>
            <a:r>
              <a:rPr lang="en-US" sz="3600" b="0" spc="-95" dirty="0">
                <a:solidFill>
                  <a:srgbClr val="3D6B63"/>
                </a:solidFill>
                <a:latin typeface="GOTHAM-LIGHT" panose="02000504020000020004" pitchFamily="2" charset="0"/>
                <a:cs typeface="Bahij TheSansArabic"/>
              </a:rPr>
              <a:t> </a:t>
            </a:r>
            <a:r>
              <a:rPr lang="en-US" sz="3600" b="0" spc="-20" dirty="0">
                <a:solidFill>
                  <a:srgbClr val="3D6B63"/>
                </a:solidFill>
                <a:latin typeface="GOTHAM-LIGHT" panose="02000504020000020004" pitchFamily="2" charset="0"/>
                <a:cs typeface="Bahij TheSansArabic"/>
              </a:rPr>
              <a:t>sustainability</a:t>
            </a:r>
            <a:r>
              <a:rPr lang="en-US" sz="3600" b="0" spc="-105" dirty="0">
                <a:solidFill>
                  <a:srgbClr val="3D6B63"/>
                </a:solidFill>
                <a:latin typeface="GOTHAM-LIGHT" panose="02000504020000020004" pitchFamily="2" charset="0"/>
                <a:cs typeface="Bahij TheSansArabic"/>
              </a:rPr>
              <a:t> </a:t>
            </a:r>
            <a:r>
              <a:rPr lang="en-US" sz="3600" b="0" spc="-20" dirty="0">
                <a:solidFill>
                  <a:srgbClr val="3D6B63"/>
                </a:solidFill>
                <a:latin typeface="GOTHAM-LIGHT" panose="02000504020000020004" pitchFamily="2" charset="0"/>
                <a:cs typeface="Bahij TheSansArabic"/>
              </a:rPr>
              <a:t>goals</a:t>
            </a:r>
            <a:endParaRPr lang="en-US" sz="3600" b="0" dirty="0">
              <a:solidFill>
                <a:srgbClr val="3D6B63"/>
              </a:solidFill>
              <a:latin typeface="GOTHAM-LIGHT" panose="02000504020000020004" pitchFamily="2" charset="0"/>
              <a:cs typeface="Bahij TheSansArabic"/>
            </a:endParaRPr>
          </a:p>
        </p:txBody>
      </p:sp>
      <p:cxnSp>
        <p:nvCxnSpPr>
          <p:cNvPr id="26" name="Straight Connector 25">
            <a:extLst>
              <a:ext uri="{FF2B5EF4-FFF2-40B4-BE49-F238E27FC236}">
                <a16:creationId xmlns:a16="http://schemas.microsoft.com/office/drawing/2014/main" id="{CFF59FD9-75B2-80C4-39CA-34141D6DC89D}"/>
              </a:ext>
            </a:extLst>
          </p:cNvPr>
          <p:cNvCxnSpPr>
            <a:cxnSpLocks/>
          </p:cNvCxnSpPr>
          <p:nvPr/>
        </p:nvCxnSpPr>
        <p:spPr>
          <a:xfrm>
            <a:off x="9594850" y="2367344"/>
            <a:ext cx="0" cy="4113977"/>
          </a:xfrm>
          <a:prstGeom prst="line">
            <a:avLst/>
          </a:prstGeom>
          <a:ln>
            <a:solidFill>
              <a:srgbClr val="FFF4DE"/>
            </a:solidFill>
          </a:ln>
        </p:spPr>
        <p:style>
          <a:lnRef idx="1">
            <a:schemeClr val="accent1"/>
          </a:lnRef>
          <a:fillRef idx="0">
            <a:schemeClr val="accent1"/>
          </a:fillRef>
          <a:effectRef idx="0">
            <a:schemeClr val="accent1"/>
          </a:effectRef>
          <a:fontRef idx="minor">
            <a:schemeClr val="tx1"/>
          </a:fontRef>
        </p:style>
      </p:cxnSp>
      <p:sp>
        <p:nvSpPr>
          <p:cNvPr id="2" name="object 9">
            <a:extLst>
              <a:ext uri="{FF2B5EF4-FFF2-40B4-BE49-F238E27FC236}">
                <a16:creationId xmlns:a16="http://schemas.microsoft.com/office/drawing/2014/main" id="{5842A2EB-C6F8-75A0-26B5-3A6938971485}"/>
              </a:ext>
            </a:extLst>
          </p:cNvPr>
          <p:cNvSpPr/>
          <p:nvPr/>
        </p:nvSpPr>
        <p:spPr>
          <a:xfrm>
            <a:off x="2005330" y="8518856"/>
            <a:ext cx="3627120" cy="228600"/>
          </a:xfrm>
          <a:custGeom>
            <a:avLst/>
            <a:gdLst/>
            <a:ahLst/>
            <a:cxnLst/>
            <a:rect l="l" t="t" r="r" b="b"/>
            <a:pathLst>
              <a:path w="3683634" h="429895">
                <a:moveTo>
                  <a:pt x="3683135" y="0"/>
                </a:moveTo>
                <a:lnTo>
                  <a:pt x="0" y="0"/>
                </a:lnTo>
                <a:lnTo>
                  <a:pt x="0" y="429308"/>
                </a:lnTo>
                <a:lnTo>
                  <a:pt x="3683135" y="429308"/>
                </a:lnTo>
                <a:lnTo>
                  <a:pt x="3683135" y="0"/>
                </a:lnTo>
                <a:close/>
              </a:path>
            </a:pathLst>
          </a:custGeom>
          <a:solidFill>
            <a:srgbClr val="B79E55">
              <a:alpha val="69699"/>
            </a:srgbClr>
          </a:solidFill>
        </p:spPr>
        <p:txBody>
          <a:bodyPr wrap="square" lIns="0" tIns="0" rIns="0" bIns="0" rtlCol="0"/>
          <a:lstStyle/>
          <a:p>
            <a:pPr algn="l" rtl="0"/>
            <a:endParaRPr/>
          </a:p>
        </p:txBody>
      </p:sp>
    </p:spTree>
    <p:extLst>
      <p:ext uri="{BB962C8B-B14F-4D97-AF65-F5344CB8AC3E}">
        <p14:creationId xmlns:p14="http://schemas.microsoft.com/office/powerpoint/2010/main" val="268672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1975534" y="8643169"/>
            <a:ext cx="15278472" cy="2096293"/>
          </a:xfrm>
          <a:prstGeom prst="rect">
            <a:avLst/>
          </a:prstGeom>
        </p:spPr>
        <p:txBody>
          <a:bodyPr vert="horz" wrap="square" lIns="0" tIns="612979" rIns="0" bIns="0" rtlCol="0">
            <a:spAutoFit/>
          </a:bodyPr>
          <a:lstStyle/>
          <a:p>
            <a:pPr algn="l"/>
            <a:r>
              <a:rPr lang="en-US" sz="5300" spc="-10" dirty="0">
                <a:solidFill>
                  <a:srgbClr val="3D6B63"/>
                </a:solidFill>
                <a:latin typeface="Gotham Black" panose="02000504050000020004" pitchFamily="2" charset="0"/>
              </a:rPr>
              <a:t>Our Unique Value Proposition</a:t>
            </a:r>
            <a:br>
              <a:rPr lang="en-US" sz="5300" b="0" spc="-10" dirty="0">
                <a:solidFill>
                  <a:srgbClr val="3D6B63"/>
                </a:solidFill>
                <a:latin typeface="GOTHAM-LIGHT" panose="02000504020000020004" pitchFamily="2" charset="0"/>
              </a:rPr>
            </a:br>
            <a:r>
              <a:rPr lang="en-US" sz="4000" b="0" dirty="0">
                <a:solidFill>
                  <a:srgbClr val="3D6B63"/>
                </a:solidFill>
                <a:latin typeface="GOTHAM-LIGHT" panose="02000504020000020004" pitchFamily="2" charset="0"/>
              </a:rPr>
              <a:t>Why Choose </a:t>
            </a:r>
            <a:r>
              <a:rPr lang="en-US" sz="4000" b="0" dirty="0" err="1">
                <a:solidFill>
                  <a:srgbClr val="3D6B63"/>
                </a:solidFill>
                <a:latin typeface="GOTHAM-LIGHT" panose="02000504020000020004" pitchFamily="2" charset="0"/>
              </a:rPr>
              <a:t>Tharawat</a:t>
            </a:r>
            <a:r>
              <a:rPr lang="en-US" sz="4000" b="0" dirty="0">
                <a:solidFill>
                  <a:srgbClr val="3D6B63"/>
                </a:solidFill>
                <a:latin typeface="GOTHAM-LIGHT" panose="02000504020000020004" pitchFamily="2" charset="0"/>
              </a:rPr>
              <a:t> Green Exchange?</a:t>
            </a:r>
            <a:endParaRPr lang="en-US" sz="4300" b="0" dirty="0">
              <a:solidFill>
                <a:srgbClr val="3D6B63"/>
              </a:solidFill>
              <a:latin typeface="GOTHAM-LIGHT" panose="02000504020000020004" pitchFamily="2" charset="0"/>
            </a:endParaRPr>
          </a:p>
        </p:txBody>
      </p:sp>
      <p:sp>
        <p:nvSpPr>
          <p:cNvPr id="3" name="object 3"/>
          <p:cNvSpPr txBox="1"/>
          <p:nvPr/>
        </p:nvSpPr>
        <p:spPr>
          <a:xfrm>
            <a:off x="1975534" y="1213632"/>
            <a:ext cx="5608315" cy="6475491"/>
          </a:xfrm>
          <a:prstGeom prst="rect">
            <a:avLst/>
          </a:prstGeom>
        </p:spPr>
        <p:txBody>
          <a:bodyPr vert="horz" wrap="square" lIns="0" tIns="12065" rIns="0" bIns="0" rtlCol="0">
            <a:spAutoFit/>
          </a:bodyPr>
          <a:lstStyle/>
          <a:p>
            <a:r>
              <a:rPr lang="en-US" sz="3000" dirty="0">
                <a:solidFill>
                  <a:srgbClr val="FFCB13"/>
                </a:solidFill>
                <a:latin typeface="GOTHAM-LIGHT" panose="02000504020000020004" pitchFamily="2" charset="0"/>
                <a:ea typeface="+mn-ea"/>
                <a:cs typeface="+mn-cs"/>
              </a:rPr>
              <a:t>At Tharawat Green Exchange, we use Web3.0 technology to ensure transparency and security. We connect carbon </a:t>
            </a:r>
            <a:r>
              <a:rPr lang="en-US" sz="3000" dirty="0" err="1">
                <a:solidFill>
                  <a:srgbClr val="FFCB13"/>
                </a:solidFill>
                <a:latin typeface="GOTHAM-LIGHT" panose="02000504020000020004" pitchFamily="2" charset="0"/>
                <a:ea typeface="+mn-ea"/>
                <a:cs typeface="+mn-cs"/>
              </a:rPr>
              <a:t>offsetters</a:t>
            </a:r>
            <a:r>
              <a:rPr lang="en-US" sz="3000" dirty="0">
                <a:solidFill>
                  <a:srgbClr val="FFCB13"/>
                </a:solidFill>
                <a:latin typeface="GOTHAM-LIGHT" panose="02000504020000020004" pitchFamily="2" charset="0"/>
                <a:ea typeface="+mn-ea"/>
                <a:cs typeface="+mn-cs"/>
              </a:rPr>
              <a:t> with local nurseries and land projects, fostering economic growth and enhancing environmental health. Our platform makes it simple for anyone to contribute to tree planting initiatives that directly build a greener future.</a:t>
            </a:r>
          </a:p>
        </p:txBody>
      </p:sp>
      <p:sp>
        <p:nvSpPr>
          <p:cNvPr id="12" name="TextBox 11">
            <a:extLst>
              <a:ext uri="{FF2B5EF4-FFF2-40B4-BE49-F238E27FC236}">
                <a16:creationId xmlns:a16="http://schemas.microsoft.com/office/drawing/2014/main" id="{B2819C3C-FD54-F438-F2D0-0863A517966B}"/>
              </a:ext>
            </a:extLst>
          </p:cNvPr>
          <p:cNvSpPr txBox="1"/>
          <p:nvPr/>
        </p:nvSpPr>
        <p:spPr>
          <a:xfrm>
            <a:off x="11728458" y="1400456"/>
            <a:ext cx="7467592" cy="5863144"/>
          </a:xfrm>
          <a:prstGeom prst="rect">
            <a:avLst/>
          </a:prstGeom>
          <a:noFill/>
        </p:spPr>
        <p:txBody>
          <a:bodyPr wrap="square">
            <a:spAutoFit/>
          </a:bodyPr>
          <a:lstStyle/>
          <a:p>
            <a:pPr algn="l"/>
            <a:r>
              <a:rPr lang="en-US" sz="2500" b="1" u="none" strike="noStrike" dirty="0">
                <a:solidFill>
                  <a:srgbClr val="FFF6F3"/>
                </a:solidFill>
                <a:effectLst/>
                <a:latin typeface="Gotham" panose="02000504050000020004" pitchFamily="2" charset="0"/>
              </a:rPr>
              <a:t>Blockchain Transparency: </a:t>
            </a:r>
            <a:r>
              <a:rPr lang="en-US" sz="2500" u="none" strike="noStrike" dirty="0">
                <a:solidFill>
                  <a:srgbClr val="FFF6F3"/>
                </a:solidFill>
                <a:effectLst/>
                <a:latin typeface="GOTHAM-LIGHT" panose="02000504020000020004" pitchFamily="2" charset="0"/>
              </a:rPr>
              <a:t>Ensuring trust and clarity in every transaction.</a:t>
            </a:r>
          </a:p>
          <a:p>
            <a:pPr algn="l"/>
            <a:endParaRPr lang="en-US" sz="2500" u="none" strike="noStrike" dirty="0">
              <a:solidFill>
                <a:srgbClr val="FFF6F3"/>
              </a:solidFill>
              <a:effectLst/>
              <a:latin typeface="GOTHAM-LIGHT" panose="02000504020000020004" pitchFamily="2" charset="0"/>
            </a:endParaRPr>
          </a:p>
          <a:p>
            <a:pPr algn="l"/>
            <a:endParaRPr lang="en-US" sz="2500" u="none" strike="noStrike" dirty="0">
              <a:solidFill>
                <a:srgbClr val="FFF6F3"/>
              </a:solidFill>
              <a:effectLst/>
              <a:latin typeface="GOTHAM-LIGHT" panose="02000504020000020004" pitchFamily="2" charset="0"/>
            </a:endParaRPr>
          </a:p>
          <a:p>
            <a:pPr algn="l"/>
            <a:r>
              <a:rPr lang="en-US" sz="2500" b="1" u="none" strike="noStrike" dirty="0">
                <a:solidFill>
                  <a:srgbClr val="FFF6F3"/>
                </a:solidFill>
                <a:effectLst/>
                <a:latin typeface="Gotham" panose="02000504050000020004" pitchFamily="2" charset="0"/>
              </a:rPr>
              <a:t>Community Empowerment: </a:t>
            </a:r>
            <a:r>
              <a:rPr lang="en-US" sz="2500" u="none" strike="noStrike" dirty="0">
                <a:solidFill>
                  <a:srgbClr val="FFF6F3"/>
                </a:solidFill>
                <a:effectLst/>
                <a:latin typeface="GOTHAM-LIGHT" panose="02000504020000020004" pitchFamily="2" charset="0"/>
              </a:rPr>
              <a:t>Boosting local nurseries and landowners with real economic opportunities.</a:t>
            </a:r>
          </a:p>
          <a:p>
            <a:pPr algn="l"/>
            <a:endParaRPr lang="en-US" sz="2500" u="none" strike="noStrike" dirty="0">
              <a:solidFill>
                <a:srgbClr val="FFF6F3"/>
              </a:solidFill>
              <a:effectLst/>
              <a:latin typeface="GOTHAM-LIGHT" panose="02000504020000020004" pitchFamily="2" charset="0"/>
            </a:endParaRPr>
          </a:p>
          <a:p>
            <a:pPr algn="l"/>
            <a:endParaRPr lang="en-US" sz="2500" u="none" strike="noStrike" dirty="0">
              <a:solidFill>
                <a:srgbClr val="FFF6F3"/>
              </a:solidFill>
              <a:effectLst/>
              <a:latin typeface="GOTHAM-LIGHT" panose="02000504020000020004" pitchFamily="2" charset="0"/>
            </a:endParaRPr>
          </a:p>
          <a:p>
            <a:pPr algn="l"/>
            <a:r>
              <a:rPr lang="en-US" sz="2500" b="1" u="none" strike="noStrike" dirty="0">
                <a:solidFill>
                  <a:srgbClr val="FFF6F3"/>
                </a:solidFill>
                <a:effectLst/>
                <a:latin typeface="Gotham" panose="02000504050000020004" pitchFamily="2" charset="0"/>
              </a:rPr>
              <a:t>Environmental Impact: </a:t>
            </a:r>
            <a:r>
              <a:rPr lang="en-US" sz="2500" u="none" strike="noStrike" dirty="0">
                <a:solidFill>
                  <a:srgbClr val="FFF6F3"/>
                </a:solidFill>
                <a:effectLst/>
                <a:latin typeface="GOTHAM-LIGHT" panose="02000504020000020004" pitchFamily="2" charset="0"/>
              </a:rPr>
              <a:t>Direct involvement in extensive tree planting and land restoration.</a:t>
            </a:r>
          </a:p>
          <a:p>
            <a:pPr algn="l"/>
            <a:endParaRPr lang="en-US" sz="2500" u="none" strike="noStrike" dirty="0">
              <a:solidFill>
                <a:srgbClr val="FFF6F3"/>
              </a:solidFill>
              <a:effectLst/>
              <a:latin typeface="GOTHAM-LIGHT" panose="02000504020000020004" pitchFamily="2" charset="0"/>
            </a:endParaRPr>
          </a:p>
          <a:p>
            <a:pPr algn="l"/>
            <a:endParaRPr lang="en-US" sz="2500" u="none" strike="noStrike" dirty="0">
              <a:solidFill>
                <a:srgbClr val="FFF6F3"/>
              </a:solidFill>
              <a:effectLst/>
              <a:latin typeface="GOTHAM-LIGHT" panose="02000504020000020004" pitchFamily="2" charset="0"/>
            </a:endParaRPr>
          </a:p>
          <a:p>
            <a:pPr algn="l"/>
            <a:endParaRPr lang="en-US" sz="2500" u="none" strike="noStrike" dirty="0">
              <a:solidFill>
                <a:srgbClr val="FFF6F3"/>
              </a:solidFill>
              <a:effectLst/>
              <a:latin typeface="GOTHAM-LIGHT" panose="02000504020000020004" pitchFamily="2" charset="0"/>
            </a:endParaRPr>
          </a:p>
          <a:p>
            <a:pPr algn="l"/>
            <a:r>
              <a:rPr lang="en-US" sz="2500" b="1" u="none" strike="noStrike" dirty="0">
                <a:solidFill>
                  <a:srgbClr val="FFF6F3"/>
                </a:solidFill>
                <a:effectLst/>
                <a:latin typeface="Gotham" panose="02000504050000020004" pitchFamily="2" charset="0"/>
              </a:rPr>
              <a:t>Simplified Impact: </a:t>
            </a:r>
            <a:r>
              <a:rPr lang="en-US" sz="2500" u="none" strike="noStrike" dirty="0">
                <a:solidFill>
                  <a:srgbClr val="FFF6F3"/>
                </a:solidFill>
                <a:effectLst/>
                <a:latin typeface="GOTHAM-LIGHT" panose="02000504020000020004" pitchFamily="2" charset="0"/>
              </a:rPr>
              <a:t>Making it easy for anyone to contribute to environmental goals efficiently.</a:t>
            </a:r>
          </a:p>
        </p:txBody>
      </p:sp>
      <p:cxnSp>
        <p:nvCxnSpPr>
          <p:cNvPr id="5" name="Straight Connector 4">
            <a:extLst>
              <a:ext uri="{FF2B5EF4-FFF2-40B4-BE49-F238E27FC236}">
                <a16:creationId xmlns:a16="http://schemas.microsoft.com/office/drawing/2014/main" id="{C9E41C53-9F5D-9FD9-A4D8-338C2D0BCC6F}"/>
              </a:ext>
            </a:extLst>
          </p:cNvPr>
          <p:cNvCxnSpPr>
            <a:cxnSpLocks/>
          </p:cNvCxnSpPr>
          <p:nvPr/>
        </p:nvCxnSpPr>
        <p:spPr>
          <a:xfrm>
            <a:off x="8070850" y="1332982"/>
            <a:ext cx="0" cy="6236792"/>
          </a:xfrm>
          <a:prstGeom prst="line">
            <a:avLst/>
          </a:prstGeom>
          <a:ln>
            <a:solidFill>
              <a:srgbClr val="FFF4DE"/>
            </a:solidFill>
          </a:ln>
        </p:spPr>
        <p:style>
          <a:lnRef idx="1">
            <a:schemeClr val="accent1"/>
          </a:lnRef>
          <a:fillRef idx="0">
            <a:schemeClr val="accent1"/>
          </a:fillRef>
          <a:effectRef idx="0">
            <a:schemeClr val="accent1"/>
          </a:effectRef>
          <a:fontRef idx="minor">
            <a:schemeClr val="tx1"/>
          </a:fontRef>
        </p:style>
      </p:cxnSp>
      <p:sp>
        <p:nvSpPr>
          <p:cNvPr id="4" name="object 9">
            <a:extLst>
              <a:ext uri="{FF2B5EF4-FFF2-40B4-BE49-F238E27FC236}">
                <a16:creationId xmlns:a16="http://schemas.microsoft.com/office/drawing/2014/main" id="{A6940058-5D58-8178-6D41-83F65DE1146F}"/>
              </a:ext>
            </a:extLst>
          </p:cNvPr>
          <p:cNvSpPr/>
          <p:nvPr/>
        </p:nvSpPr>
        <p:spPr>
          <a:xfrm>
            <a:off x="2005330" y="8518856"/>
            <a:ext cx="3627120" cy="228600"/>
          </a:xfrm>
          <a:custGeom>
            <a:avLst/>
            <a:gdLst/>
            <a:ahLst/>
            <a:cxnLst/>
            <a:rect l="l" t="t" r="r" b="b"/>
            <a:pathLst>
              <a:path w="3683634" h="429895">
                <a:moveTo>
                  <a:pt x="3683135" y="0"/>
                </a:moveTo>
                <a:lnTo>
                  <a:pt x="0" y="0"/>
                </a:lnTo>
                <a:lnTo>
                  <a:pt x="0" y="429308"/>
                </a:lnTo>
                <a:lnTo>
                  <a:pt x="3683135" y="429308"/>
                </a:lnTo>
                <a:lnTo>
                  <a:pt x="3683135" y="0"/>
                </a:lnTo>
                <a:close/>
              </a:path>
            </a:pathLst>
          </a:custGeom>
          <a:solidFill>
            <a:srgbClr val="B79E55">
              <a:alpha val="69699"/>
            </a:srgbClr>
          </a:solidFill>
        </p:spPr>
        <p:txBody>
          <a:bodyPr wrap="square" lIns="0" tIns="0" rIns="0" bIns="0" rtlCol="0"/>
          <a:lstStyle/>
          <a:p>
            <a:pPr algn="l" rtl="0"/>
            <a:endParaRPr/>
          </a:p>
        </p:txBody>
      </p:sp>
      <p:sp>
        <p:nvSpPr>
          <p:cNvPr id="10" name="TextBox 9">
            <a:extLst>
              <a:ext uri="{FF2B5EF4-FFF2-40B4-BE49-F238E27FC236}">
                <a16:creationId xmlns:a16="http://schemas.microsoft.com/office/drawing/2014/main" id="{5FE34528-061F-1C75-D541-3B92832C2F3E}"/>
              </a:ext>
            </a:extLst>
          </p:cNvPr>
          <p:cNvSpPr txBox="1"/>
          <p:nvPr/>
        </p:nvSpPr>
        <p:spPr>
          <a:xfrm>
            <a:off x="11639363" y="3619504"/>
            <a:ext cx="370929" cy="741598"/>
          </a:xfrm>
          <a:prstGeom prst="rect">
            <a:avLst/>
          </a:prstGeom>
          <a:noFill/>
        </p:spPr>
        <p:txBody>
          <a:bodyPr wrap="none" rtlCol="0">
            <a:spAutoFit/>
          </a:bodyPr>
          <a:lstStyle/>
          <a:p>
            <a:endParaRPr lang="en-SA" dirty="0"/>
          </a:p>
        </p:txBody>
      </p:sp>
      <p:cxnSp>
        <p:nvCxnSpPr>
          <p:cNvPr id="22" name="Straight Connector 21">
            <a:extLst>
              <a:ext uri="{FF2B5EF4-FFF2-40B4-BE49-F238E27FC236}">
                <a16:creationId xmlns:a16="http://schemas.microsoft.com/office/drawing/2014/main" id="{1904AB4E-580A-930A-5167-B1256C721D89}"/>
              </a:ext>
            </a:extLst>
          </p:cNvPr>
          <p:cNvCxnSpPr>
            <a:cxnSpLocks/>
          </p:cNvCxnSpPr>
          <p:nvPr/>
        </p:nvCxnSpPr>
        <p:spPr>
          <a:xfrm flipH="1">
            <a:off x="8909050" y="2713355"/>
            <a:ext cx="10058400" cy="0"/>
          </a:xfrm>
          <a:prstGeom prst="line">
            <a:avLst/>
          </a:prstGeom>
          <a:ln>
            <a:solidFill>
              <a:srgbClr val="FFF4DE"/>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9915D7E-03C9-AD38-46ED-94A9D2D7ACF4}"/>
              </a:ext>
            </a:extLst>
          </p:cNvPr>
          <p:cNvCxnSpPr>
            <a:cxnSpLocks/>
          </p:cNvCxnSpPr>
          <p:nvPr/>
        </p:nvCxnSpPr>
        <p:spPr>
          <a:xfrm flipH="1">
            <a:off x="8929370" y="4450715"/>
            <a:ext cx="9941560" cy="0"/>
          </a:xfrm>
          <a:prstGeom prst="line">
            <a:avLst/>
          </a:prstGeom>
          <a:ln>
            <a:solidFill>
              <a:srgbClr val="FFF4DE"/>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5810B85-AA6D-38CD-350C-E09FA7DDF91D}"/>
              </a:ext>
            </a:extLst>
          </p:cNvPr>
          <p:cNvCxnSpPr>
            <a:cxnSpLocks/>
          </p:cNvCxnSpPr>
          <p:nvPr/>
        </p:nvCxnSpPr>
        <p:spPr>
          <a:xfrm flipH="1">
            <a:off x="8929370" y="6188075"/>
            <a:ext cx="9961880" cy="0"/>
          </a:xfrm>
          <a:prstGeom prst="line">
            <a:avLst/>
          </a:prstGeom>
          <a:ln>
            <a:solidFill>
              <a:srgbClr val="FFF4DE"/>
            </a:solidFill>
          </a:ln>
        </p:spPr>
        <p:style>
          <a:lnRef idx="1">
            <a:schemeClr val="accent1"/>
          </a:lnRef>
          <a:fillRef idx="0">
            <a:schemeClr val="accent1"/>
          </a:fillRef>
          <a:effectRef idx="0">
            <a:schemeClr val="accent1"/>
          </a:effectRef>
          <a:fontRef idx="minor">
            <a:schemeClr val="tx1"/>
          </a:fontRef>
        </p:style>
      </p:cxnSp>
      <p:pic>
        <p:nvPicPr>
          <p:cNvPr id="41" name="Picture 40">
            <a:extLst>
              <a:ext uri="{FF2B5EF4-FFF2-40B4-BE49-F238E27FC236}">
                <a16:creationId xmlns:a16="http://schemas.microsoft.com/office/drawing/2014/main" id="{7D45A3DC-A285-F396-194D-7124F98E6CDF}"/>
              </a:ext>
            </a:extLst>
          </p:cNvPr>
          <p:cNvPicPr>
            <a:picLocks noChangeAspect="1"/>
          </p:cNvPicPr>
          <p:nvPr/>
        </p:nvPicPr>
        <p:blipFill>
          <a:blip r:embed="rId3"/>
          <a:stretch>
            <a:fillRect/>
          </a:stretch>
        </p:blipFill>
        <p:spPr>
          <a:xfrm>
            <a:off x="9477517" y="4650822"/>
            <a:ext cx="1392422" cy="1392422"/>
          </a:xfrm>
          <a:prstGeom prst="rect">
            <a:avLst/>
          </a:prstGeom>
        </p:spPr>
      </p:pic>
      <p:pic>
        <p:nvPicPr>
          <p:cNvPr id="42" name="Picture 41">
            <a:extLst>
              <a:ext uri="{FF2B5EF4-FFF2-40B4-BE49-F238E27FC236}">
                <a16:creationId xmlns:a16="http://schemas.microsoft.com/office/drawing/2014/main" id="{8A9355A5-7667-7E94-B790-37DA3F4A57D5}"/>
              </a:ext>
            </a:extLst>
          </p:cNvPr>
          <p:cNvPicPr>
            <a:picLocks noChangeAspect="1"/>
          </p:cNvPicPr>
          <p:nvPr/>
        </p:nvPicPr>
        <p:blipFill>
          <a:blip r:embed="rId4"/>
          <a:stretch>
            <a:fillRect/>
          </a:stretch>
        </p:blipFill>
        <p:spPr>
          <a:xfrm>
            <a:off x="9483683" y="6374561"/>
            <a:ext cx="1386256" cy="1386256"/>
          </a:xfrm>
          <a:prstGeom prst="rect">
            <a:avLst/>
          </a:prstGeom>
        </p:spPr>
      </p:pic>
      <p:pic>
        <p:nvPicPr>
          <p:cNvPr id="43" name="Picture 42">
            <a:extLst>
              <a:ext uri="{FF2B5EF4-FFF2-40B4-BE49-F238E27FC236}">
                <a16:creationId xmlns:a16="http://schemas.microsoft.com/office/drawing/2014/main" id="{FCB82B17-61BE-216E-69D5-63804EFCFEA7}"/>
              </a:ext>
            </a:extLst>
          </p:cNvPr>
          <p:cNvPicPr>
            <a:picLocks noChangeAspect="1"/>
          </p:cNvPicPr>
          <p:nvPr/>
        </p:nvPicPr>
        <p:blipFill>
          <a:blip r:embed="rId5"/>
          <a:stretch>
            <a:fillRect/>
          </a:stretch>
        </p:blipFill>
        <p:spPr>
          <a:xfrm>
            <a:off x="9477517" y="2858187"/>
            <a:ext cx="1342181" cy="1416131"/>
          </a:xfrm>
          <a:prstGeom prst="rect">
            <a:avLst/>
          </a:prstGeom>
        </p:spPr>
      </p:pic>
      <p:pic>
        <p:nvPicPr>
          <p:cNvPr id="44" name="Picture 43">
            <a:extLst>
              <a:ext uri="{FF2B5EF4-FFF2-40B4-BE49-F238E27FC236}">
                <a16:creationId xmlns:a16="http://schemas.microsoft.com/office/drawing/2014/main" id="{61066903-6FDA-9B5D-8F26-D1BBA492DE10}"/>
              </a:ext>
            </a:extLst>
          </p:cNvPr>
          <p:cNvPicPr>
            <a:picLocks noChangeAspect="1"/>
          </p:cNvPicPr>
          <p:nvPr/>
        </p:nvPicPr>
        <p:blipFill>
          <a:blip r:embed="rId6"/>
          <a:stretch>
            <a:fillRect/>
          </a:stretch>
        </p:blipFill>
        <p:spPr>
          <a:xfrm>
            <a:off x="9641296" y="1338919"/>
            <a:ext cx="1189756" cy="1221739"/>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40C6A-3284-78C4-2569-22155C6F854B}"/>
              </a:ext>
            </a:extLst>
          </p:cNvPr>
          <p:cNvSpPr>
            <a:spLocks noGrp="1"/>
          </p:cNvSpPr>
          <p:nvPr>
            <p:ph type="title"/>
          </p:nvPr>
        </p:nvSpPr>
        <p:spPr>
          <a:xfrm>
            <a:off x="2114953" y="9159875"/>
            <a:ext cx="15278472" cy="1828800"/>
          </a:xfrm>
        </p:spPr>
        <p:txBody>
          <a:bodyPr/>
          <a:lstStyle/>
          <a:p>
            <a:pPr rtl="0"/>
            <a:r>
              <a:rPr lang="en-US" sz="5400" dirty="0">
                <a:solidFill>
                  <a:srgbClr val="3D6B63"/>
                </a:solidFill>
                <a:effectLst/>
                <a:latin typeface="Gotham Black" panose="02000504050000020004" pitchFamily="2" charset="0"/>
                <a:cs typeface="Cadillac Sans Arabic Bold" pitchFamily="2" charset="-78"/>
              </a:rPr>
              <a:t>Purpose, Vision, and mission</a:t>
            </a:r>
            <a:br>
              <a:rPr lang="en-US" b="0" dirty="0">
                <a:solidFill>
                  <a:srgbClr val="3D6B63"/>
                </a:solidFill>
                <a:effectLst/>
                <a:latin typeface="GOTHAM-LIGHT" panose="02000504020000020004" pitchFamily="2" charset="0"/>
                <a:cs typeface="Frutiger LT Arabic 45 Light" pitchFamily="2" charset="-78"/>
              </a:rPr>
            </a:br>
            <a:r>
              <a:rPr lang="en-US" sz="4000" b="0" dirty="0">
                <a:solidFill>
                  <a:srgbClr val="3D6B63"/>
                </a:solidFill>
                <a:latin typeface="GOTHAM-LIGHT" panose="02000504020000020004" pitchFamily="2" charset="0"/>
                <a:cs typeface="Frutiger LT Arabic 45 Light" pitchFamily="2" charset="-78"/>
              </a:rPr>
              <a:t>Why We Created TGE?</a:t>
            </a:r>
            <a:endParaRPr lang="en-SA" b="0" dirty="0">
              <a:solidFill>
                <a:srgbClr val="3D6B63"/>
              </a:solidFill>
              <a:latin typeface="GOTHAM-LIGHT" panose="02000504020000020004" pitchFamily="2" charset="0"/>
              <a:cs typeface="Frutiger LT Arabic 45 Light" pitchFamily="2" charset="-78"/>
            </a:endParaRPr>
          </a:p>
        </p:txBody>
      </p:sp>
      <p:sp>
        <p:nvSpPr>
          <p:cNvPr id="6" name="Round Same Side Corner Rectangle 5">
            <a:extLst>
              <a:ext uri="{FF2B5EF4-FFF2-40B4-BE49-F238E27FC236}">
                <a16:creationId xmlns:a16="http://schemas.microsoft.com/office/drawing/2014/main" id="{A64556B6-D220-124F-0128-7033FC41A3E4}"/>
              </a:ext>
            </a:extLst>
          </p:cNvPr>
          <p:cNvSpPr/>
          <p:nvPr/>
        </p:nvSpPr>
        <p:spPr>
          <a:xfrm rot="5400000" flipV="1">
            <a:off x="7126421" y="-4814754"/>
            <a:ext cx="5943600" cy="18500458"/>
          </a:xfrm>
          <a:prstGeom prst="round2SameRect">
            <a:avLst>
              <a:gd name="adj1" fmla="val 7778"/>
              <a:gd name="adj2" fmla="val 0"/>
            </a:avLst>
          </a:prstGeom>
          <a:noFill/>
          <a:ln>
            <a:solidFill>
              <a:srgbClr val="FFCB1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SA"/>
          </a:p>
        </p:txBody>
      </p:sp>
      <p:sp>
        <p:nvSpPr>
          <p:cNvPr id="3" name="Text Placeholder 2">
            <a:extLst>
              <a:ext uri="{FF2B5EF4-FFF2-40B4-BE49-F238E27FC236}">
                <a16:creationId xmlns:a16="http://schemas.microsoft.com/office/drawing/2014/main" id="{F3EFD46E-7323-F506-215A-AA51406442E7}"/>
              </a:ext>
            </a:extLst>
          </p:cNvPr>
          <p:cNvSpPr>
            <a:spLocks noGrp="1"/>
          </p:cNvSpPr>
          <p:nvPr>
            <p:ph type="body" idx="1"/>
          </p:nvPr>
        </p:nvSpPr>
        <p:spPr>
          <a:xfrm>
            <a:off x="2114953" y="3973012"/>
            <a:ext cx="5498697" cy="3396537"/>
          </a:xfrm>
        </p:spPr>
        <p:txBody>
          <a:bodyPr/>
          <a:lstStyle/>
          <a:p>
            <a:pPr algn="l" rtl="0"/>
            <a:r>
              <a:rPr lang="en-US" sz="4400" dirty="0">
                <a:solidFill>
                  <a:schemeClr val="bg1"/>
                </a:solidFill>
                <a:latin typeface="GOTHAM-MEDIUM" panose="02000504050000020004" pitchFamily="2" charset="0"/>
                <a:cs typeface="Cadillac Sans Arabic Bold" pitchFamily="2" charset="-78"/>
              </a:rPr>
              <a:t>Purpose</a:t>
            </a:r>
          </a:p>
          <a:p>
            <a:endParaRPr lang="en-US" sz="1200" dirty="0">
              <a:solidFill>
                <a:schemeClr val="bg1"/>
              </a:solidFill>
              <a:latin typeface="AppleSystemUIFont"/>
              <a:ea typeface="Aptos" panose="020B0004020202020204" pitchFamily="34" charset="0"/>
              <a:cs typeface="AppleSystemUIFont"/>
            </a:endParaRPr>
          </a:p>
          <a:p>
            <a:pPr marL="0" algn="l" rtl="0"/>
            <a:r>
              <a:rPr lang="en-US" sz="2400" dirty="0">
                <a:solidFill>
                  <a:schemeClr val="bg1"/>
                </a:solidFill>
                <a:latin typeface="GOTHAM-LIGHT" panose="02000504020000020004" pitchFamily="2" charset="0"/>
              </a:rPr>
              <a:t>To empower sustainable growth by planting 10 million trees by 2030, utilizing Web3.0 to connect communities and ensure transparency in environmental contributions.</a:t>
            </a:r>
            <a:endParaRPr lang="en-SA" sz="2400" dirty="0">
              <a:solidFill>
                <a:schemeClr val="bg1"/>
              </a:solidFill>
              <a:latin typeface="GOTHAM-LIGHT" panose="02000504020000020004" pitchFamily="2" charset="0"/>
            </a:endParaRPr>
          </a:p>
        </p:txBody>
      </p:sp>
      <p:sp>
        <p:nvSpPr>
          <p:cNvPr id="5" name="object 9">
            <a:extLst>
              <a:ext uri="{FF2B5EF4-FFF2-40B4-BE49-F238E27FC236}">
                <a16:creationId xmlns:a16="http://schemas.microsoft.com/office/drawing/2014/main" id="{831DFFFC-0711-55FD-BE1A-6D2761BE34A1}"/>
              </a:ext>
            </a:extLst>
          </p:cNvPr>
          <p:cNvSpPr/>
          <p:nvPr/>
        </p:nvSpPr>
        <p:spPr>
          <a:xfrm>
            <a:off x="2005330" y="8518856"/>
            <a:ext cx="3627120" cy="228600"/>
          </a:xfrm>
          <a:custGeom>
            <a:avLst/>
            <a:gdLst/>
            <a:ahLst/>
            <a:cxnLst/>
            <a:rect l="l" t="t" r="r" b="b"/>
            <a:pathLst>
              <a:path w="3683634" h="429895">
                <a:moveTo>
                  <a:pt x="3683135" y="0"/>
                </a:moveTo>
                <a:lnTo>
                  <a:pt x="0" y="0"/>
                </a:lnTo>
                <a:lnTo>
                  <a:pt x="0" y="429308"/>
                </a:lnTo>
                <a:lnTo>
                  <a:pt x="3683135" y="429308"/>
                </a:lnTo>
                <a:lnTo>
                  <a:pt x="3683135" y="0"/>
                </a:lnTo>
                <a:close/>
              </a:path>
            </a:pathLst>
          </a:custGeom>
          <a:solidFill>
            <a:srgbClr val="B79E55">
              <a:alpha val="69699"/>
            </a:srgbClr>
          </a:solidFill>
        </p:spPr>
        <p:txBody>
          <a:bodyPr wrap="square" lIns="0" tIns="0" rIns="0" bIns="0" rtlCol="0"/>
          <a:lstStyle/>
          <a:p>
            <a:pPr algn="l" rtl="0"/>
            <a:endParaRPr/>
          </a:p>
        </p:txBody>
      </p:sp>
      <p:sp>
        <p:nvSpPr>
          <p:cNvPr id="8" name="Chord 7">
            <a:extLst>
              <a:ext uri="{FF2B5EF4-FFF2-40B4-BE49-F238E27FC236}">
                <a16:creationId xmlns:a16="http://schemas.microsoft.com/office/drawing/2014/main" id="{2206766B-F4E3-6AB8-04AF-CC5A7E4FB70B}"/>
              </a:ext>
            </a:extLst>
          </p:cNvPr>
          <p:cNvSpPr/>
          <p:nvPr/>
        </p:nvSpPr>
        <p:spPr>
          <a:xfrm rot="3735321">
            <a:off x="788965" y="1202216"/>
            <a:ext cx="993945" cy="1536511"/>
          </a:xfrm>
          <a:custGeom>
            <a:avLst/>
            <a:gdLst>
              <a:gd name="connsiteX0" fmla="*/ 778421 w 911977"/>
              <a:gd name="connsiteY0" fmla="*/ 778421 h 911977"/>
              <a:gd name="connsiteX1" fmla="*/ 227994 w 911977"/>
              <a:gd name="connsiteY1" fmla="*/ 850886 h 911977"/>
              <a:gd name="connsiteX2" fmla="*/ 15537 w 911977"/>
              <a:gd name="connsiteY2" fmla="*/ 337969 h 911977"/>
              <a:gd name="connsiteX3" fmla="*/ 455989 w 911977"/>
              <a:gd name="connsiteY3" fmla="*/ -1 h 911977"/>
              <a:gd name="connsiteX4" fmla="*/ 778421 w 911977"/>
              <a:gd name="connsiteY4" fmla="*/ 778421 h 911977"/>
              <a:gd name="connsiteX0" fmla="*/ 778462 w 778462"/>
              <a:gd name="connsiteY0" fmla="*/ 1042622 h 1176188"/>
              <a:gd name="connsiteX1" fmla="*/ 228035 w 778462"/>
              <a:gd name="connsiteY1" fmla="*/ 1115087 h 1176188"/>
              <a:gd name="connsiteX2" fmla="*/ 15578 w 778462"/>
              <a:gd name="connsiteY2" fmla="*/ 602170 h 1176188"/>
              <a:gd name="connsiteX3" fmla="*/ 354894 w 778462"/>
              <a:gd name="connsiteY3" fmla="*/ 0 h 1176188"/>
              <a:gd name="connsiteX4" fmla="*/ 778462 w 778462"/>
              <a:gd name="connsiteY4" fmla="*/ 1042622 h 1176188"/>
              <a:gd name="connsiteX0" fmla="*/ 778462 w 778462"/>
              <a:gd name="connsiteY0" fmla="*/ 1042622 h 1176188"/>
              <a:gd name="connsiteX1" fmla="*/ 228035 w 778462"/>
              <a:gd name="connsiteY1" fmla="*/ 1115087 h 1176188"/>
              <a:gd name="connsiteX2" fmla="*/ 15578 w 778462"/>
              <a:gd name="connsiteY2" fmla="*/ 602170 h 1176188"/>
              <a:gd name="connsiteX3" fmla="*/ 354894 w 778462"/>
              <a:gd name="connsiteY3" fmla="*/ 0 h 1176188"/>
              <a:gd name="connsiteX4" fmla="*/ 778462 w 778462"/>
              <a:gd name="connsiteY4" fmla="*/ 1042622 h 1176188"/>
              <a:gd name="connsiteX0" fmla="*/ 778462 w 778462"/>
              <a:gd name="connsiteY0" fmla="*/ 1071710 h 1205276"/>
              <a:gd name="connsiteX1" fmla="*/ 228035 w 778462"/>
              <a:gd name="connsiteY1" fmla="*/ 1144175 h 1205276"/>
              <a:gd name="connsiteX2" fmla="*/ 15578 w 778462"/>
              <a:gd name="connsiteY2" fmla="*/ 631258 h 1205276"/>
              <a:gd name="connsiteX3" fmla="*/ 341090 w 778462"/>
              <a:gd name="connsiteY3" fmla="*/ 0 h 1205276"/>
              <a:gd name="connsiteX4" fmla="*/ 778462 w 778462"/>
              <a:gd name="connsiteY4" fmla="*/ 1071710 h 1205276"/>
              <a:gd name="connsiteX0" fmla="*/ 778462 w 778462"/>
              <a:gd name="connsiteY0" fmla="*/ 1071710 h 1205276"/>
              <a:gd name="connsiteX1" fmla="*/ 228035 w 778462"/>
              <a:gd name="connsiteY1" fmla="*/ 1144175 h 1205276"/>
              <a:gd name="connsiteX2" fmla="*/ 15578 w 778462"/>
              <a:gd name="connsiteY2" fmla="*/ 631258 h 1205276"/>
              <a:gd name="connsiteX3" fmla="*/ 341090 w 778462"/>
              <a:gd name="connsiteY3" fmla="*/ 0 h 1205276"/>
              <a:gd name="connsiteX4" fmla="*/ 778462 w 778462"/>
              <a:gd name="connsiteY4" fmla="*/ 1071710 h 1205276"/>
              <a:gd name="connsiteX0" fmla="*/ 778462 w 778462"/>
              <a:gd name="connsiteY0" fmla="*/ 959419 h 1092985"/>
              <a:gd name="connsiteX1" fmla="*/ 228035 w 778462"/>
              <a:gd name="connsiteY1" fmla="*/ 1031884 h 1092985"/>
              <a:gd name="connsiteX2" fmla="*/ 15578 w 778462"/>
              <a:gd name="connsiteY2" fmla="*/ 518967 h 1092985"/>
              <a:gd name="connsiteX3" fmla="*/ 282024 w 778462"/>
              <a:gd name="connsiteY3" fmla="*/ 0 h 1092985"/>
              <a:gd name="connsiteX4" fmla="*/ 778462 w 778462"/>
              <a:gd name="connsiteY4" fmla="*/ 959419 h 1092985"/>
              <a:gd name="connsiteX0" fmla="*/ 778462 w 778462"/>
              <a:gd name="connsiteY0" fmla="*/ 959518 h 1093084"/>
              <a:gd name="connsiteX1" fmla="*/ 228035 w 778462"/>
              <a:gd name="connsiteY1" fmla="*/ 1031983 h 1093084"/>
              <a:gd name="connsiteX2" fmla="*/ 15578 w 778462"/>
              <a:gd name="connsiteY2" fmla="*/ 519066 h 1093084"/>
              <a:gd name="connsiteX3" fmla="*/ 282024 w 778462"/>
              <a:gd name="connsiteY3" fmla="*/ 99 h 1093084"/>
              <a:gd name="connsiteX4" fmla="*/ 778462 w 778462"/>
              <a:gd name="connsiteY4" fmla="*/ 959518 h 1093084"/>
              <a:gd name="connsiteX0" fmla="*/ 778462 w 778462"/>
              <a:gd name="connsiteY0" fmla="*/ 934458 h 1068024"/>
              <a:gd name="connsiteX1" fmla="*/ 228035 w 778462"/>
              <a:gd name="connsiteY1" fmla="*/ 1006923 h 1068024"/>
              <a:gd name="connsiteX2" fmla="*/ 15578 w 778462"/>
              <a:gd name="connsiteY2" fmla="*/ 494006 h 1068024"/>
              <a:gd name="connsiteX3" fmla="*/ 263895 w 778462"/>
              <a:gd name="connsiteY3" fmla="*/ 108 h 1068024"/>
              <a:gd name="connsiteX4" fmla="*/ 778462 w 778462"/>
              <a:gd name="connsiteY4" fmla="*/ 934458 h 1068024"/>
              <a:gd name="connsiteX0" fmla="*/ 778462 w 778462"/>
              <a:gd name="connsiteY0" fmla="*/ 1008006 h 1141572"/>
              <a:gd name="connsiteX1" fmla="*/ 228035 w 778462"/>
              <a:gd name="connsiteY1" fmla="*/ 1080471 h 1141572"/>
              <a:gd name="connsiteX2" fmla="*/ 15578 w 778462"/>
              <a:gd name="connsiteY2" fmla="*/ 567554 h 1141572"/>
              <a:gd name="connsiteX3" fmla="*/ 302593 w 778462"/>
              <a:gd name="connsiteY3" fmla="*/ 86 h 1141572"/>
              <a:gd name="connsiteX4" fmla="*/ 778462 w 778462"/>
              <a:gd name="connsiteY4" fmla="*/ 1008006 h 1141572"/>
              <a:gd name="connsiteX0" fmla="*/ 778462 w 778462"/>
              <a:gd name="connsiteY0" fmla="*/ 1042848 h 1176414"/>
              <a:gd name="connsiteX1" fmla="*/ 228035 w 778462"/>
              <a:gd name="connsiteY1" fmla="*/ 1115313 h 1176414"/>
              <a:gd name="connsiteX2" fmla="*/ 15578 w 778462"/>
              <a:gd name="connsiteY2" fmla="*/ 602396 h 1176414"/>
              <a:gd name="connsiteX3" fmla="*/ 320924 w 778462"/>
              <a:gd name="connsiteY3" fmla="*/ 79 h 1176414"/>
              <a:gd name="connsiteX4" fmla="*/ 778462 w 778462"/>
              <a:gd name="connsiteY4" fmla="*/ 1042848 h 1176414"/>
              <a:gd name="connsiteX0" fmla="*/ 778462 w 778462"/>
              <a:gd name="connsiteY0" fmla="*/ 1052626 h 1186192"/>
              <a:gd name="connsiteX1" fmla="*/ 228035 w 778462"/>
              <a:gd name="connsiteY1" fmla="*/ 1125091 h 1186192"/>
              <a:gd name="connsiteX2" fmla="*/ 15578 w 778462"/>
              <a:gd name="connsiteY2" fmla="*/ 612174 h 1186192"/>
              <a:gd name="connsiteX3" fmla="*/ 321126 w 778462"/>
              <a:gd name="connsiteY3" fmla="*/ 77 h 1186192"/>
              <a:gd name="connsiteX4" fmla="*/ 778462 w 778462"/>
              <a:gd name="connsiteY4" fmla="*/ 1052626 h 1186192"/>
              <a:gd name="connsiteX0" fmla="*/ 778462 w 778462"/>
              <a:gd name="connsiteY0" fmla="*/ 1052611 h 1186177"/>
              <a:gd name="connsiteX1" fmla="*/ 228035 w 778462"/>
              <a:gd name="connsiteY1" fmla="*/ 1125076 h 1186177"/>
              <a:gd name="connsiteX2" fmla="*/ 15578 w 778462"/>
              <a:gd name="connsiteY2" fmla="*/ 612159 h 1186177"/>
              <a:gd name="connsiteX3" fmla="*/ 321126 w 778462"/>
              <a:gd name="connsiteY3" fmla="*/ 62 h 1186177"/>
              <a:gd name="connsiteX4" fmla="*/ 778462 w 778462"/>
              <a:gd name="connsiteY4" fmla="*/ 1052611 h 1186177"/>
              <a:gd name="connsiteX0" fmla="*/ 986410 w 986410"/>
              <a:gd name="connsiteY0" fmla="*/ 1528566 h 1560265"/>
              <a:gd name="connsiteX1" fmla="*/ 226596 w 986410"/>
              <a:gd name="connsiteY1" fmla="*/ 1125076 h 1560265"/>
              <a:gd name="connsiteX2" fmla="*/ 14139 w 986410"/>
              <a:gd name="connsiteY2" fmla="*/ 612159 h 1560265"/>
              <a:gd name="connsiteX3" fmla="*/ 319687 w 986410"/>
              <a:gd name="connsiteY3" fmla="*/ 62 h 1560265"/>
              <a:gd name="connsiteX4" fmla="*/ 986410 w 986410"/>
              <a:gd name="connsiteY4" fmla="*/ 1528566 h 1560265"/>
              <a:gd name="connsiteX0" fmla="*/ 986410 w 986410"/>
              <a:gd name="connsiteY0" fmla="*/ 1528566 h 1528566"/>
              <a:gd name="connsiteX1" fmla="*/ 226596 w 986410"/>
              <a:gd name="connsiteY1" fmla="*/ 1125076 h 1528566"/>
              <a:gd name="connsiteX2" fmla="*/ 14139 w 986410"/>
              <a:gd name="connsiteY2" fmla="*/ 612159 h 1528566"/>
              <a:gd name="connsiteX3" fmla="*/ 319687 w 986410"/>
              <a:gd name="connsiteY3" fmla="*/ 62 h 1528566"/>
              <a:gd name="connsiteX4" fmla="*/ 986410 w 986410"/>
              <a:gd name="connsiteY4" fmla="*/ 1528566 h 1528566"/>
              <a:gd name="connsiteX0" fmla="*/ 980002 w 980002"/>
              <a:gd name="connsiteY0" fmla="*/ 1528566 h 1528566"/>
              <a:gd name="connsiteX1" fmla="*/ 220188 w 980002"/>
              <a:gd name="connsiteY1" fmla="*/ 1125076 h 1528566"/>
              <a:gd name="connsiteX2" fmla="*/ 7731 w 980002"/>
              <a:gd name="connsiteY2" fmla="*/ 612159 h 1528566"/>
              <a:gd name="connsiteX3" fmla="*/ 313279 w 980002"/>
              <a:gd name="connsiteY3" fmla="*/ 62 h 1528566"/>
              <a:gd name="connsiteX4" fmla="*/ 980002 w 980002"/>
              <a:gd name="connsiteY4" fmla="*/ 1528566 h 1528566"/>
              <a:gd name="connsiteX0" fmla="*/ 983559 w 983559"/>
              <a:gd name="connsiteY0" fmla="*/ 1528566 h 1528566"/>
              <a:gd name="connsiteX1" fmla="*/ 223745 w 983559"/>
              <a:gd name="connsiteY1" fmla="*/ 1125076 h 1528566"/>
              <a:gd name="connsiteX2" fmla="*/ 11288 w 983559"/>
              <a:gd name="connsiteY2" fmla="*/ 612159 h 1528566"/>
              <a:gd name="connsiteX3" fmla="*/ 316836 w 983559"/>
              <a:gd name="connsiteY3" fmla="*/ 62 h 1528566"/>
              <a:gd name="connsiteX4" fmla="*/ 983559 w 983559"/>
              <a:gd name="connsiteY4" fmla="*/ 1528566 h 1528566"/>
              <a:gd name="connsiteX0" fmla="*/ 986120 w 986120"/>
              <a:gd name="connsiteY0" fmla="*/ 1528566 h 1528566"/>
              <a:gd name="connsiteX1" fmla="*/ 189421 w 986120"/>
              <a:gd name="connsiteY1" fmla="*/ 1110618 h 1528566"/>
              <a:gd name="connsiteX2" fmla="*/ 13849 w 986120"/>
              <a:gd name="connsiteY2" fmla="*/ 612159 h 1528566"/>
              <a:gd name="connsiteX3" fmla="*/ 319397 w 986120"/>
              <a:gd name="connsiteY3" fmla="*/ 62 h 1528566"/>
              <a:gd name="connsiteX4" fmla="*/ 986120 w 986120"/>
              <a:gd name="connsiteY4" fmla="*/ 1528566 h 1528566"/>
              <a:gd name="connsiteX0" fmla="*/ 991193 w 991193"/>
              <a:gd name="connsiteY0" fmla="*/ 1528566 h 1528566"/>
              <a:gd name="connsiteX1" fmla="*/ 194494 w 991193"/>
              <a:gd name="connsiteY1" fmla="*/ 1110618 h 1528566"/>
              <a:gd name="connsiteX2" fmla="*/ 18922 w 991193"/>
              <a:gd name="connsiteY2" fmla="*/ 612159 h 1528566"/>
              <a:gd name="connsiteX3" fmla="*/ 324470 w 991193"/>
              <a:gd name="connsiteY3" fmla="*/ 62 h 1528566"/>
              <a:gd name="connsiteX4" fmla="*/ 991193 w 991193"/>
              <a:gd name="connsiteY4" fmla="*/ 1528566 h 1528566"/>
              <a:gd name="connsiteX0" fmla="*/ 996160 w 996160"/>
              <a:gd name="connsiteY0" fmla="*/ 1536511 h 1536511"/>
              <a:gd name="connsiteX1" fmla="*/ 193753 w 996160"/>
              <a:gd name="connsiteY1" fmla="*/ 1110618 h 1536511"/>
              <a:gd name="connsiteX2" fmla="*/ 18181 w 996160"/>
              <a:gd name="connsiteY2" fmla="*/ 612159 h 1536511"/>
              <a:gd name="connsiteX3" fmla="*/ 323729 w 996160"/>
              <a:gd name="connsiteY3" fmla="*/ 62 h 1536511"/>
              <a:gd name="connsiteX4" fmla="*/ 996160 w 996160"/>
              <a:gd name="connsiteY4" fmla="*/ 1536511 h 1536511"/>
              <a:gd name="connsiteX0" fmla="*/ 993303 w 993303"/>
              <a:gd name="connsiteY0" fmla="*/ 1536511 h 1536511"/>
              <a:gd name="connsiteX1" fmla="*/ 190896 w 993303"/>
              <a:gd name="connsiteY1" fmla="*/ 1110618 h 1536511"/>
              <a:gd name="connsiteX2" fmla="*/ 15324 w 993303"/>
              <a:gd name="connsiteY2" fmla="*/ 612159 h 1536511"/>
              <a:gd name="connsiteX3" fmla="*/ 320872 w 993303"/>
              <a:gd name="connsiteY3" fmla="*/ 62 h 1536511"/>
              <a:gd name="connsiteX4" fmla="*/ 993303 w 993303"/>
              <a:gd name="connsiteY4" fmla="*/ 1536511 h 1536511"/>
              <a:gd name="connsiteX0" fmla="*/ 986462 w 986462"/>
              <a:gd name="connsiteY0" fmla="*/ 1536511 h 1536511"/>
              <a:gd name="connsiteX1" fmla="*/ 184055 w 986462"/>
              <a:gd name="connsiteY1" fmla="*/ 1110618 h 1536511"/>
              <a:gd name="connsiteX2" fmla="*/ 8483 w 986462"/>
              <a:gd name="connsiteY2" fmla="*/ 612159 h 1536511"/>
              <a:gd name="connsiteX3" fmla="*/ 314031 w 986462"/>
              <a:gd name="connsiteY3" fmla="*/ 62 h 1536511"/>
              <a:gd name="connsiteX4" fmla="*/ 986462 w 986462"/>
              <a:gd name="connsiteY4" fmla="*/ 1536511 h 1536511"/>
              <a:gd name="connsiteX0" fmla="*/ 989778 w 989778"/>
              <a:gd name="connsiteY0" fmla="*/ 1536511 h 1536511"/>
              <a:gd name="connsiteX1" fmla="*/ 187371 w 989778"/>
              <a:gd name="connsiteY1" fmla="*/ 1110618 h 1536511"/>
              <a:gd name="connsiteX2" fmla="*/ 11799 w 989778"/>
              <a:gd name="connsiteY2" fmla="*/ 612159 h 1536511"/>
              <a:gd name="connsiteX3" fmla="*/ 317347 w 989778"/>
              <a:gd name="connsiteY3" fmla="*/ 62 h 1536511"/>
              <a:gd name="connsiteX4" fmla="*/ 989778 w 989778"/>
              <a:gd name="connsiteY4" fmla="*/ 1536511 h 1536511"/>
              <a:gd name="connsiteX0" fmla="*/ 991602 w 991602"/>
              <a:gd name="connsiteY0" fmla="*/ 1536511 h 1536511"/>
              <a:gd name="connsiteX1" fmla="*/ 189195 w 991602"/>
              <a:gd name="connsiteY1" fmla="*/ 1110618 h 1536511"/>
              <a:gd name="connsiteX2" fmla="*/ 13623 w 991602"/>
              <a:gd name="connsiteY2" fmla="*/ 612159 h 1536511"/>
              <a:gd name="connsiteX3" fmla="*/ 319171 w 991602"/>
              <a:gd name="connsiteY3" fmla="*/ 62 h 1536511"/>
              <a:gd name="connsiteX4" fmla="*/ 991602 w 991602"/>
              <a:gd name="connsiteY4" fmla="*/ 1536511 h 1536511"/>
              <a:gd name="connsiteX0" fmla="*/ 993945 w 993945"/>
              <a:gd name="connsiteY0" fmla="*/ 1536511 h 1536511"/>
              <a:gd name="connsiteX1" fmla="*/ 191538 w 993945"/>
              <a:gd name="connsiteY1" fmla="*/ 1110618 h 1536511"/>
              <a:gd name="connsiteX2" fmla="*/ 15966 w 993945"/>
              <a:gd name="connsiteY2" fmla="*/ 612159 h 1536511"/>
              <a:gd name="connsiteX3" fmla="*/ 321514 w 993945"/>
              <a:gd name="connsiteY3" fmla="*/ 62 h 1536511"/>
              <a:gd name="connsiteX4" fmla="*/ 993945 w 993945"/>
              <a:gd name="connsiteY4" fmla="*/ 1536511 h 1536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945" h="1536511">
                <a:moveTo>
                  <a:pt x="993945" y="1536511"/>
                </a:moveTo>
                <a:cubicBezTo>
                  <a:pt x="643748" y="1337718"/>
                  <a:pt x="334346" y="1199680"/>
                  <a:pt x="191538" y="1110618"/>
                </a:cubicBezTo>
                <a:cubicBezTo>
                  <a:pt x="48730" y="1021556"/>
                  <a:pt x="-37450" y="811510"/>
                  <a:pt x="15966" y="612159"/>
                </a:cubicBezTo>
                <a:cubicBezTo>
                  <a:pt x="41696" y="521832"/>
                  <a:pt x="331945" y="-6553"/>
                  <a:pt x="321514" y="62"/>
                </a:cubicBezTo>
                <a:cubicBezTo>
                  <a:pt x="428991" y="259536"/>
                  <a:pt x="886468" y="1277037"/>
                  <a:pt x="993945" y="1536511"/>
                </a:cubicBezTo>
                <a:close/>
              </a:path>
            </a:pathLst>
          </a:custGeom>
          <a:solidFill>
            <a:srgbClr val="FFCB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en-SA"/>
          </a:p>
        </p:txBody>
      </p:sp>
      <p:sp>
        <p:nvSpPr>
          <p:cNvPr id="7" name="TextBox 6">
            <a:extLst>
              <a:ext uri="{FF2B5EF4-FFF2-40B4-BE49-F238E27FC236}">
                <a16:creationId xmlns:a16="http://schemas.microsoft.com/office/drawing/2014/main" id="{D7ACFECA-8E92-250C-6F71-0E34E8296525}"/>
              </a:ext>
            </a:extLst>
          </p:cNvPr>
          <p:cNvSpPr txBox="1"/>
          <p:nvPr/>
        </p:nvSpPr>
        <p:spPr>
          <a:xfrm>
            <a:off x="8410670" y="3830623"/>
            <a:ext cx="4406964" cy="2105833"/>
          </a:xfrm>
          <a:prstGeom prst="rect">
            <a:avLst/>
          </a:prstGeom>
          <a:noFill/>
        </p:spPr>
        <p:txBody>
          <a:bodyPr wrap="square">
            <a:spAutoFit/>
          </a:bodyPr>
          <a:lstStyle/>
          <a:p>
            <a:r>
              <a:rPr lang="en-US" sz="4400" dirty="0">
                <a:solidFill>
                  <a:schemeClr val="bg1"/>
                </a:solidFill>
                <a:latin typeface="GOTHAM-MEDIUM" panose="02000504050000020004" pitchFamily="2" charset="0"/>
                <a:ea typeface="Aptos" panose="020B0004020202020204" pitchFamily="34" charset="0"/>
                <a:cs typeface="Cadillac Sans Arabic Bold" pitchFamily="2" charset="-78"/>
              </a:rPr>
              <a:t>Our Vision</a:t>
            </a:r>
          </a:p>
          <a:p>
            <a:endParaRPr lang="en-US" sz="1484" dirty="0">
              <a:solidFill>
                <a:schemeClr val="bg1"/>
              </a:solidFill>
              <a:latin typeface="AppleSystemUIFont"/>
              <a:ea typeface="Aptos" panose="020B0004020202020204" pitchFamily="34" charset="0"/>
              <a:cs typeface="AppleSystemUIFont"/>
            </a:endParaRPr>
          </a:p>
          <a:p>
            <a:r>
              <a:rPr lang="en-US" sz="2400" kern="0" dirty="0">
                <a:solidFill>
                  <a:schemeClr val="bg1"/>
                </a:solidFill>
                <a:latin typeface="GOTHAM-LIGHT" panose="02000504020000020004" pitchFamily="2" charset="0"/>
                <a:ea typeface="Aptos" panose="020B0004020202020204" pitchFamily="34" charset="0"/>
                <a:cs typeface="AppleSystemUIFont"/>
              </a:rPr>
              <a:t>Building local green economies for rapid climate impact through transparent innovation.</a:t>
            </a:r>
          </a:p>
        </p:txBody>
      </p:sp>
      <p:sp>
        <p:nvSpPr>
          <p:cNvPr id="10" name="TextBox 9">
            <a:extLst>
              <a:ext uri="{FF2B5EF4-FFF2-40B4-BE49-F238E27FC236}">
                <a16:creationId xmlns:a16="http://schemas.microsoft.com/office/drawing/2014/main" id="{7AAB592C-6B4B-28C5-84FB-0AFFF696EDE8}"/>
              </a:ext>
            </a:extLst>
          </p:cNvPr>
          <p:cNvSpPr txBox="1"/>
          <p:nvPr/>
        </p:nvSpPr>
        <p:spPr>
          <a:xfrm>
            <a:off x="12947650" y="3887268"/>
            <a:ext cx="5659271" cy="2044278"/>
          </a:xfrm>
          <a:prstGeom prst="rect">
            <a:avLst/>
          </a:prstGeom>
          <a:noFill/>
        </p:spPr>
        <p:txBody>
          <a:bodyPr wrap="square">
            <a:spAutoFit/>
          </a:bodyPr>
          <a:lstStyle/>
          <a:p>
            <a:r>
              <a:rPr lang="en-US" sz="4000" dirty="0">
                <a:solidFill>
                  <a:schemeClr val="bg1"/>
                </a:solidFill>
                <a:latin typeface="GOTHAM-MEDIUM" panose="02000504050000020004" pitchFamily="2" charset="0"/>
                <a:ea typeface="Aptos" panose="020B0004020202020204" pitchFamily="34" charset="0"/>
                <a:cs typeface="Cadillac Sans Arabic Bold" pitchFamily="2" charset="-78"/>
              </a:rPr>
              <a:t>Our Mission</a:t>
            </a:r>
          </a:p>
          <a:p>
            <a:endParaRPr lang="en-US" sz="1484" dirty="0">
              <a:solidFill>
                <a:schemeClr val="bg1"/>
              </a:solidFill>
              <a:latin typeface="AppleSystemUIFont"/>
              <a:ea typeface="Aptos" panose="020B0004020202020204" pitchFamily="34" charset="0"/>
              <a:cs typeface="AppleSystemUIFont"/>
            </a:endParaRPr>
          </a:p>
          <a:p>
            <a:r>
              <a:rPr lang="en-US" sz="2400" kern="0" dirty="0">
                <a:solidFill>
                  <a:schemeClr val="bg1"/>
                </a:solidFill>
                <a:latin typeface="GOTHAM-LIGHT" panose="02000504020000020004" pitchFamily="2" charset="0"/>
                <a:ea typeface="Aptos" panose="020B0004020202020204" pitchFamily="34" charset="0"/>
                <a:cs typeface="AppleSystemUIFont"/>
              </a:rPr>
              <a:t>"Harnessing technology to make carbon reduction transparent and effective, one tree at a time."</a:t>
            </a:r>
          </a:p>
        </p:txBody>
      </p:sp>
      <p:pic>
        <p:nvPicPr>
          <p:cNvPr id="15" name="Picture 14">
            <a:extLst>
              <a:ext uri="{FF2B5EF4-FFF2-40B4-BE49-F238E27FC236}">
                <a16:creationId xmlns:a16="http://schemas.microsoft.com/office/drawing/2014/main" id="{26D86282-2173-7DFB-48A7-5DEE02834A21}"/>
              </a:ext>
            </a:extLst>
          </p:cNvPr>
          <p:cNvPicPr>
            <a:picLocks noChangeAspect="1"/>
          </p:cNvPicPr>
          <p:nvPr/>
        </p:nvPicPr>
        <p:blipFill>
          <a:blip r:embed="rId2"/>
          <a:stretch>
            <a:fillRect/>
          </a:stretch>
        </p:blipFill>
        <p:spPr>
          <a:xfrm>
            <a:off x="8410670" y="2129862"/>
            <a:ext cx="1399553" cy="1399553"/>
          </a:xfrm>
          <a:prstGeom prst="rect">
            <a:avLst/>
          </a:prstGeom>
        </p:spPr>
      </p:pic>
      <p:pic>
        <p:nvPicPr>
          <p:cNvPr id="17" name="Picture 16">
            <a:extLst>
              <a:ext uri="{FF2B5EF4-FFF2-40B4-BE49-F238E27FC236}">
                <a16:creationId xmlns:a16="http://schemas.microsoft.com/office/drawing/2014/main" id="{61C9FF7F-340B-1310-CDEC-F1F7501D7D0B}"/>
              </a:ext>
            </a:extLst>
          </p:cNvPr>
          <p:cNvPicPr>
            <a:picLocks noChangeAspect="1"/>
          </p:cNvPicPr>
          <p:nvPr/>
        </p:nvPicPr>
        <p:blipFill>
          <a:blip r:embed="rId3"/>
          <a:stretch>
            <a:fillRect/>
          </a:stretch>
        </p:blipFill>
        <p:spPr>
          <a:xfrm>
            <a:off x="2703010" y="2161039"/>
            <a:ext cx="1399554" cy="1399554"/>
          </a:xfrm>
          <a:prstGeom prst="rect">
            <a:avLst/>
          </a:prstGeom>
        </p:spPr>
      </p:pic>
      <p:pic>
        <p:nvPicPr>
          <p:cNvPr id="19" name="Picture 18">
            <a:extLst>
              <a:ext uri="{FF2B5EF4-FFF2-40B4-BE49-F238E27FC236}">
                <a16:creationId xmlns:a16="http://schemas.microsoft.com/office/drawing/2014/main" id="{A4C63362-9EB2-EE2A-E813-A3E5236E19C1}"/>
              </a:ext>
            </a:extLst>
          </p:cNvPr>
          <p:cNvPicPr>
            <a:picLocks noChangeAspect="1"/>
          </p:cNvPicPr>
          <p:nvPr/>
        </p:nvPicPr>
        <p:blipFill>
          <a:blip r:embed="rId4"/>
          <a:stretch>
            <a:fillRect/>
          </a:stretch>
        </p:blipFill>
        <p:spPr>
          <a:xfrm>
            <a:off x="13481050" y="2128090"/>
            <a:ext cx="1399553" cy="1399553"/>
          </a:xfrm>
          <a:prstGeom prst="rect">
            <a:avLst/>
          </a:prstGeom>
        </p:spPr>
      </p:pic>
    </p:spTree>
    <p:extLst>
      <p:ext uri="{BB962C8B-B14F-4D97-AF65-F5344CB8AC3E}">
        <p14:creationId xmlns:p14="http://schemas.microsoft.com/office/powerpoint/2010/main" val="3104884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6A94E6E-0196-FD20-E907-19ACC7277CD0}"/>
              </a:ext>
            </a:extLst>
          </p:cNvPr>
          <p:cNvSpPr/>
          <p:nvPr/>
        </p:nvSpPr>
        <p:spPr>
          <a:xfrm>
            <a:off x="0" y="0"/>
            <a:ext cx="20104100" cy="8536388"/>
          </a:xfrm>
          <a:prstGeom prst="rect">
            <a:avLst/>
          </a:prstGeom>
          <a:gradFill>
            <a:gsLst>
              <a:gs pos="0">
                <a:schemeClr val="accent3">
                  <a:lumMod val="0"/>
                  <a:alpha val="0"/>
                </a:schemeClr>
              </a:gs>
              <a:gs pos="100000">
                <a:schemeClr val="tx1">
                  <a:lumMod val="95000"/>
                  <a:lumOff val="5000"/>
                  <a:alpha val="11000"/>
                </a:schemeClr>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SA"/>
          </a:p>
        </p:txBody>
      </p:sp>
      <p:sp>
        <p:nvSpPr>
          <p:cNvPr id="7" name="object 2">
            <a:extLst>
              <a:ext uri="{FF2B5EF4-FFF2-40B4-BE49-F238E27FC236}">
                <a16:creationId xmlns:a16="http://schemas.microsoft.com/office/drawing/2014/main" id="{6E016858-D6CE-E87E-EFE8-2C251CA693D7}"/>
              </a:ext>
            </a:extLst>
          </p:cNvPr>
          <p:cNvSpPr txBox="1">
            <a:spLocks/>
          </p:cNvSpPr>
          <p:nvPr/>
        </p:nvSpPr>
        <p:spPr>
          <a:xfrm>
            <a:off x="1899397" y="9232202"/>
            <a:ext cx="15278472" cy="1355628"/>
          </a:xfrm>
          <a:prstGeom prst="rect">
            <a:avLst/>
          </a:prstGeom>
        </p:spPr>
        <p:txBody>
          <a:bodyPr vert="horz" wrap="square" lIns="0" tIns="17145"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ts val="5480"/>
              </a:lnSpc>
              <a:spcBef>
                <a:spcPts val="135"/>
              </a:spcBef>
            </a:pPr>
            <a:r>
              <a:rPr lang="en-US" sz="5400" b="1" dirty="0">
                <a:solidFill>
                  <a:srgbClr val="FFF4DE"/>
                </a:solidFill>
                <a:latin typeface="Gotham Black" panose="02000504050000020004" pitchFamily="2" charset="0"/>
                <a:cs typeface="Cadillac Sans Arabic Bold" pitchFamily="2" charset="-78"/>
              </a:rPr>
              <a:t>The</a:t>
            </a:r>
            <a:r>
              <a:rPr lang="en-US" sz="5400" b="1" spc="5" dirty="0">
                <a:solidFill>
                  <a:srgbClr val="FFF4DE"/>
                </a:solidFill>
                <a:latin typeface="Gotham Black" panose="02000504050000020004" pitchFamily="2" charset="0"/>
                <a:cs typeface="Cadillac Sans Arabic Bold" pitchFamily="2" charset="-78"/>
              </a:rPr>
              <a:t> </a:t>
            </a:r>
            <a:r>
              <a:rPr lang="en-US" sz="5400" b="1" dirty="0">
                <a:solidFill>
                  <a:srgbClr val="FFF4DE"/>
                </a:solidFill>
                <a:latin typeface="Gotham Black" panose="02000504050000020004" pitchFamily="2" charset="0"/>
                <a:cs typeface="Cadillac Sans Arabic Bold" pitchFamily="2" charset="-78"/>
              </a:rPr>
              <a:t>Business</a:t>
            </a:r>
            <a:r>
              <a:rPr lang="en-US" sz="5400" b="1" spc="5" dirty="0">
                <a:solidFill>
                  <a:srgbClr val="FFF4DE"/>
                </a:solidFill>
                <a:latin typeface="Gotham Black" panose="02000504050000020004" pitchFamily="2" charset="0"/>
                <a:cs typeface="Cadillac Sans Arabic Bold" pitchFamily="2" charset="-78"/>
              </a:rPr>
              <a:t> </a:t>
            </a:r>
            <a:r>
              <a:rPr lang="en-US" sz="5400" b="1" spc="-10" dirty="0">
                <a:solidFill>
                  <a:srgbClr val="FFF4DE"/>
                </a:solidFill>
                <a:latin typeface="Gotham Black" panose="02000504050000020004" pitchFamily="2" charset="0"/>
                <a:cs typeface="Cadillac Sans Arabic Bold" pitchFamily="2" charset="-78"/>
              </a:rPr>
              <a:t>Model</a:t>
            </a:r>
          </a:p>
          <a:p>
            <a:pPr algn="l">
              <a:lnSpc>
                <a:spcPts val="5480"/>
              </a:lnSpc>
            </a:pPr>
            <a:r>
              <a:rPr lang="en-US" sz="4400" dirty="0">
                <a:solidFill>
                  <a:srgbClr val="FFF4DE"/>
                </a:solidFill>
                <a:latin typeface="GOTHAM-LIGHT" panose="02000504020000020004" pitchFamily="2" charset="0"/>
                <a:cs typeface="Bahij TheSansArabic"/>
              </a:rPr>
              <a:t>How</a:t>
            </a:r>
            <a:r>
              <a:rPr lang="en-US" sz="4400" spc="-125" dirty="0">
                <a:solidFill>
                  <a:srgbClr val="FFF4DE"/>
                </a:solidFill>
                <a:latin typeface="GOTHAM-LIGHT" panose="02000504020000020004" pitchFamily="2" charset="0"/>
                <a:cs typeface="Bahij TheSansArabic"/>
              </a:rPr>
              <a:t> </a:t>
            </a:r>
            <a:r>
              <a:rPr lang="en-US" sz="4400" dirty="0">
                <a:solidFill>
                  <a:srgbClr val="FFF4DE"/>
                </a:solidFill>
                <a:latin typeface="GOTHAM-LIGHT" panose="02000504020000020004" pitchFamily="2" charset="0"/>
                <a:cs typeface="Bahij TheSansArabic"/>
              </a:rPr>
              <a:t>do</a:t>
            </a:r>
            <a:r>
              <a:rPr lang="en-US" sz="4400" spc="-120" dirty="0">
                <a:solidFill>
                  <a:srgbClr val="FFF4DE"/>
                </a:solidFill>
                <a:latin typeface="GOTHAM-LIGHT" panose="02000504020000020004" pitchFamily="2" charset="0"/>
                <a:cs typeface="Bahij TheSansArabic"/>
              </a:rPr>
              <a:t> </a:t>
            </a:r>
            <a:r>
              <a:rPr lang="en-US" sz="4400" dirty="0">
                <a:solidFill>
                  <a:srgbClr val="FFF4DE"/>
                </a:solidFill>
                <a:latin typeface="GOTHAM-LIGHT" panose="02000504020000020004" pitchFamily="2" charset="0"/>
                <a:cs typeface="Bahij TheSansArabic"/>
              </a:rPr>
              <a:t>carbon</a:t>
            </a:r>
            <a:r>
              <a:rPr lang="en-US" sz="4400" spc="-114" dirty="0">
                <a:solidFill>
                  <a:srgbClr val="FFF4DE"/>
                </a:solidFill>
                <a:latin typeface="GOTHAM-LIGHT" panose="02000504020000020004" pitchFamily="2" charset="0"/>
                <a:cs typeface="Bahij TheSansArabic"/>
              </a:rPr>
              <a:t> </a:t>
            </a:r>
            <a:r>
              <a:rPr lang="en-US" sz="4400" dirty="0">
                <a:solidFill>
                  <a:srgbClr val="FFF4DE"/>
                </a:solidFill>
                <a:latin typeface="GOTHAM-LIGHT" panose="02000504020000020004" pitchFamily="2" charset="0"/>
                <a:cs typeface="Bahij TheSansArabic"/>
              </a:rPr>
              <a:t>credit</a:t>
            </a:r>
            <a:r>
              <a:rPr lang="en-US" sz="4400" spc="-120" dirty="0">
                <a:solidFill>
                  <a:srgbClr val="FFF4DE"/>
                </a:solidFill>
                <a:latin typeface="GOTHAM-LIGHT" panose="02000504020000020004" pitchFamily="2" charset="0"/>
                <a:cs typeface="Bahij TheSansArabic"/>
              </a:rPr>
              <a:t> </a:t>
            </a:r>
            <a:r>
              <a:rPr lang="en-US" sz="4400" spc="-10" dirty="0">
                <a:solidFill>
                  <a:srgbClr val="FFF4DE"/>
                </a:solidFill>
                <a:latin typeface="GOTHAM-LIGHT" panose="02000504020000020004" pitchFamily="2" charset="0"/>
                <a:cs typeface="Bahij TheSansArabic"/>
              </a:rPr>
              <a:t>work?</a:t>
            </a:r>
            <a:endParaRPr lang="en-US" sz="4400" dirty="0">
              <a:solidFill>
                <a:srgbClr val="FFF4DE"/>
              </a:solidFill>
              <a:latin typeface="GOTHAM-LIGHT" panose="02000504020000020004" pitchFamily="2" charset="0"/>
              <a:cs typeface="Bahij TheSansArabic"/>
            </a:endParaRPr>
          </a:p>
        </p:txBody>
      </p:sp>
      <p:pic>
        <p:nvPicPr>
          <p:cNvPr id="3" name="Picture 2" descr="A diagram of a factory&#10;&#10;Description automatically generated">
            <a:extLst>
              <a:ext uri="{FF2B5EF4-FFF2-40B4-BE49-F238E27FC236}">
                <a16:creationId xmlns:a16="http://schemas.microsoft.com/office/drawing/2014/main" id="{9419A6EC-8ADE-F317-3989-02F8733C815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04633" y="244475"/>
            <a:ext cx="10668000" cy="8291913"/>
          </a:xfrm>
          <a:prstGeom prst="rect">
            <a:avLst/>
          </a:prstGeom>
        </p:spPr>
      </p:pic>
      <p:sp>
        <p:nvSpPr>
          <p:cNvPr id="4" name="object 9">
            <a:extLst>
              <a:ext uri="{FF2B5EF4-FFF2-40B4-BE49-F238E27FC236}">
                <a16:creationId xmlns:a16="http://schemas.microsoft.com/office/drawing/2014/main" id="{E5797D7D-7032-3EC3-DF29-A06A83B924C8}"/>
              </a:ext>
            </a:extLst>
          </p:cNvPr>
          <p:cNvSpPr/>
          <p:nvPr/>
        </p:nvSpPr>
        <p:spPr>
          <a:xfrm>
            <a:off x="1928159" y="8422088"/>
            <a:ext cx="3627120" cy="228600"/>
          </a:xfrm>
          <a:custGeom>
            <a:avLst/>
            <a:gdLst/>
            <a:ahLst/>
            <a:cxnLst/>
            <a:rect l="l" t="t" r="r" b="b"/>
            <a:pathLst>
              <a:path w="3683634" h="429895">
                <a:moveTo>
                  <a:pt x="3683135" y="0"/>
                </a:moveTo>
                <a:lnTo>
                  <a:pt x="0" y="0"/>
                </a:lnTo>
                <a:lnTo>
                  <a:pt x="0" y="429308"/>
                </a:lnTo>
                <a:lnTo>
                  <a:pt x="3683135" y="429308"/>
                </a:lnTo>
                <a:lnTo>
                  <a:pt x="3683135" y="0"/>
                </a:lnTo>
                <a:close/>
              </a:path>
            </a:pathLst>
          </a:custGeom>
          <a:solidFill>
            <a:srgbClr val="B79E55">
              <a:alpha val="69699"/>
            </a:srgbClr>
          </a:solidFill>
        </p:spPr>
        <p:txBody>
          <a:bodyPr wrap="square" lIns="0" tIns="0" rIns="0" bIns="0" rtlCol="0"/>
          <a:lstStyle/>
          <a:p>
            <a:pPr algn="l" rtl="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443A3B9-0561-FE32-D2AA-07CC43565C8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28577" y="1415390"/>
            <a:ext cx="12007663" cy="6538861"/>
          </a:xfrm>
          <a:prstGeom prst="rect">
            <a:avLst/>
          </a:prstGeom>
        </p:spPr>
      </p:pic>
      <p:sp>
        <p:nvSpPr>
          <p:cNvPr id="4" name="object 4">
            <a:extLst>
              <a:ext uri="{FF2B5EF4-FFF2-40B4-BE49-F238E27FC236}">
                <a16:creationId xmlns:a16="http://schemas.microsoft.com/office/drawing/2014/main" id="{CF5A72AD-B413-4AED-9557-D7276689CBD4}"/>
              </a:ext>
            </a:extLst>
          </p:cNvPr>
          <p:cNvSpPr txBox="1">
            <a:spLocks/>
          </p:cNvSpPr>
          <p:nvPr/>
        </p:nvSpPr>
        <p:spPr>
          <a:xfrm>
            <a:off x="1903880" y="8991477"/>
            <a:ext cx="15278472" cy="1768598"/>
          </a:xfrm>
          <a:prstGeom prst="rect">
            <a:avLst/>
          </a:prstGeom>
        </p:spPr>
        <p:txBody>
          <a:bodyPr vert="horz" wrap="square" lIns="0" tIns="257974" rIns="0" bIns="0" rtlCol="0">
            <a:spAutoFit/>
          </a:bodyPr>
          <a:lstStyle>
            <a:lvl1pPr>
              <a:defRPr sz="8400" b="1" i="0">
                <a:solidFill>
                  <a:srgbClr val="EFE9DB"/>
                </a:solidFill>
                <a:latin typeface="Cadillac Sans Arabic Bold"/>
                <a:ea typeface="+mj-ea"/>
                <a:cs typeface="Cadillac Sans Arabic Bold"/>
              </a:defRPr>
            </a:lvl1pPr>
          </a:lstStyle>
          <a:p>
            <a:pPr marL="29845" algn="l" rtl="1">
              <a:spcBef>
                <a:spcPts val="135"/>
              </a:spcBef>
            </a:pPr>
            <a:r>
              <a:rPr lang="en-US" sz="5400" dirty="0">
                <a:solidFill>
                  <a:srgbClr val="3D6B63"/>
                </a:solidFill>
                <a:latin typeface="Gotham Black" panose="02000504050000020004" pitchFamily="2" charset="0"/>
              </a:rPr>
              <a:t>Our</a:t>
            </a:r>
            <a:r>
              <a:rPr lang="en-US" sz="5400" spc="5" dirty="0">
                <a:solidFill>
                  <a:srgbClr val="3D6B63"/>
                </a:solidFill>
                <a:latin typeface="Gotham Black" panose="02000504050000020004" pitchFamily="2" charset="0"/>
              </a:rPr>
              <a:t> </a:t>
            </a:r>
            <a:r>
              <a:rPr lang="en-US" sz="5400" dirty="0">
                <a:solidFill>
                  <a:srgbClr val="3D6B63"/>
                </a:solidFill>
                <a:latin typeface="Gotham Black" panose="02000504050000020004" pitchFamily="2" charset="0"/>
              </a:rPr>
              <a:t>Detailed</a:t>
            </a:r>
            <a:r>
              <a:rPr lang="en-US" sz="5400" spc="-250" dirty="0">
                <a:solidFill>
                  <a:srgbClr val="3D6B63"/>
                </a:solidFill>
                <a:latin typeface="Gotham Black" panose="02000504050000020004" pitchFamily="2" charset="0"/>
              </a:rPr>
              <a:t> </a:t>
            </a:r>
            <a:r>
              <a:rPr lang="en-US" sz="5400" spc="-20" dirty="0">
                <a:solidFill>
                  <a:srgbClr val="3D6B63"/>
                </a:solidFill>
                <a:latin typeface="Gotham Black" panose="02000504050000020004" pitchFamily="2" charset="0"/>
              </a:rPr>
              <a:t>Tree</a:t>
            </a:r>
          </a:p>
          <a:p>
            <a:pPr marL="29845" algn="l" rtl="1"/>
            <a:r>
              <a:rPr lang="en-US" sz="4400" b="0" dirty="0">
                <a:solidFill>
                  <a:srgbClr val="3D6B63"/>
                </a:solidFill>
                <a:latin typeface="GOTHAM-LIGHT" panose="02000504020000020004" pitchFamily="2" charset="0"/>
                <a:cs typeface="Bahij TheSansArabic"/>
              </a:rPr>
              <a:t>Selection</a:t>
            </a:r>
            <a:r>
              <a:rPr lang="en-US" sz="4400" b="0" spc="-114" dirty="0">
                <a:solidFill>
                  <a:srgbClr val="3D6B63"/>
                </a:solidFill>
                <a:latin typeface="GOTHAM-LIGHT" panose="02000504020000020004" pitchFamily="2" charset="0"/>
                <a:cs typeface="Bahij TheSansArabic"/>
              </a:rPr>
              <a:t> </a:t>
            </a:r>
            <a:r>
              <a:rPr lang="en-US" sz="4400" b="0" spc="-10" dirty="0">
                <a:solidFill>
                  <a:srgbClr val="3D6B63"/>
                </a:solidFill>
                <a:latin typeface="GOTHAM-LIGHT" panose="02000504020000020004" pitchFamily="2" charset="0"/>
                <a:cs typeface="Bahij TheSansArabic"/>
              </a:rPr>
              <a:t>Journey</a:t>
            </a:r>
            <a:endParaRPr lang="en-US" sz="4400" b="0" dirty="0">
              <a:solidFill>
                <a:srgbClr val="3D6B63"/>
              </a:solidFill>
              <a:latin typeface="GOTHAM-LIGHT" panose="02000504020000020004" pitchFamily="2" charset="0"/>
              <a:cs typeface="Bahij TheSansArabic"/>
            </a:endParaRPr>
          </a:p>
        </p:txBody>
      </p:sp>
      <p:sp>
        <p:nvSpPr>
          <p:cNvPr id="5" name="object 5">
            <a:extLst>
              <a:ext uri="{FF2B5EF4-FFF2-40B4-BE49-F238E27FC236}">
                <a16:creationId xmlns:a16="http://schemas.microsoft.com/office/drawing/2014/main" id="{F64E1F8D-439F-1F60-D326-7FFAA7C40287}"/>
              </a:ext>
            </a:extLst>
          </p:cNvPr>
          <p:cNvSpPr txBox="1"/>
          <p:nvPr/>
        </p:nvSpPr>
        <p:spPr>
          <a:xfrm>
            <a:off x="4337050" y="6244557"/>
            <a:ext cx="11006666" cy="998350"/>
          </a:xfrm>
          <a:prstGeom prst="rect">
            <a:avLst/>
          </a:prstGeom>
        </p:spPr>
        <p:txBody>
          <a:bodyPr vert="horz" wrap="square" lIns="0" tIns="13335" rIns="0" bIns="0" rtlCol="0">
            <a:spAutoFit/>
          </a:bodyPr>
          <a:lstStyle/>
          <a:p>
            <a:pPr marL="15875" marR="2554605">
              <a:lnSpc>
                <a:spcPct val="100000"/>
              </a:lnSpc>
              <a:spcBef>
                <a:spcPts val="5"/>
              </a:spcBef>
            </a:pPr>
            <a:r>
              <a:rPr lang="en-US" sz="3200" dirty="0">
                <a:solidFill>
                  <a:srgbClr val="FFF6F3"/>
                </a:solidFill>
                <a:latin typeface="Frutiger LT Arabic 45 Light"/>
                <a:cs typeface="Frutiger LT Arabic 45 Light"/>
              </a:rPr>
              <a:t>Further</a:t>
            </a:r>
            <a:r>
              <a:rPr lang="en-US" sz="3200" spc="-30" dirty="0">
                <a:solidFill>
                  <a:srgbClr val="FFF6F3"/>
                </a:solidFill>
                <a:latin typeface="Frutiger LT Arabic 45 Light"/>
                <a:cs typeface="Frutiger LT Arabic 45 Light"/>
              </a:rPr>
              <a:t> </a:t>
            </a:r>
            <a:r>
              <a:rPr lang="en-US" sz="3200" dirty="0">
                <a:solidFill>
                  <a:srgbClr val="FFF6F3"/>
                </a:solidFill>
                <a:latin typeface="Frutiger LT Arabic 45 Light"/>
                <a:cs typeface="Frutiger LT Arabic 45 Light"/>
              </a:rPr>
              <a:t>narrowed</a:t>
            </a:r>
            <a:r>
              <a:rPr lang="en-US" sz="3200" spc="-30" dirty="0">
                <a:solidFill>
                  <a:srgbClr val="FFF6F3"/>
                </a:solidFill>
                <a:latin typeface="Frutiger LT Arabic 45 Light"/>
                <a:cs typeface="Frutiger LT Arabic 45 Light"/>
              </a:rPr>
              <a:t> </a:t>
            </a:r>
            <a:r>
              <a:rPr lang="en-US" sz="3200" dirty="0">
                <a:solidFill>
                  <a:srgbClr val="FFF6F3"/>
                </a:solidFill>
                <a:latin typeface="Frutiger LT Arabic 45 Light"/>
                <a:cs typeface="Frutiger LT Arabic 45 Light"/>
              </a:rPr>
              <a:t>down</a:t>
            </a:r>
            <a:r>
              <a:rPr lang="en-US" sz="3200" spc="-30" dirty="0">
                <a:solidFill>
                  <a:srgbClr val="FFF6F3"/>
                </a:solidFill>
                <a:latin typeface="Frutiger LT Arabic 45 Light"/>
                <a:cs typeface="Frutiger LT Arabic 45 Light"/>
              </a:rPr>
              <a:t> </a:t>
            </a:r>
            <a:r>
              <a:rPr lang="en-US" sz="3200" dirty="0">
                <a:solidFill>
                  <a:srgbClr val="FFF6F3"/>
                </a:solidFill>
                <a:latin typeface="Frutiger LT Arabic 45 Light"/>
                <a:cs typeface="Frutiger LT Arabic 45 Light"/>
              </a:rPr>
              <a:t>to</a:t>
            </a:r>
            <a:r>
              <a:rPr lang="en-US" sz="3200" spc="-30" dirty="0">
                <a:solidFill>
                  <a:srgbClr val="FFF6F3"/>
                </a:solidFill>
                <a:latin typeface="Frutiger LT Arabic 45 Light"/>
                <a:cs typeface="Frutiger LT Arabic 45 Light"/>
              </a:rPr>
              <a:t> </a:t>
            </a:r>
            <a:r>
              <a:rPr lang="en-US" sz="3200" dirty="0">
                <a:solidFill>
                  <a:srgbClr val="FFF6F3"/>
                </a:solidFill>
                <a:latin typeface="Frutiger LT Arabic 45 Light"/>
                <a:cs typeface="Frutiger LT Arabic 45 Light"/>
              </a:rPr>
              <a:t>the</a:t>
            </a:r>
            <a:r>
              <a:rPr lang="en-US" sz="3200" spc="-30" dirty="0">
                <a:solidFill>
                  <a:srgbClr val="FFF6F3"/>
                </a:solidFill>
                <a:latin typeface="Frutiger LT Arabic 45 Light"/>
                <a:cs typeface="Frutiger LT Arabic 45 Light"/>
              </a:rPr>
              <a:t> </a:t>
            </a:r>
            <a:r>
              <a:rPr lang="en-US" sz="3200" dirty="0">
                <a:solidFill>
                  <a:srgbClr val="FFF6F3"/>
                </a:solidFill>
                <a:latin typeface="Frutiger LT Arabic 45 Light"/>
                <a:cs typeface="Frutiger LT Arabic 45 Light"/>
              </a:rPr>
              <a:t>top</a:t>
            </a:r>
            <a:r>
              <a:rPr lang="en-US" sz="3200" spc="-25" dirty="0">
                <a:solidFill>
                  <a:srgbClr val="FFF6F3"/>
                </a:solidFill>
                <a:latin typeface="Frutiger LT Arabic 45 Light"/>
                <a:cs typeface="Frutiger LT Arabic 45 Light"/>
              </a:rPr>
              <a:t> </a:t>
            </a:r>
            <a:r>
              <a:rPr lang="en-US" sz="3200" dirty="0">
                <a:solidFill>
                  <a:srgbClr val="FFF6F3"/>
                </a:solidFill>
                <a:latin typeface="Frutiger LT Arabic 45 Light"/>
                <a:cs typeface="Frutiger LT Arabic 45 Light"/>
              </a:rPr>
              <a:t>4,</a:t>
            </a:r>
            <a:r>
              <a:rPr lang="en-US" sz="3200" spc="-30" dirty="0">
                <a:solidFill>
                  <a:srgbClr val="FFF6F3"/>
                </a:solidFill>
                <a:latin typeface="Frutiger LT Arabic 45 Light"/>
                <a:cs typeface="Frutiger LT Arabic 45 Light"/>
              </a:rPr>
              <a:t> </a:t>
            </a:r>
            <a:r>
              <a:rPr lang="en-US" sz="3200" dirty="0">
                <a:solidFill>
                  <a:srgbClr val="FFF6F3"/>
                </a:solidFill>
                <a:latin typeface="Frutiger LT Arabic 45 Light"/>
                <a:cs typeface="Frutiger LT Arabic 45 Light"/>
              </a:rPr>
              <a:t>finalizing</a:t>
            </a:r>
            <a:r>
              <a:rPr lang="en-US" sz="3200" spc="-30" dirty="0">
                <a:solidFill>
                  <a:srgbClr val="FFF6F3"/>
                </a:solidFill>
                <a:latin typeface="Frutiger LT Arabic 45 Light"/>
                <a:cs typeface="Frutiger LT Arabic 45 Light"/>
              </a:rPr>
              <a:t> </a:t>
            </a:r>
            <a:r>
              <a:rPr lang="en-US" sz="3200" dirty="0">
                <a:solidFill>
                  <a:srgbClr val="FFF6F3"/>
                </a:solidFill>
                <a:latin typeface="Frutiger LT Arabic 45 Light"/>
                <a:cs typeface="Frutiger LT Arabic 45 Light"/>
              </a:rPr>
              <a:t>them</a:t>
            </a:r>
            <a:r>
              <a:rPr lang="en-US" sz="3200" spc="-30" dirty="0">
                <a:solidFill>
                  <a:srgbClr val="FFF6F3"/>
                </a:solidFill>
                <a:latin typeface="Frutiger LT Arabic 45 Light"/>
                <a:cs typeface="Frutiger LT Arabic 45 Light"/>
              </a:rPr>
              <a:t> </a:t>
            </a:r>
            <a:r>
              <a:rPr lang="en-US" sz="3200" spc="-25" dirty="0">
                <a:solidFill>
                  <a:srgbClr val="FFF6F3"/>
                </a:solidFill>
                <a:latin typeface="Frutiger LT Arabic 45 Light"/>
                <a:cs typeface="Frutiger LT Arabic 45 Light"/>
              </a:rPr>
              <a:t>as </a:t>
            </a:r>
            <a:r>
              <a:rPr lang="en-US" sz="3200" dirty="0">
                <a:solidFill>
                  <a:srgbClr val="FFF6F3"/>
                </a:solidFill>
                <a:latin typeface="Frutiger LT Arabic 45 Light"/>
                <a:cs typeface="Frutiger LT Arabic 45 Light"/>
              </a:rPr>
              <a:t>the</a:t>
            </a:r>
            <a:r>
              <a:rPr lang="en-US" sz="3200" spc="-10" dirty="0">
                <a:solidFill>
                  <a:srgbClr val="FFF6F3"/>
                </a:solidFill>
                <a:latin typeface="Frutiger LT Arabic 45 Light"/>
                <a:cs typeface="Frutiger LT Arabic 45 Light"/>
              </a:rPr>
              <a:t> </a:t>
            </a:r>
            <a:r>
              <a:rPr lang="en-US" sz="3200" dirty="0">
                <a:solidFill>
                  <a:srgbClr val="FFF6F3"/>
                </a:solidFill>
                <a:latin typeface="Frutiger LT Arabic 45 Light"/>
                <a:cs typeface="Frutiger LT Arabic 45 Light"/>
              </a:rPr>
              <a:t>primary</a:t>
            </a:r>
            <a:r>
              <a:rPr lang="en-US" sz="3200" spc="-10" dirty="0">
                <a:solidFill>
                  <a:srgbClr val="FFF6F3"/>
                </a:solidFill>
                <a:latin typeface="Frutiger LT Arabic 45 Light"/>
                <a:cs typeface="Frutiger LT Arabic 45 Light"/>
              </a:rPr>
              <a:t> </a:t>
            </a:r>
            <a:r>
              <a:rPr lang="en-US" sz="3200" dirty="0">
                <a:solidFill>
                  <a:srgbClr val="FFF6F3"/>
                </a:solidFill>
                <a:latin typeface="Frutiger LT Arabic 45 Light"/>
                <a:cs typeface="Frutiger LT Arabic 45 Light"/>
              </a:rPr>
              <a:t>selections</a:t>
            </a:r>
            <a:r>
              <a:rPr lang="en-US" sz="3200" spc="-10" dirty="0">
                <a:solidFill>
                  <a:srgbClr val="FFF6F3"/>
                </a:solidFill>
                <a:latin typeface="Frutiger LT Arabic 45 Light"/>
                <a:cs typeface="Frutiger LT Arabic 45 Light"/>
              </a:rPr>
              <a:t> </a:t>
            </a:r>
            <a:r>
              <a:rPr lang="en-US" sz="3200" dirty="0">
                <a:solidFill>
                  <a:srgbClr val="FFF6F3"/>
                </a:solidFill>
                <a:latin typeface="Frutiger LT Arabic 45 Light"/>
                <a:cs typeface="Frutiger LT Arabic 45 Light"/>
              </a:rPr>
              <a:t>for</a:t>
            </a:r>
            <a:r>
              <a:rPr lang="en-US" sz="3200" spc="-10" dirty="0">
                <a:solidFill>
                  <a:srgbClr val="FFF6F3"/>
                </a:solidFill>
                <a:latin typeface="Frutiger LT Arabic 45 Light"/>
                <a:cs typeface="Frutiger LT Arabic 45 Light"/>
              </a:rPr>
              <a:t> </a:t>
            </a:r>
            <a:r>
              <a:rPr lang="en-US" sz="3200" dirty="0">
                <a:solidFill>
                  <a:srgbClr val="FFF6F3"/>
                </a:solidFill>
                <a:latin typeface="Frutiger LT Arabic 45 Light"/>
                <a:cs typeface="Frutiger LT Arabic 45 Light"/>
              </a:rPr>
              <a:t>our</a:t>
            </a:r>
            <a:r>
              <a:rPr lang="en-US" sz="3200" spc="-5" dirty="0">
                <a:solidFill>
                  <a:srgbClr val="FFF6F3"/>
                </a:solidFill>
                <a:latin typeface="Frutiger LT Arabic 45 Light"/>
                <a:cs typeface="Frutiger LT Arabic 45 Light"/>
              </a:rPr>
              <a:t> </a:t>
            </a:r>
            <a:r>
              <a:rPr lang="en-US" sz="3200" spc="-10" dirty="0">
                <a:solidFill>
                  <a:srgbClr val="FFF6F3"/>
                </a:solidFill>
                <a:latin typeface="Frutiger LT Arabic 45 Light"/>
                <a:cs typeface="Frutiger LT Arabic 45 Light"/>
              </a:rPr>
              <a:t>project</a:t>
            </a:r>
            <a:endParaRPr lang="en-US" sz="3200" dirty="0">
              <a:solidFill>
                <a:srgbClr val="FFF6F3"/>
              </a:solidFill>
              <a:latin typeface="Frutiger LT Arabic 45 Light"/>
              <a:cs typeface="Frutiger LT Arabic 45 Light"/>
            </a:endParaRPr>
          </a:p>
        </p:txBody>
      </p:sp>
      <p:sp>
        <p:nvSpPr>
          <p:cNvPr id="8" name="TextBox 7">
            <a:extLst>
              <a:ext uri="{FF2B5EF4-FFF2-40B4-BE49-F238E27FC236}">
                <a16:creationId xmlns:a16="http://schemas.microsoft.com/office/drawing/2014/main" id="{CE044344-3FFC-21D8-266B-CB329945B3E8}"/>
              </a:ext>
            </a:extLst>
          </p:cNvPr>
          <p:cNvSpPr txBox="1"/>
          <p:nvPr/>
        </p:nvSpPr>
        <p:spPr>
          <a:xfrm>
            <a:off x="4337050" y="1922996"/>
            <a:ext cx="9809176" cy="1384995"/>
          </a:xfrm>
          <a:prstGeom prst="rect">
            <a:avLst/>
          </a:prstGeom>
          <a:noFill/>
        </p:spPr>
        <p:txBody>
          <a:bodyPr wrap="square">
            <a:spAutoFit/>
          </a:bodyPr>
          <a:lstStyle/>
          <a:p>
            <a:pPr marL="12700" marR="2767330">
              <a:lnSpc>
                <a:spcPct val="100000"/>
              </a:lnSpc>
              <a:spcBef>
                <a:spcPts val="105"/>
              </a:spcBef>
            </a:pPr>
            <a:r>
              <a:rPr lang="en-US" sz="2800" dirty="0">
                <a:solidFill>
                  <a:srgbClr val="FFF6F3"/>
                </a:solidFill>
                <a:latin typeface="Frutiger LT Arabic 45 Light"/>
                <a:cs typeface="Frutiger LT Arabic 45 Light"/>
              </a:rPr>
              <a:t>Conducted</a:t>
            </a:r>
            <a:r>
              <a:rPr lang="en-US" sz="2800" spc="-30"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an</a:t>
            </a:r>
            <a:r>
              <a:rPr lang="en-US" sz="2800" spc="-25"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extensive</a:t>
            </a:r>
            <a:r>
              <a:rPr lang="en-US" sz="2800" spc="-30"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market</a:t>
            </a:r>
            <a:r>
              <a:rPr lang="en-US" sz="2800" spc="-25"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research</a:t>
            </a:r>
            <a:r>
              <a:rPr lang="en-US" sz="2800" spc="-30"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to</a:t>
            </a:r>
            <a:r>
              <a:rPr lang="en-US" sz="2800" spc="-25" dirty="0">
                <a:solidFill>
                  <a:srgbClr val="FFF6F3"/>
                </a:solidFill>
                <a:latin typeface="Frutiger LT Arabic 45 Light"/>
                <a:cs typeface="Frutiger LT Arabic 45 Light"/>
              </a:rPr>
              <a:t> </a:t>
            </a:r>
            <a:r>
              <a:rPr lang="en-US" sz="2800" spc="-10" dirty="0">
                <a:solidFill>
                  <a:srgbClr val="FFF6F3"/>
                </a:solidFill>
                <a:latin typeface="Frutiger LT Arabic 45 Light"/>
                <a:cs typeface="Frutiger LT Arabic 45 Light"/>
              </a:rPr>
              <a:t>determine </a:t>
            </a:r>
            <a:r>
              <a:rPr lang="en-US" sz="2800" dirty="0">
                <a:solidFill>
                  <a:srgbClr val="FFF6F3"/>
                </a:solidFill>
                <a:latin typeface="Frutiger LT Arabic 45 Light"/>
                <a:cs typeface="Frutiger LT Arabic 45 Light"/>
              </a:rPr>
              <a:t>which</a:t>
            </a:r>
            <a:r>
              <a:rPr lang="en-US" sz="2800" spc="-35"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trees</a:t>
            </a:r>
            <a:r>
              <a:rPr lang="en-US" sz="2800" spc="-30"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thrive</a:t>
            </a:r>
            <a:r>
              <a:rPr lang="en-US" sz="2800" spc="-30"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in</a:t>
            </a:r>
            <a:r>
              <a:rPr lang="en-US" sz="2800" spc="-30"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various</a:t>
            </a:r>
            <a:r>
              <a:rPr lang="en-US" sz="2800" spc="-30"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regions</a:t>
            </a:r>
            <a:r>
              <a:rPr lang="en-US" sz="2800" spc="-30"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of</a:t>
            </a:r>
            <a:r>
              <a:rPr lang="en-US" sz="2800" spc="-30"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Saudi</a:t>
            </a:r>
            <a:r>
              <a:rPr lang="en-US" sz="2800" spc="-30" dirty="0">
                <a:solidFill>
                  <a:srgbClr val="FFF6F3"/>
                </a:solidFill>
                <a:latin typeface="Frutiger LT Arabic 45 Light"/>
                <a:cs typeface="Frutiger LT Arabic 45 Light"/>
              </a:rPr>
              <a:t> </a:t>
            </a:r>
            <a:r>
              <a:rPr lang="en-US" sz="2800" spc="-10" dirty="0">
                <a:solidFill>
                  <a:srgbClr val="FFF6F3"/>
                </a:solidFill>
                <a:latin typeface="Frutiger LT Arabic 45 Light"/>
                <a:cs typeface="Frutiger LT Arabic 45 Light"/>
              </a:rPr>
              <a:t>Arabia.</a:t>
            </a:r>
            <a:endParaRPr lang="en-US" sz="2800" dirty="0">
              <a:solidFill>
                <a:srgbClr val="FFF6F3"/>
              </a:solidFill>
              <a:latin typeface="Frutiger LT Arabic 45 Light"/>
              <a:cs typeface="Frutiger LT Arabic 45 Light"/>
            </a:endParaRPr>
          </a:p>
        </p:txBody>
      </p:sp>
      <p:sp>
        <p:nvSpPr>
          <p:cNvPr id="10" name="TextBox 9">
            <a:extLst>
              <a:ext uri="{FF2B5EF4-FFF2-40B4-BE49-F238E27FC236}">
                <a16:creationId xmlns:a16="http://schemas.microsoft.com/office/drawing/2014/main" id="{8EA0C872-DE0C-083B-12BC-39621B666BE0}"/>
              </a:ext>
            </a:extLst>
          </p:cNvPr>
          <p:cNvSpPr txBox="1"/>
          <p:nvPr/>
        </p:nvSpPr>
        <p:spPr>
          <a:xfrm>
            <a:off x="3932530" y="3868513"/>
            <a:ext cx="11399756" cy="1785104"/>
          </a:xfrm>
          <a:prstGeom prst="rect">
            <a:avLst/>
          </a:prstGeom>
          <a:noFill/>
        </p:spPr>
        <p:txBody>
          <a:bodyPr wrap="square">
            <a:spAutoFit/>
          </a:bodyPr>
          <a:lstStyle/>
          <a:p>
            <a:pPr marL="2179320" marR="5080">
              <a:lnSpc>
                <a:spcPts val="3290"/>
              </a:lnSpc>
            </a:pPr>
            <a:r>
              <a:rPr lang="en-US" sz="2800" dirty="0">
                <a:solidFill>
                  <a:srgbClr val="FFF6F3"/>
                </a:solidFill>
                <a:latin typeface="Frutiger LT Arabic 45 Light"/>
                <a:cs typeface="Frutiger LT Arabic 45 Light"/>
              </a:rPr>
              <a:t>Shortlisted</a:t>
            </a:r>
            <a:r>
              <a:rPr lang="en-US" sz="2800" spc="-25"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the</a:t>
            </a:r>
            <a:r>
              <a:rPr lang="en-US" sz="2800" spc="-20"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top</a:t>
            </a:r>
            <a:r>
              <a:rPr lang="en-US" sz="2800" spc="-25"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10</a:t>
            </a:r>
            <a:r>
              <a:rPr lang="en-US" sz="2800" spc="-20"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trees</a:t>
            </a:r>
            <a:r>
              <a:rPr lang="en-US" sz="2800" spc="-25"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based</a:t>
            </a:r>
            <a:r>
              <a:rPr lang="en-US" sz="2800" spc="-20"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on</a:t>
            </a:r>
            <a:r>
              <a:rPr lang="en-US" sz="2800" spc="-25"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several</a:t>
            </a:r>
            <a:r>
              <a:rPr lang="en-US" sz="2800" spc="-20" dirty="0">
                <a:solidFill>
                  <a:srgbClr val="FFF6F3"/>
                </a:solidFill>
                <a:latin typeface="Frutiger LT Arabic 45 Light"/>
                <a:cs typeface="Frutiger LT Arabic 45 Light"/>
              </a:rPr>
              <a:t> </a:t>
            </a:r>
            <a:r>
              <a:rPr lang="en-US" sz="2800" spc="-10" dirty="0">
                <a:solidFill>
                  <a:srgbClr val="FFF6F3"/>
                </a:solidFill>
                <a:latin typeface="Frutiger LT Arabic 45 Light"/>
                <a:cs typeface="Frutiger LT Arabic 45 Light"/>
              </a:rPr>
              <a:t>criteria: </a:t>
            </a:r>
            <a:r>
              <a:rPr lang="en-US" sz="2800" dirty="0">
                <a:solidFill>
                  <a:srgbClr val="FFF6F3"/>
                </a:solidFill>
                <a:latin typeface="Frutiger LT Arabic 45 Light"/>
                <a:cs typeface="Frutiger LT Arabic 45 Light"/>
              </a:rPr>
              <a:t>adaptability</a:t>
            </a:r>
            <a:r>
              <a:rPr lang="en-US" sz="2800" spc="-30"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to</a:t>
            </a:r>
            <a:r>
              <a:rPr lang="en-US" sz="2800" spc="-30"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regional</a:t>
            </a:r>
            <a:r>
              <a:rPr lang="en-US" sz="2800" spc="-25"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conditions,</a:t>
            </a:r>
            <a:r>
              <a:rPr lang="en-US" sz="2800" spc="-30"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water</a:t>
            </a:r>
            <a:r>
              <a:rPr lang="en-US" sz="2800" spc="-25" dirty="0">
                <a:solidFill>
                  <a:srgbClr val="FFF6F3"/>
                </a:solidFill>
                <a:latin typeface="Frutiger LT Arabic 45 Light"/>
                <a:cs typeface="Frutiger LT Arabic 45 Light"/>
              </a:rPr>
              <a:t> </a:t>
            </a:r>
            <a:r>
              <a:rPr lang="en-US" sz="2800" spc="-10" dirty="0">
                <a:solidFill>
                  <a:srgbClr val="FFF6F3"/>
                </a:solidFill>
                <a:latin typeface="Frutiger LT Arabic 45 Light"/>
                <a:cs typeface="Frutiger LT Arabic 45 Light"/>
              </a:rPr>
              <a:t>requirements, </a:t>
            </a:r>
            <a:r>
              <a:rPr lang="en-US" sz="2800" dirty="0">
                <a:solidFill>
                  <a:srgbClr val="FFF6F3"/>
                </a:solidFill>
                <a:latin typeface="Frutiger LT Arabic 45 Light"/>
                <a:cs typeface="Frutiger LT Arabic 45 Light"/>
              </a:rPr>
              <a:t>carbon</a:t>
            </a:r>
            <a:r>
              <a:rPr lang="en-US" sz="2800" spc="-55"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absorption,</a:t>
            </a:r>
            <a:r>
              <a:rPr lang="en-US" sz="2800" spc="-45"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oxygen</a:t>
            </a:r>
            <a:r>
              <a:rPr lang="en-US" sz="2800" spc="-45"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production</a:t>
            </a:r>
            <a:r>
              <a:rPr lang="en-US" sz="2800" spc="-45"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and</a:t>
            </a:r>
            <a:r>
              <a:rPr lang="en-US" sz="2800" spc="-40" dirty="0">
                <a:solidFill>
                  <a:srgbClr val="FFF6F3"/>
                </a:solidFill>
                <a:latin typeface="Frutiger LT Arabic 45 Light"/>
                <a:cs typeface="Frutiger LT Arabic 45 Light"/>
              </a:rPr>
              <a:t> </a:t>
            </a:r>
            <a:r>
              <a:rPr lang="en-US" sz="2800" spc="-10" dirty="0">
                <a:solidFill>
                  <a:srgbClr val="FFF6F3"/>
                </a:solidFill>
                <a:latin typeface="Frutiger LT Arabic 45 Light"/>
                <a:cs typeface="Frutiger LT Arabic 45 Light"/>
              </a:rPr>
              <a:t>harmonization </a:t>
            </a:r>
            <a:r>
              <a:rPr lang="en-US" sz="2800" dirty="0">
                <a:solidFill>
                  <a:srgbClr val="FFF6F3"/>
                </a:solidFill>
                <a:latin typeface="Frutiger LT Arabic 45 Light"/>
                <a:cs typeface="Frutiger LT Arabic 45 Light"/>
              </a:rPr>
              <a:t>with</a:t>
            </a:r>
            <a:r>
              <a:rPr lang="en-US" sz="2800" spc="-60" dirty="0">
                <a:solidFill>
                  <a:srgbClr val="FFF6F3"/>
                </a:solidFill>
                <a:latin typeface="Frutiger LT Arabic 45 Light"/>
                <a:cs typeface="Frutiger LT Arabic 45 Light"/>
              </a:rPr>
              <a:t> </a:t>
            </a:r>
            <a:r>
              <a:rPr lang="en-US" sz="2800" dirty="0">
                <a:solidFill>
                  <a:srgbClr val="FFF6F3"/>
                </a:solidFill>
                <a:latin typeface="Frutiger LT Arabic 45 Light"/>
                <a:cs typeface="Frutiger LT Arabic 45 Light"/>
              </a:rPr>
              <a:t>surrounding</a:t>
            </a:r>
            <a:r>
              <a:rPr lang="en-US" sz="2800" spc="-50" dirty="0">
                <a:solidFill>
                  <a:srgbClr val="FFF6F3"/>
                </a:solidFill>
                <a:latin typeface="Frutiger LT Arabic 45 Light"/>
                <a:cs typeface="Frutiger LT Arabic 45 Light"/>
              </a:rPr>
              <a:t> </a:t>
            </a:r>
            <a:r>
              <a:rPr lang="en-US" sz="2800" spc="-10" dirty="0">
                <a:solidFill>
                  <a:srgbClr val="FFF6F3"/>
                </a:solidFill>
                <a:latin typeface="Frutiger LT Arabic 45 Light"/>
                <a:cs typeface="Frutiger LT Arabic 45 Light"/>
              </a:rPr>
              <a:t>environment.</a:t>
            </a:r>
            <a:endParaRPr lang="en-US" sz="2800" dirty="0">
              <a:solidFill>
                <a:srgbClr val="FFF6F3"/>
              </a:solidFill>
              <a:latin typeface="Frutiger LT Arabic 45 Light"/>
              <a:cs typeface="Frutiger LT Arabic 45 Light"/>
            </a:endParaRPr>
          </a:p>
        </p:txBody>
      </p:sp>
      <p:pic>
        <p:nvPicPr>
          <p:cNvPr id="12" name="Picture 11">
            <a:extLst>
              <a:ext uri="{FF2B5EF4-FFF2-40B4-BE49-F238E27FC236}">
                <a16:creationId xmlns:a16="http://schemas.microsoft.com/office/drawing/2014/main" id="{DB0A6351-54BF-A099-02D2-B850F25D61E1}"/>
              </a:ext>
            </a:extLst>
          </p:cNvPr>
          <p:cNvPicPr>
            <a:picLocks noChangeAspect="1"/>
          </p:cNvPicPr>
          <p:nvPr/>
        </p:nvPicPr>
        <p:blipFill>
          <a:blip r:embed="rId3"/>
          <a:stretch>
            <a:fillRect/>
          </a:stretch>
        </p:blipFill>
        <p:spPr>
          <a:xfrm>
            <a:off x="13100050" y="1833676"/>
            <a:ext cx="1447800" cy="1443897"/>
          </a:xfrm>
          <a:prstGeom prst="rect">
            <a:avLst/>
          </a:prstGeom>
        </p:spPr>
      </p:pic>
      <p:pic>
        <p:nvPicPr>
          <p:cNvPr id="13" name="Picture 12">
            <a:extLst>
              <a:ext uri="{FF2B5EF4-FFF2-40B4-BE49-F238E27FC236}">
                <a16:creationId xmlns:a16="http://schemas.microsoft.com/office/drawing/2014/main" id="{9D183819-78D0-6B85-BA88-DE6C0643F21E}"/>
              </a:ext>
            </a:extLst>
          </p:cNvPr>
          <p:cNvPicPr>
            <a:picLocks noChangeAspect="1"/>
          </p:cNvPicPr>
          <p:nvPr/>
        </p:nvPicPr>
        <p:blipFill>
          <a:blip r:embed="rId4"/>
          <a:stretch>
            <a:fillRect/>
          </a:stretch>
        </p:blipFill>
        <p:spPr>
          <a:xfrm>
            <a:off x="4108450" y="4054261"/>
            <a:ext cx="1543050" cy="1261118"/>
          </a:xfrm>
          <a:prstGeom prst="rect">
            <a:avLst/>
          </a:prstGeom>
        </p:spPr>
      </p:pic>
      <p:pic>
        <p:nvPicPr>
          <p:cNvPr id="14" name="Picture 13">
            <a:extLst>
              <a:ext uri="{FF2B5EF4-FFF2-40B4-BE49-F238E27FC236}">
                <a16:creationId xmlns:a16="http://schemas.microsoft.com/office/drawing/2014/main" id="{FEAA06CD-69D6-6559-4783-B52C375320CA}"/>
              </a:ext>
            </a:extLst>
          </p:cNvPr>
          <p:cNvPicPr>
            <a:picLocks noChangeAspect="1"/>
          </p:cNvPicPr>
          <p:nvPr/>
        </p:nvPicPr>
        <p:blipFill>
          <a:blip r:embed="rId5"/>
          <a:stretch>
            <a:fillRect/>
          </a:stretch>
        </p:blipFill>
        <p:spPr>
          <a:xfrm>
            <a:off x="13266751" y="6092634"/>
            <a:ext cx="1281099" cy="1358546"/>
          </a:xfrm>
          <a:prstGeom prst="rect">
            <a:avLst/>
          </a:prstGeom>
        </p:spPr>
      </p:pic>
      <p:sp>
        <p:nvSpPr>
          <p:cNvPr id="2" name="object 9">
            <a:extLst>
              <a:ext uri="{FF2B5EF4-FFF2-40B4-BE49-F238E27FC236}">
                <a16:creationId xmlns:a16="http://schemas.microsoft.com/office/drawing/2014/main" id="{30750397-A0F0-4FF0-5BEC-8A10220F6E09}"/>
              </a:ext>
            </a:extLst>
          </p:cNvPr>
          <p:cNvSpPr/>
          <p:nvPr/>
        </p:nvSpPr>
        <p:spPr>
          <a:xfrm>
            <a:off x="1928159" y="8474075"/>
            <a:ext cx="3627120" cy="228600"/>
          </a:xfrm>
          <a:custGeom>
            <a:avLst/>
            <a:gdLst/>
            <a:ahLst/>
            <a:cxnLst/>
            <a:rect l="l" t="t" r="r" b="b"/>
            <a:pathLst>
              <a:path w="3683634" h="429895">
                <a:moveTo>
                  <a:pt x="3683135" y="0"/>
                </a:moveTo>
                <a:lnTo>
                  <a:pt x="0" y="0"/>
                </a:lnTo>
                <a:lnTo>
                  <a:pt x="0" y="429308"/>
                </a:lnTo>
                <a:lnTo>
                  <a:pt x="3683135" y="429308"/>
                </a:lnTo>
                <a:lnTo>
                  <a:pt x="3683135" y="0"/>
                </a:lnTo>
                <a:close/>
              </a:path>
            </a:pathLst>
          </a:custGeom>
          <a:solidFill>
            <a:srgbClr val="B79E55">
              <a:alpha val="69699"/>
            </a:srgbClr>
          </a:solidFill>
        </p:spPr>
        <p:txBody>
          <a:bodyPr wrap="square" lIns="0" tIns="0" rIns="0" bIns="0" rtlCol="0"/>
          <a:lstStyle/>
          <a:p>
            <a:pPr algn="l" rtl="0"/>
            <a:endParaRPr/>
          </a:p>
        </p:txBody>
      </p:sp>
    </p:spTree>
    <p:extLst>
      <p:ext uri="{BB962C8B-B14F-4D97-AF65-F5344CB8AC3E}">
        <p14:creationId xmlns:p14="http://schemas.microsoft.com/office/powerpoint/2010/main" val="3943733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CF5A72AD-B413-4AED-9557-D7276689CBD4}"/>
              </a:ext>
            </a:extLst>
          </p:cNvPr>
          <p:cNvSpPr txBox="1">
            <a:spLocks/>
          </p:cNvSpPr>
          <p:nvPr/>
        </p:nvSpPr>
        <p:spPr>
          <a:xfrm>
            <a:off x="1898650" y="8757966"/>
            <a:ext cx="15278472" cy="1337968"/>
          </a:xfrm>
          <a:prstGeom prst="rect">
            <a:avLst/>
          </a:prstGeom>
        </p:spPr>
        <p:txBody>
          <a:bodyPr vert="horz" wrap="square" lIns="0" tIns="257974" rIns="0" bIns="0" rtlCol="0">
            <a:spAutoFit/>
          </a:bodyPr>
          <a:lstStyle>
            <a:lvl1pPr>
              <a:defRPr sz="8400" b="1" i="0">
                <a:solidFill>
                  <a:srgbClr val="EFE9DB"/>
                </a:solidFill>
                <a:latin typeface="Cadillac Sans Arabic Bold"/>
                <a:ea typeface="+mj-ea"/>
                <a:cs typeface="Cadillac Sans Arabic Bold"/>
              </a:defRPr>
            </a:lvl1pPr>
          </a:lstStyle>
          <a:p>
            <a:pPr marL="29845" algn="l" rtl="1">
              <a:lnSpc>
                <a:spcPts val="9705"/>
              </a:lnSpc>
              <a:spcBef>
                <a:spcPts val="135"/>
              </a:spcBef>
            </a:pPr>
            <a:r>
              <a:rPr lang="en-US" sz="5400" dirty="0">
                <a:solidFill>
                  <a:srgbClr val="3D6B63"/>
                </a:solidFill>
                <a:latin typeface="Gotham Black" panose="02000504050000020004" pitchFamily="2" charset="0"/>
              </a:rPr>
              <a:t>Selection Journey</a:t>
            </a:r>
          </a:p>
        </p:txBody>
      </p:sp>
      <p:sp>
        <p:nvSpPr>
          <p:cNvPr id="7" name="object 9">
            <a:extLst>
              <a:ext uri="{FF2B5EF4-FFF2-40B4-BE49-F238E27FC236}">
                <a16:creationId xmlns:a16="http://schemas.microsoft.com/office/drawing/2014/main" id="{9764F308-045D-0C55-9D02-58F6E0D70CBA}"/>
              </a:ext>
            </a:extLst>
          </p:cNvPr>
          <p:cNvSpPr/>
          <p:nvPr/>
        </p:nvSpPr>
        <p:spPr>
          <a:xfrm>
            <a:off x="1898650" y="8502605"/>
            <a:ext cx="3627120" cy="228600"/>
          </a:xfrm>
          <a:custGeom>
            <a:avLst/>
            <a:gdLst/>
            <a:ahLst/>
            <a:cxnLst/>
            <a:rect l="l" t="t" r="r" b="b"/>
            <a:pathLst>
              <a:path w="3683634" h="429895">
                <a:moveTo>
                  <a:pt x="3683135" y="0"/>
                </a:moveTo>
                <a:lnTo>
                  <a:pt x="0" y="0"/>
                </a:lnTo>
                <a:lnTo>
                  <a:pt x="0" y="429308"/>
                </a:lnTo>
                <a:lnTo>
                  <a:pt x="3683135" y="429308"/>
                </a:lnTo>
                <a:lnTo>
                  <a:pt x="3683135" y="0"/>
                </a:lnTo>
                <a:close/>
              </a:path>
            </a:pathLst>
          </a:custGeom>
          <a:solidFill>
            <a:srgbClr val="B79E55">
              <a:alpha val="69699"/>
            </a:srgbClr>
          </a:solidFill>
        </p:spPr>
        <p:txBody>
          <a:bodyPr wrap="square" lIns="0" tIns="0" rIns="0" bIns="0" rtlCol="0"/>
          <a:lstStyle/>
          <a:p>
            <a:pPr algn="l" rtl="0"/>
            <a:endParaRPr/>
          </a:p>
        </p:txBody>
      </p:sp>
      <p:graphicFrame>
        <p:nvGraphicFramePr>
          <p:cNvPr id="35" name="Table 34">
            <a:extLst>
              <a:ext uri="{FF2B5EF4-FFF2-40B4-BE49-F238E27FC236}">
                <a16:creationId xmlns:a16="http://schemas.microsoft.com/office/drawing/2014/main" id="{50A6943D-408C-1F97-38DB-C4AF915260D3}"/>
              </a:ext>
            </a:extLst>
          </p:cNvPr>
          <p:cNvGraphicFramePr>
            <a:graphicFrameLocks noGrp="1"/>
          </p:cNvGraphicFramePr>
          <p:nvPr>
            <p:extLst>
              <p:ext uri="{D42A27DB-BD31-4B8C-83A1-F6EECF244321}">
                <p14:modId xmlns:p14="http://schemas.microsoft.com/office/powerpoint/2010/main" val="998790323"/>
              </p:ext>
            </p:extLst>
          </p:nvPr>
        </p:nvGraphicFramePr>
        <p:xfrm>
          <a:off x="1898651" y="3471964"/>
          <a:ext cx="13030200" cy="4513446"/>
        </p:xfrm>
        <a:graphic>
          <a:graphicData uri="http://schemas.openxmlformats.org/drawingml/2006/table">
            <a:tbl>
              <a:tblPr firstRow="1" bandRow="1">
                <a:tableStyleId>{5C22544A-7EE6-4342-B048-85BDC9FD1C3A}</a:tableStyleId>
              </a:tblPr>
              <a:tblGrid>
                <a:gridCol w="736842">
                  <a:extLst>
                    <a:ext uri="{9D8B030D-6E8A-4147-A177-3AD203B41FA5}">
                      <a16:colId xmlns:a16="http://schemas.microsoft.com/office/drawing/2014/main" val="1658255341"/>
                    </a:ext>
                  </a:extLst>
                </a:gridCol>
                <a:gridCol w="2333334">
                  <a:extLst>
                    <a:ext uri="{9D8B030D-6E8A-4147-A177-3AD203B41FA5}">
                      <a16:colId xmlns:a16="http://schemas.microsoft.com/office/drawing/2014/main" val="3018718745"/>
                    </a:ext>
                  </a:extLst>
                </a:gridCol>
                <a:gridCol w="2947369">
                  <a:extLst>
                    <a:ext uri="{9D8B030D-6E8A-4147-A177-3AD203B41FA5}">
                      <a16:colId xmlns:a16="http://schemas.microsoft.com/office/drawing/2014/main" val="3396780246"/>
                    </a:ext>
                  </a:extLst>
                </a:gridCol>
                <a:gridCol w="2210526">
                  <a:extLst>
                    <a:ext uri="{9D8B030D-6E8A-4147-A177-3AD203B41FA5}">
                      <a16:colId xmlns:a16="http://schemas.microsoft.com/office/drawing/2014/main" val="1952318283"/>
                    </a:ext>
                  </a:extLst>
                </a:gridCol>
                <a:gridCol w="4802129">
                  <a:extLst>
                    <a:ext uri="{9D8B030D-6E8A-4147-A177-3AD203B41FA5}">
                      <a16:colId xmlns:a16="http://schemas.microsoft.com/office/drawing/2014/main" val="4010270536"/>
                    </a:ext>
                  </a:extLst>
                </a:gridCol>
              </a:tblGrid>
              <a:tr h="553446">
                <a:tc>
                  <a:txBody>
                    <a:bodyPr/>
                    <a:lstStyle/>
                    <a:p>
                      <a:pPr algn="ctr"/>
                      <a:r>
                        <a:rPr lang="ar-SA" sz="1800" b="1" i="0" u="none" strike="noStrike" dirty="0">
                          <a:solidFill>
                            <a:schemeClr val="bg1"/>
                          </a:solidFill>
                          <a:effectLst/>
                          <a:latin typeface="Frutiger LT Arabic 45 Light" pitchFamily="2" charset="-78"/>
                          <a:cs typeface="Frutiger LT Arabic 45 Light" pitchFamily="2" charset="-78"/>
                        </a:rPr>
                        <a:t>الرقم</a:t>
                      </a:r>
                      <a:endParaRPr lang="en-SA" sz="1800" b="1" i="0" dirty="0">
                        <a:solidFill>
                          <a:schemeClr val="bg1"/>
                        </a:solidFill>
                        <a:latin typeface="Frutiger LT Arabic 45 Light" pitchFamily="2" charset="-78"/>
                        <a:cs typeface="Frutiger LT Arabic 45 Light" pitchFamily="2" charset="-78"/>
                      </a:endParaRPr>
                    </a:p>
                  </a:txBody>
                  <a:tcPr marL="0" marR="0" marT="38076" marB="38076"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6B6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1800" b="1" i="0" u="none" strike="noStrike" dirty="0">
                          <a:solidFill>
                            <a:schemeClr val="bg1"/>
                          </a:solidFill>
                          <a:effectLst/>
                          <a:latin typeface="Frutiger LT Arabic 45 Light" pitchFamily="2" charset="-78"/>
                          <a:cs typeface="Frutiger LT Arabic 45 Light" pitchFamily="2" charset="-78"/>
                        </a:rPr>
                        <a:t>الاسم</a:t>
                      </a:r>
                      <a:endParaRPr lang="ar-SA" sz="1800" b="1" i="0" dirty="0">
                        <a:solidFill>
                          <a:schemeClr val="bg1"/>
                        </a:solidFill>
                        <a:effectLst/>
                        <a:latin typeface="Frutiger LT Arabic 45 Light" pitchFamily="2" charset="-78"/>
                        <a:cs typeface="Frutiger LT Arabic 45 Light" pitchFamily="2" charset="-78"/>
                      </a:endParaRPr>
                    </a:p>
                  </a:txBody>
                  <a:tcPr marL="76151" marR="76151" marT="38076" marB="38076"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6B6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1800" b="1" i="0" u="none" strike="noStrike" dirty="0">
                          <a:solidFill>
                            <a:schemeClr val="bg1"/>
                          </a:solidFill>
                          <a:effectLst/>
                          <a:latin typeface="Frutiger LT Arabic 45 Light" pitchFamily="2" charset="-78"/>
                          <a:cs typeface="Frutiger LT Arabic 45 Light" pitchFamily="2" charset="-78"/>
                        </a:rPr>
                        <a:t>الاسم العلمي</a:t>
                      </a:r>
                      <a:endParaRPr lang="ar-SA" sz="1800" b="1" i="0" dirty="0">
                        <a:solidFill>
                          <a:schemeClr val="bg1"/>
                        </a:solidFill>
                        <a:effectLst/>
                        <a:latin typeface="Frutiger LT Arabic 45 Light" pitchFamily="2" charset="-78"/>
                        <a:cs typeface="Frutiger LT Arabic 45 Light" pitchFamily="2" charset="-78"/>
                      </a:endParaRPr>
                    </a:p>
                  </a:txBody>
                  <a:tcPr marL="76151" marR="76151" marT="38076" marB="38076"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6B6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1800" b="1" i="0" u="none" strike="noStrike" dirty="0">
                          <a:solidFill>
                            <a:schemeClr val="bg1"/>
                          </a:solidFill>
                          <a:effectLst/>
                          <a:latin typeface="Frutiger LT Arabic 45 Light" pitchFamily="2" charset="-78"/>
                          <a:cs typeface="Frutiger LT Arabic 45 Light" pitchFamily="2" charset="-78"/>
                        </a:rPr>
                        <a:t>الفصيلة</a:t>
                      </a:r>
                      <a:endParaRPr lang="ar-SA" sz="1800" b="1" i="0" dirty="0">
                        <a:solidFill>
                          <a:schemeClr val="bg1"/>
                        </a:solidFill>
                        <a:effectLst/>
                        <a:latin typeface="Frutiger LT Arabic 45 Light" pitchFamily="2" charset="-78"/>
                        <a:cs typeface="Frutiger LT Arabic 45 Light" pitchFamily="2" charset="-78"/>
                      </a:endParaRPr>
                    </a:p>
                  </a:txBody>
                  <a:tcPr marL="76151" marR="76151" marT="38076" marB="38076"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6B63"/>
                    </a:solidFill>
                  </a:tcPr>
                </a:tc>
                <a:tc>
                  <a:txBody>
                    <a:bodyPr/>
                    <a:lstStyle/>
                    <a:p>
                      <a:pPr algn="ctr"/>
                      <a:r>
                        <a:rPr lang="ar-SA" sz="1800" b="1" i="0" u="none" strike="noStrike" dirty="0">
                          <a:solidFill>
                            <a:schemeClr val="bg1"/>
                          </a:solidFill>
                          <a:effectLst/>
                          <a:latin typeface="Frutiger LT Arabic 45 Light" pitchFamily="2" charset="-78"/>
                          <a:cs typeface="Frutiger LT Arabic 45 Light" pitchFamily="2" charset="-78"/>
                        </a:rPr>
                        <a:t>الفئة</a:t>
                      </a:r>
                      <a:endParaRPr lang="en-SA" sz="1800" b="1" i="0" dirty="0">
                        <a:solidFill>
                          <a:schemeClr val="bg1"/>
                        </a:solidFill>
                        <a:latin typeface="Frutiger LT Arabic 45 Light" pitchFamily="2" charset="-78"/>
                        <a:cs typeface="Frutiger LT Arabic 45 Light" pitchFamily="2" charset="-78"/>
                      </a:endParaRPr>
                    </a:p>
                  </a:txBody>
                  <a:tcPr marL="76151" marR="76151" marT="38076" marB="38076"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6B63"/>
                    </a:solidFill>
                  </a:tcPr>
                </a:tc>
                <a:extLst>
                  <a:ext uri="{0D108BD9-81ED-4DB2-BD59-A6C34878D82A}">
                    <a16:rowId xmlns:a16="http://schemas.microsoft.com/office/drawing/2014/main" val="726410315"/>
                  </a:ext>
                </a:extLst>
              </a:tr>
              <a:tr h="396000">
                <a:tc>
                  <a:txBody>
                    <a:bodyPr/>
                    <a:lstStyle/>
                    <a:p>
                      <a:pPr marL="0" algn="ctr" defTabSz="914400" rtl="1" eaLnBrk="1" latinLnBrk="0" hangingPunct="1"/>
                      <a:r>
                        <a:rPr lang="en-US" sz="1600" dirty="0">
                          <a:solidFill>
                            <a:srgbClr val="FFF6F3"/>
                          </a:solidFill>
                        </a:rPr>
                        <a:t>01</a:t>
                      </a:r>
                      <a:endParaRPr lang="en-SA" sz="1600" dirty="0">
                        <a:solidFill>
                          <a:srgbClr val="FFF6F3"/>
                        </a:solidFill>
                      </a:endParaRPr>
                    </a:p>
                  </a:txBody>
                  <a:tcPr marL="0" marR="0"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1600" b="0" i="0" u="none" strike="noStrike" dirty="0">
                          <a:solidFill>
                            <a:srgbClr val="FFF6F3"/>
                          </a:solidFill>
                          <a:effectLst/>
                          <a:latin typeface="Frutiger LT Arabic 55 Roman" pitchFamily="2" charset="-78"/>
                          <a:cs typeface="Frutiger LT Arabic 55 Roman" pitchFamily="2" charset="-78"/>
                        </a:rPr>
                        <a:t>المرخ</a:t>
                      </a:r>
                      <a:endParaRPr lang="ar-SA" sz="1600" b="0" i="0" dirty="0">
                        <a:solidFill>
                          <a:srgbClr val="FFF6F3"/>
                        </a:solidFill>
                        <a:effectLst/>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algn="ctr"/>
                      <a:r>
                        <a:rPr lang="en-US" sz="1600" b="0" i="0" dirty="0" err="1">
                          <a:solidFill>
                            <a:srgbClr val="FFF6F3"/>
                          </a:solidFill>
                          <a:latin typeface="Frutiger LT Arabic 55 Roman" pitchFamily="2" charset="-78"/>
                          <a:cs typeface="Frutiger LT Arabic 55 Roman" pitchFamily="2" charset="-78"/>
                        </a:rPr>
                        <a:t>Leptadenia</a:t>
                      </a:r>
                      <a:r>
                        <a:rPr lang="en-US" sz="1600" b="0" i="0" dirty="0">
                          <a:solidFill>
                            <a:srgbClr val="FFF6F3"/>
                          </a:solidFill>
                          <a:latin typeface="Frutiger LT Arabic 55 Roman" pitchFamily="2" charset="-78"/>
                          <a:cs typeface="Frutiger LT Arabic 55 Roman" pitchFamily="2" charset="-78"/>
                        </a:rPr>
                        <a:t> </a:t>
                      </a:r>
                      <a:r>
                        <a:rPr lang="en-US" sz="1600" b="0" i="0" dirty="0" err="1">
                          <a:solidFill>
                            <a:srgbClr val="FFF6F3"/>
                          </a:solidFill>
                          <a:latin typeface="Frutiger LT Arabic 55 Roman" pitchFamily="2" charset="-78"/>
                          <a:cs typeface="Frutiger LT Arabic 55 Roman" pitchFamily="2" charset="-78"/>
                        </a:rPr>
                        <a:t>pyrotechnica</a:t>
                      </a:r>
                      <a:r>
                        <a:rPr lang="en-US" sz="1600" b="0" i="0" dirty="0">
                          <a:solidFill>
                            <a:srgbClr val="FFF6F3"/>
                          </a:solidFill>
                          <a:latin typeface="Frutiger LT Arabic 55 Roman" pitchFamily="2" charset="-78"/>
                          <a:cs typeface="Frutiger LT Arabic 55 Roman" pitchFamily="2" charset="-78"/>
                        </a:rPr>
                        <a:t> </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algn="ctr"/>
                      <a:r>
                        <a:rPr lang="en-US" sz="1600" b="0" i="0" dirty="0">
                          <a:solidFill>
                            <a:srgbClr val="FFF6F3"/>
                          </a:solidFill>
                          <a:latin typeface="Frutiger LT Arabic 55 Roman" pitchFamily="2" charset="-78"/>
                          <a:cs typeface="Frutiger LT Arabic 55 Roman" pitchFamily="2" charset="-78"/>
                        </a:rPr>
                        <a:t>Asclepiadaceae</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algn="ctr"/>
                      <a:r>
                        <a:rPr lang="ar-SA" sz="1600" b="0" i="0" dirty="0">
                          <a:solidFill>
                            <a:srgbClr val="FFF6F3"/>
                          </a:solidFill>
                          <a:latin typeface="Frutiger LT Arabic 55 Roman" pitchFamily="2" charset="-78"/>
                          <a:cs typeface="Frutiger LT Arabic 55 Roman" pitchFamily="2" charset="-78"/>
                        </a:rPr>
                        <a:t>شجرة بدون ورق واسعة الانتشار</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extLst>
                  <a:ext uri="{0D108BD9-81ED-4DB2-BD59-A6C34878D82A}">
                    <a16:rowId xmlns:a16="http://schemas.microsoft.com/office/drawing/2014/main" val="1914334467"/>
                  </a:ext>
                </a:extLst>
              </a:tr>
              <a:tr h="396000">
                <a:tc>
                  <a:txBody>
                    <a:bodyPr/>
                    <a:lstStyle/>
                    <a:p>
                      <a:pPr algn="ctr"/>
                      <a:r>
                        <a:rPr lang="en-SA" sz="1600" dirty="0">
                          <a:solidFill>
                            <a:srgbClr val="FFF6F3"/>
                          </a:solidFill>
                        </a:rPr>
                        <a:t>02</a:t>
                      </a:r>
                    </a:p>
                  </a:txBody>
                  <a:tcPr marL="0" marR="0"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1600" b="0" i="0" u="none" strike="noStrike" dirty="0">
                          <a:solidFill>
                            <a:srgbClr val="FFF6F3"/>
                          </a:solidFill>
                          <a:effectLst/>
                          <a:latin typeface="Frutiger LT Arabic 55 Roman" pitchFamily="2" charset="-78"/>
                          <a:cs typeface="Frutiger LT Arabic 55 Roman" pitchFamily="2" charset="-78"/>
                        </a:rPr>
                        <a:t>السلم</a:t>
                      </a:r>
                      <a:endParaRPr lang="ar-SA" sz="1600" b="0" i="0" dirty="0">
                        <a:solidFill>
                          <a:srgbClr val="FFF6F3"/>
                        </a:solidFill>
                        <a:effectLst/>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marR="0" lvl="0" indent="0" algn="ctr" defTabSz="914400" eaLnBrk="1" fontAlgn="auto" latinLnBrk="0" hangingPunct="1">
                        <a:lnSpc>
                          <a:spcPct val="100000"/>
                        </a:lnSpc>
                        <a:spcBef>
                          <a:spcPts val="0"/>
                        </a:spcBef>
                        <a:spcAft>
                          <a:spcPts val="500"/>
                        </a:spcAft>
                        <a:buClrTx/>
                        <a:buSzTx/>
                        <a:buFontTx/>
                        <a:buNone/>
                        <a:tabLst/>
                        <a:defRPr/>
                      </a:pPr>
                      <a:r>
                        <a:rPr kumimoji="0" lang="en-US" sz="1600" b="0" i="0" u="none" strike="noStrike" kern="0" cap="none" spc="0" normalizeH="0" baseline="0" noProof="0" dirty="0">
                          <a:ln>
                            <a:noFill/>
                          </a:ln>
                          <a:solidFill>
                            <a:srgbClr val="FFF6F3"/>
                          </a:solidFill>
                          <a:effectLst/>
                          <a:uLnTx/>
                          <a:uFillTx/>
                          <a:latin typeface="Frutiger LT Arabic 55 Roman" pitchFamily="2" charset="-78"/>
                          <a:cs typeface="Frutiger LT Arabic 55 Roman" pitchFamily="2" charset="-78"/>
                        </a:rPr>
                        <a:t>Acacia </a:t>
                      </a:r>
                      <a:r>
                        <a:rPr kumimoji="0" lang="en-US" sz="1600" b="0" i="0" u="none" strike="noStrike" kern="0" cap="none" spc="0" normalizeH="0" baseline="0" noProof="0" dirty="0" err="1">
                          <a:ln>
                            <a:noFill/>
                          </a:ln>
                          <a:solidFill>
                            <a:srgbClr val="FFF6F3"/>
                          </a:solidFill>
                          <a:effectLst/>
                          <a:uLnTx/>
                          <a:uFillTx/>
                          <a:latin typeface="Frutiger LT Arabic 55 Roman" pitchFamily="2" charset="-78"/>
                          <a:cs typeface="Frutiger LT Arabic 55 Roman" pitchFamily="2" charset="-78"/>
                        </a:rPr>
                        <a:t>ehrnbergiana</a:t>
                      </a:r>
                      <a:endParaRPr kumimoji="0" lang="en-US" sz="1600" b="0" i="0" u="none" strike="noStrike" kern="0" cap="none" spc="0" normalizeH="0" baseline="0" noProof="0" dirty="0">
                        <a:ln>
                          <a:noFill/>
                        </a:ln>
                        <a:solidFill>
                          <a:srgbClr val="FFF6F3"/>
                        </a:solidFill>
                        <a:effectLst/>
                        <a:uLnTx/>
                        <a:uFillTx/>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rgbClr val="FFF6F3"/>
                          </a:solidFill>
                          <a:latin typeface="Frutiger LT Arabic 55 Roman" pitchFamily="2" charset="-78"/>
                          <a:cs typeface="Frutiger LT Arabic 55 Roman" pitchFamily="2" charset="-78"/>
                        </a:rPr>
                        <a:t>Mimosaceae</a:t>
                      </a: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algn="ctr" defTabSz="914400" rtl="1" eaLnBrk="1" latinLnBrk="0" hangingPunct="1"/>
                      <a:r>
                        <a:rPr lang="ar-SA" sz="1600" b="0" i="0" dirty="0">
                          <a:solidFill>
                            <a:srgbClr val="FFF6F3"/>
                          </a:solidFill>
                          <a:latin typeface="Frutiger LT Arabic 55 Roman" pitchFamily="2" charset="-78"/>
                          <a:cs typeface="Frutiger LT Arabic 55 Roman" pitchFamily="2" charset="-78"/>
                        </a:rPr>
                        <a:t>شجيرة جنوب دائرة العرض </a:t>
                      </a:r>
                      <a:r>
                        <a:rPr lang="en-US" sz="1600" b="0" i="0" dirty="0">
                          <a:solidFill>
                            <a:srgbClr val="FFF6F3"/>
                          </a:solidFill>
                          <a:latin typeface="Frutiger LT Arabic 55 Roman" pitchFamily="2" charset="-78"/>
                          <a:cs typeface="Frutiger LT Arabic 55 Roman" pitchFamily="2" charset="-78"/>
                        </a:rPr>
                        <a:t>26</a:t>
                      </a:r>
                      <a:r>
                        <a:rPr lang="ar-SA" sz="1600" b="0" i="0" dirty="0">
                          <a:solidFill>
                            <a:srgbClr val="FFF6F3"/>
                          </a:solidFill>
                          <a:latin typeface="Frutiger LT Arabic 55 Roman" pitchFamily="2" charset="-78"/>
                          <a:cs typeface="Frutiger LT Arabic 55 Roman" pitchFamily="2" charset="-78"/>
                        </a:rPr>
                        <a:t> درجة شمالا </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extLst>
                  <a:ext uri="{0D108BD9-81ED-4DB2-BD59-A6C34878D82A}">
                    <a16:rowId xmlns:a16="http://schemas.microsoft.com/office/drawing/2014/main" val="2829024479"/>
                  </a:ext>
                </a:extLst>
              </a:tr>
              <a:tr h="396000">
                <a:tc>
                  <a:txBody>
                    <a:bodyPr/>
                    <a:lstStyle/>
                    <a:p>
                      <a:pPr algn="ctr"/>
                      <a:r>
                        <a:rPr lang="en-SA" sz="1600" dirty="0">
                          <a:solidFill>
                            <a:srgbClr val="FFF6F3"/>
                          </a:solidFill>
                        </a:rPr>
                        <a:t>03</a:t>
                      </a:r>
                    </a:p>
                  </a:txBody>
                  <a:tcPr marL="0" marR="0"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algn="ctr" defTabSz="914400" rtl="1" eaLnBrk="1" latinLnBrk="0" hangingPunct="1"/>
                      <a:r>
                        <a:rPr lang="ar-SA" sz="1600" b="0" i="0" dirty="0">
                          <a:solidFill>
                            <a:srgbClr val="FFF6F3"/>
                          </a:solidFill>
                          <a:latin typeface="Frutiger LT Arabic 55 Roman" pitchFamily="2" charset="-78"/>
                          <a:cs typeface="Frutiger LT Arabic 55 Roman" pitchFamily="2" charset="-78"/>
                        </a:rPr>
                        <a:t>ام غيلان</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marR="0" lvl="0" indent="0" algn="ctr" defTabSz="914400" eaLnBrk="1" fontAlgn="auto" latinLnBrk="0" hangingPunct="1">
                        <a:lnSpc>
                          <a:spcPct val="100000"/>
                        </a:lnSpc>
                        <a:spcBef>
                          <a:spcPts val="0"/>
                        </a:spcBef>
                        <a:spcAft>
                          <a:spcPts val="500"/>
                        </a:spcAft>
                        <a:buClrTx/>
                        <a:buSzTx/>
                        <a:buFontTx/>
                        <a:buNone/>
                        <a:tabLst/>
                        <a:defRPr/>
                      </a:pPr>
                      <a:r>
                        <a:rPr kumimoji="0" lang="en-US" sz="1600" b="0" i="0" u="none" strike="noStrike" kern="0" cap="none" spc="0" normalizeH="0" baseline="0" noProof="0" dirty="0">
                          <a:ln>
                            <a:noFill/>
                          </a:ln>
                          <a:solidFill>
                            <a:srgbClr val="FFF6F3"/>
                          </a:solidFill>
                          <a:effectLst/>
                          <a:uLnTx/>
                          <a:uFillTx/>
                          <a:latin typeface="Frutiger LT Arabic 55 Roman" pitchFamily="2" charset="-78"/>
                          <a:cs typeface="Frutiger LT Arabic 55 Roman" pitchFamily="2" charset="-78"/>
                        </a:rPr>
                        <a:t>Acacia </a:t>
                      </a:r>
                      <a:r>
                        <a:rPr kumimoji="0" lang="en-US" sz="1600" b="0" i="0" u="none" strike="noStrike" kern="0" cap="none" spc="0" normalizeH="0" baseline="0" noProof="0" dirty="0" err="1">
                          <a:ln>
                            <a:noFill/>
                          </a:ln>
                          <a:solidFill>
                            <a:srgbClr val="FFF6F3"/>
                          </a:solidFill>
                          <a:effectLst/>
                          <a:uLnTx/>
                          <a:uFillTx/>
                          <a:latin typeface="Frutiger LT Arabic 55 Roman" pitchFamily="2" charset="-78"/>
                          <a:cs typeface="Frutiger LT Arabic 55 Roman" pitchFamily="2" charset="-78"/>
                        </a:rPr>
                        <a:t>raddian</a:t>
                      </a:r>
                      <a:endParaRPr kumimoji="0" lang="en-US" sz="1600" b="0" i="0" u="none" strike="noStrike" kern="0" cap="none" spc="0" normalizeH="0" baseline="0" noProof="0" dirty="0">
                        <a:ln>
                          <a:noFill/>
                        </a:ln>
                        <a:solidFill>
                          <a:srgbClr val="FFF6F3"/>
                        </a:solidFill>
                        <a:effectLst/>
                        <a:uLnTx/>
                        <a:uFillTx/>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rgbClr val="FFF6F3"/>
                          </a:solidFill>
                          <a:latin typeface="Frutiger LT Arabic 55 Roman" pitchFamily="2" charset="-78"/>
                          <a:cs typeface="Frutiger LT Arabic 55 Roman" pitchFamily="2" charset="-78"/>
                        </a:rPr>
                        <a:t>Mimosaceae</a:t>
                      </a: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algn="ctr" defTabSz="914400" rtl="1" eaLnBrk="1" latinLnBrk="0" hangingPunct="1"/>
                      <a:r>
                        <a:rPr lang="ar-SA" sz="1600" b="0" i="0" dirty="0">
                          <a:solidFill>
                            <a:srgbClr val="FFF6F3"/>
                          </a:solidFill>
                          <a:latin typeface="Frutiger LT Arabic 55 Roman" pitchFamily="2" charset="-78"/>
                          <a:cs typeface="Frutiger LT Arabic 55 Roman" pitchFamily="2" charset="-78"/>
                        </a:rPr>
                        <a:t>شجرة واسعة الانتشار</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extLst>
                  <a:ext uri="{0D108BD9-81ED-4DB2-BD59-A6C34878D82A}">
                    <a16:rowId xmlns:a16="http://schemas.microsoft.com/office/drawing/2014/main" val="2171411025"/>
                  </a:ext>
                </a:extLst>
              </a:tr>
              <a:tr h="396000">
                <a:tc>
                  <a:txBody>
                    <a:bodyPr/>
                    <a:lstStyle/>
                    <a:p>
                      <a:pPr algn="ctr"/>
                      <a:r>
                        <a:rPr lang="en-SA" sz="1600" dirty="0">
                          <a:solidFill>
                            <a:srgbClr val="FFF6F3"/>
                          </a:solidFill>
                        </a:rPr>
                        <a:t>04</a:t>
                      </a:r>
                    </a:p>
                  </a:txBody>
                  <a:tcPr marL="0" marR="0"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algn="ctr" defTabSz="914400" rtl="1" eaLnBrk="1" latinLnBrk="0" hangingPunct="1"/>
                      <a:r>
                        <a:rPr lang="ar-SA" sz="1600" b="0" i="0" dirty="0">
                          <a:solidFill>
                            <a:srgbClr val="FFF6F3"/>
                          </a:solidFill>
                          <a:latin typeface="Frutiger LT Arabic 55 Roman" pitchFamily="2" charset="-78"/>
                          <a:cs typeface="Frutiger LT Arabic 55 Roman" pitchFamily="2" charset="-78"/>
                        </a:rPr>
                        <a:t>الحماط</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algn="ctr"/>
                      <a:r>
                        <a:rPr lang="en-SA" sz="1600" b="0" i="0" dirty="0">
                          <a:solidFill>
                            <a:srgbClr val="FFF6F3"/>
                          </a:solidFill>
                          <a:latin typeface="Frutiger LT Arabic 55 Roman" pitchFamily="2" charset="-78"/>
                          <a:cs typeface="Frutiger LT Arabic 55 Roman" pitchFamily="2" charset="-78"/>
                        </a:rPr>
                        <a:t>Ficus  palmata</a:t>
                      </a: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err="1">
                          <a:solidFill>
                            <a:srgbClr val="FFF6F3"/>
                          </a:solidFill>
                          <a:latin typeface="Frutiger LT Arabic 55 Roman" pitchFamily="2" charset="-78"/>
                          <a:cs typeface="Frutiger LT Arabic 55 Roman" pitchFamily="2" charset="-78"/>
                        </a:rPr>
                        <a:t>Moraceae</a:t>
                      </a:r>
                      <a:endParaRPr lang="en-US"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algn="ctr" defTabSz="914400" rtl="1" eaLnBrk="1" latinLnBrk="0" hangingPunct="1"/>
                      <a:r>
                        <a:rPr lang="ar-SA" sz="1600" b="0" i="0" dirty="0">
                          <a:solidFill>
                            <a:srgbClr val="FFF6F3"/>
                          </a:solidFill>
                          <a:latin typeface="Frutiger LT Arabic 55 Roman" pitchFamily="2" charset="-78"/>
                          <a:cs typeface="Frutiger LT Arabic 55 Roman" pitchFamily="2" charset="-78"/>
                        </a:rPr>
                        <a:t>شجيرة</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extLst>
                  <a:ext uri="{0D108BD9-81ED-4DB2-BD59-A6C34878D82A}">
                    <a16:rowId xmlns:a16="http://schemas.microsoft.com/office/drawing/2014/main" val="3578623839"/>
                  </a:ext>
                </a:extLst>
              </a:tr>
              <a:tr h="396000">
                <a:tc>
                  <a:txBody>
                    <a:bodyPr/>
                    <a:lstStyle/>
                    <a:p>
                      <a:pPr algn="ctr"/>
                      <a:r>
                        <a:rPr lang="en-SA" sz="1600" dirty="0">
                          <a:solidFill>
                            <a:srgbClr val="FFF6F3"/>
                          </a:solidFill>
                        </a:rPr>
                        <a:t>05</a:t>
                      </a:r>
                    </a:p>
                  </a:txBody>
                  <a:tcPr marL="0" marR="0"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algn="ctr" defTabSz="914400" rtl="1" eaLnBrk="1" latinLnBrk="0" hangingPunct="1"/>
                      <a:r>
                        <a:rPr lang="ar-SA" sz="1600" b="0" i="0" dirty="0">
                          <a:solidFill>
                            <a:srgbClr val="FFF6F3"/>
                          </a:solidFill>
                          <a:latin typeface="Frutiger LT Arabic 55 Roman" pitchFamily="2" charset="-78"/>
                          <a:cs typeface="Frutiger LT Arabic 55 Roman" pitchFamily="2" charset="-78"/>
                        </a:rPr>
                        <a:t>الأثل</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algn="ctr"/>
                      <a:r>
                        <a:rPr lang="en-SA" sz="1600" b="0" i="0" dirty="0">
                          <a:solidFill>
                            <a:srgbClr val="FFF6F3"/>
                          </a:solidFill>
                          <a:latin typeface="Frutiger LT Arabic 55 Roman" pitchFamily="2" charset="-78"/>
                          <a:cs typeface="Frutiger LT Arabic 55 Roman" pitchFamily="2" charset="-78"/>
                        </a:rPr>
                        <a:t>Ficus salicifolia</a:t>
                      </a: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err="1">
                          <a:solidFill>
                            <a:srgbClr val="FFF6F3"/>
                          </a:solidFill>
                          <a:latin typeface="Frutiger LT Arabic 55 Roman" pitchFamily="2" charset="-78"/>
                          <a:cs typeface="Frutiger LT Arabic 55 Roman" pitchFamily="2" charset="-78"/>
                        </a:rPr>
                        <a:t>Moraceae</a:t>
                      </a:r>
                      <a:endParaRPr lang="en-US"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algn="ctr" defTabSz="914400" rtl="1" eaLnBrk="1" latinLnBrk="0" hangingPunct="1"/>
                      <a:r>
                        <a:rPr lang="ar-SA" sz="1600" b="0" i="0" dirty="0">
                          <a:solidFill>
                            <a:srgbClr val="FFF6F3"/>
                          </a:solidFill>
                          <a:latin typeface="Frutiger LT Arabic 55 Roman" pitchFamily="2" charset="-78"/>
                          <a:cs typeface="Frutiger LT Arabic 55 Roman" pitchFamily="2" charset="-78"/>
                        </a:rPr>
                        <a:t>شجرة</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extLst>
                  <a:ext uri="{0D108BD9-81ED-4DB2-BD59-A6C34878D82A}">
                    <a16:rowId xmlns:a16="http://schemas.microsoft.com/office/drawing/2014/main" val="1103143118"/>
                  </a:ext>
                </a:extLst>
              </a:tr>
              <a:tr h="396000">
                <a:tc>
                  <a:txBody>
                    <a:bodyPr/>
                    <a:lstStyle/>
                    <a:p>
                      <a:pPr algn="ctr"/>
                      <a:r>
                        <a:rPr lang="en-SA" sz="1600" dirty="0">
                          <a:solidFill>
                            <a:srgbClr val="FFF6F3"/>
                          </a:solidFill>
                        </a:rPr>
                        <a:t>06</a:t>
                      </a:r>
                    </a:p>
                  </a:txBody>
                  <a:tcPr marL="0" marR="0"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algn="ctr" defTabSz="914400" rtl="1" eaLnBrk="1" latinLnBrk="0" hangingPunct="1"/>
                      <a:r>
                        <a:rPr lang="ar-SA" sz="1600" b="0" i="0" dirty="0">
                          <a:solidFill>
                            <a:srgbClr val="FFF6F3"/>
                          </a:solidFill>
                          <a:latin typeface="Frutiger LT Arabic 55 Roman" pitchFamily="2" charset="-78"/>
                          <a:cs typeface="Frutiger LT Arabic 55 Roman" pitchFamily="2" charset="-78"/>
                        </a:rPr>
                        <a:t>الضال (السدر البري)</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algn="ctr"/>
                      <a:r>
                        <a:rPr lang="en-SA" sz="1600" b="0" i="0" dirty="0">
                          <a:solidFill>
                            <a:srgbClr val="FFF6F3"/>
                          </a:solidFill>
                          <a:latin typeface="Frutiger LT Arabic 55 Roman" pitchFamily="2" charset="-78"/>
                          <a:cs typeface="Frutiger LT Arabic 55 Roman" pitchFamily="2" charset="-78"/>
                        </a:rPr>
                        <a:t>Ziziphus nummularia</a:t>
                      </a: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algn="ctr"/>
                      <a:r>
                        <a:rPr lang="en-SA" sz="1600" b="0" i="0" dirty="0">
                          <a:solidFill>
                            <a:srgbClr val="FFF6F3"/>
                          </a:solidFill>
                          <a:latin typeface="Frutiger LT Arabic 55 Roman" pitchFamily="2" charset="-78"/>
                          <a:cs typeface="Frutiger LT Arabic 55 Roman" pitchFamily="2" charset="-78"/>
                        </a:rPr>
                        <a:t>Rhamnaceae</a:t>
                      </a: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1600" b="0" i="0" dirty="0">
                          <a:solidFill>
                            <a:srgbClr val="FFF6F3"/>
                          </a:solidFill>
                          <a:latin typeface="Frutiger LT Arabic 55 Roman" pitchFamily="2" charset="-78"/>
                          <a:cs typeface="Frutiger LT Arabic 55 Roman" pitchFamily="2" charset="-78"/>
                        </a:rPr>
                        <a:t>شجرة واسعة الانتشار</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extLst>
                  <a:ext uri="{0D108BD9-81ED-4DB2-BD59-A6C34878D82A}">
                    <a16:rowId xmlns:a16="http://schemas.microsoft.com/office/drawing/2014/main" val="3893578567"/>
                  </a:ext>
                </a:extLst>
              </a:tr>
              <a:tr h="396000">
                <a:tc>
                  <a:txBody>
                    <a:bodyPr/>
                    <a:lstStyle/>
                    <a:p>
                      <a:pPr algn="ctr"/>
                      <a:r>
                        <a:rPr lang="en-SA" sz="1600" dirty="0">
                          <a:solidFill>
                            <a:srgbClr val="FFF6F3"/>
                          </a:solidFill>
                        </a:rPr>
                        <a:t>07</a:t>
                      </a:r>
                    </a:p>
                  </a:txBody>
                  <a:tcPr marL="0" marR="0"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algn="ctr" defTabSz="914400" rtl="1" eaLnBrk="1" latinLnBrk="0" hangingPunct="1"/>
                      <a:r>
                        <a:rPr lang="ar-SA" sz="1600" b="0" i="0" dirty="0">
                          <a:solidFill>
                            <a:srgbClr val="FFF6F3"/>
                          </a:solidFill>
                          <a:latin typeface="Frutiger LT Arabic 55 Roman" pitchFamily="2" charset="-78"/>
                          <a:cs typeface="Frutiger LT Arabic 55 Roman" pitchFamily="2" charset="-78"/>
                        </a:rPr>
                        <a:t>الاراك</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algn="ctr"/>
                      <a:r>
                        <a:rPr lang="en-SA" sz="1600" b="0" i="0" dirty="0">
                          <a:solidFill>
                            <a:srgbClr val="FFF6F3"/>
                          </a:solidFill>
                          <a:latin typeface="Frutiger LT Arabic 55 Roman" pitchFamily="2" charset="-78"/>
                          <a:cs typeface="Frutiger LT Arabic 55 Roman" pitchFamily="2" charset="-78"/>
                        </a:rPr>
                        <a:t>Salvadora persica</a:t>
                      </a: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algn="ctr"/>
                      <a:r>
                        <a:rPr lang="en-SA" sz="1600" b="0" i="0" dirty="0">
                          <a:solidFill>
                            <a:srgbClr val="FFF6F3"/>
                          </a:solidFill>
                          <a:latin typeface="Frutiger LT Arabic 55 Roman" pitchFamily="2" charset="-78"/>
                          <a:cs typeface="Frutiger LT Arabic 55 Roman" pitchFamily="2" charset="-78"/>
                        </a:rPr>
                        <a:t>Salvadoraceae</a:t>
                      </a: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algn="ctr" defTabSz="914400" rtl="1" eaLnBrk="1" latinLnBrk="0" hangingPunct="1"/>
                      <a:r>
                        <a:rPr lang="ar-SA" sz="1600" b="0" i="0" dirty="0">
                          <a:solidFill>
                            <a:srgbClr val="FFF6F3"/>
                          </a:solidFill>
                          <a:latin typeface="Frutiger LT Arabic 55 Roman" pitchFamily="2" charset="-78"/>
                          <a:cs typeface="Frutiger LT Arabic 55 Roman" pitchFamily="2" charset="-78"/>
                        </a:rPr>
                        <a:t>شجيرة زيرة الفرو</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extLst>
                  <a:ext uri="{0D108BD9-81ED-4DB2-BD59-A6C34878D82A}">
                    <a16:rowId xmlns:a16="http://schemas.microsoft.com/office/drawing/2014/main" val="632866574"/>
                  </a:ext>
                </a:extLst>
              </a:tr>
              <a:tr h="396000">
                <a:tc>
                  <a:txBody>
                    <a:bodyPr/>
                    <a:lstStyle/>
                    <a:p>
                      <a:pPr algn="ctr"/>
                      <a:r>
                        <a:rPr lang="en-SA" sz="1600" dirty="0">
                          <a:solidFill>
                            <a:srgbClr val="FFF6F3"/>
                          </a:solidFill>
                        </a:rPr>
                        <a:t>08</a:t>
                      </a:r>
                    </a:p>
                  </a:txBody>
                  <a:tcPr marL="0" marR="0"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algn="ctr" defTabSz="914400" rtl="1" eaLnBrk="1" latinLnBrk="0" hangingPunct="1"/>
                      <a:r>
                        <a:rPr lang="ar-SA" sz="1600" b="0" i="0" dirty="0">
                          <a:solidFill>
                            <a:srgbClr val="FFF6F3"/>
                          </a:solidFill>
                          <a:latin typeface="Frutiger LT Arabic 55 Roman" pitchFamily="2" charset="-78"/>
                          <a:cs typeface="Frutiger LT Arabic 55 Roman" pitchFamily="2" charset="-78"/>
                        </a:rPr>
                        <a:t>العوسج</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algn="ctr"/>
                      <a:r>
                        <a:rPr lang="en-SA" sz="1600" b="0" i="0" dirty="0">
                          <a:solidFill>
                            <a:srgbClr val="FFF6F3"/>
                          </a:solidFill>
                          <a:latin typeface="Frutiger LT Arabic 55 Roman" pitchFamily="2" charset="-78"/>
                          <a:cs typeface="Frutiger LT Arabic 55 Roman" pitchFamily="2" charset="-78"/>
                        </a:rPr>
                        <a:t>Lycium shawii var shawii</a:t>
                      </a: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algn="ctr"/>
                      <a:r>
                        <a:rPr lang="en-SA" sz="1600" b="0" i="0" dirty="0">
                          <a:solidFill>
                            <a:srgbClr val="FFF6F3"/>
                          </a:solidFill>
                          <a:latin typeface="Frutiger LT Arabic 55 Roman" pitchFamily="2" charset="-78"/>
                          <a:cs typeface="Frutiger LT Arabic 55 Roman" pitchFamily="2" charset="-78"/>
                        </a:rPr>
                        <a:t>Solanaceae</a:t>
                      </a: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algn="ctr" defTabSz="914400" rtl="1" eaLnBrk="1" latinLnBrk="0" hangingPunct="1"/>
                      <a:r>
                        <a:rPr lang="ar-SA" sz="1600" b="0" i="0" dirty="0">
                          <a:solidFill>
                            <a:srgbClr val="FFF6F3"/>
                          </a:solidFill>
                          <a:latin typeface="Frutiger LT Arabic 55 Roman" pitchFamily="2" charset="-78"/>
                          <a:cs typeface="Frutiger LT Arabic 55 Roman" pitchFamily="2" charset="-78"/>
                        </a:rPr>
                        <a:t>شجيرة واسعة الانتشار</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extLst>
                  <a:ext uri="{0D108BD9-81ED-4DB2-BD59-A6C34878D82A}">
                    <a16:rowId xmlns:a16="http://schemas.microsoft.com/office/drawing/2014/main" val="225254020"/>
                  </a:ext>
                </a:extLst>
              </a:tr>
              <a:tr h="396000">
                <a:tc>
                  <a:txBody>
                    <a:bodyPr/>
                    <a:lstStyle/>
                    <a:p>
                      <a:pPr algn="ctr"/>
                      <a:r>
                        <a:rPr lang="en-SA" sz="1600" dirty="0">
                          <a:solidFill>
                            <a:srgbClr val="FFF6F3"/>
                          </a:solidFill>
                        </a:rPr>
                        <a:t>09</a:t>
                      </a:r>
                    </a:p>
                  </a:txBody>
                  <a:tcPr marL="0" marR="0"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algn="ctr" defTabSz="914400" rtl="1" eaLnBrk="1" latinLnBrk="0" hangingPunct="1"/>
                      <a:r>
                        <a:rPr lang="ar-SA" sz="1600" b="0" i="0" dirty="0">
                          <a:solidFill>
                            <a:srgbClr val="FFF6F3"/>
                          </a:solidFill>
                          <a:latin typeface="Frutiger LT Arabic 55 Roman" pitchFamily="2" charset="-78"/>
                          <a:cs typeface="Frutiger LT Arabic 55 Roman" pitchFamily="2" charset="-78"/>
                        </a:rPr>
                        <a:t>الاثل</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algn="ctr"/>
                      <a:r>
                        <a:rPr lang="en-SA" sz="1600" b="0" i="0" dirty="0">
                          <a:solidFill>
                            <a:srgbClr val="FFF6F3"/>
                          </a:solidFill>
                          <a:latin typeface="Frutiger LT Arabic 55 Roman" pitchFamily="2" charset="-78"/>
                          <a:cs typeface="Frutiger LT Arabic 55 Roman" pitchFamily="2" charset="-78"/>
                        </a:rPr>
                        <a:t>Tamarix aphylla</a:t>
                      </a: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algn="ctr"/>
                      <a:r>
                        <a:rPr lang="en-SA" sz="1600" b="0" i="0" dirty="0">
                          <a:solidFill>
                            <a:srgbClr val="FFF6F3"/>
                          </a:solidFill>
                          <a:latin typeface="Frutiger LT Arabic 55 Roman" pitchFamily="2" charset="-78"/>
                          <a:cs typeface="Frutiger LT Arabic 55 Roman" pitchFamily="2" charset="-78"/>
                        </a:rPr>
                        <a:t>Tamaricaceae</a:t>
                      </a: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algn="ctr" defTabSz="914400" rtl="1" eaLnBrk="1" latinLnBrk="0" hangingPunct="1"/>
                      <a:r>
                        <a:rPr lang="ar-SA" sz="1600" b="0" i="0" dirty="0">
                          <a:solidFill>
                            <a:srgbClr val="FFF6F3"/>
                          </a:solidFill>
                          <a:latin typeface="Frutiger LT Arabic 55 Roman" pitchFamily="2" charset="-78"/>
                          <a:cs typeface="Frutiger LT Arabic 55 Roman" pitchFamily="2" charset="-78"/>
                        </a:rPr>
                        <a:t>شجر زراعي</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extLst>
                  <a:ext uri="{0D108BD9-81ED-4DB2-BD59-A6C34878D82A}">
                    <a16:rowId xmlns:a16="http://schemas.microsoft.com/office/drawing/2014/main" val="2418106698"/>
                  </a:ext>
                </a:extLst>
              </a:tr>
              <a:tr h="396000">
                <a:tc>
                  <a:txBody>
                    <a:bodyPr/>
                    <a:lstStyle/>
                    <a:p>
                      <a:pPr algn="ctr"/>
                      <a:r>
                        <a:rPr lang="en-SA" sz="1600" dirty="0">
                          <a:solidFill>
                            <a:srgbClr val="FFF6F3"/>
                          </a:solidFill>
                        </a:rPr>
                        <a:t>10</a:t>
                      </a:r>
                    </a:p>
                  </a:txBody>
                  <a:tcPr marL="0" marR="0"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algn="ctr" defTabSz="914400" rtl="1" eaLnBrk="1" latinLnBrk="0" hangingPunct="1"/>
                      <a:r>
                        <a:rPr lang="ar-SA" sz="1600" b="0" i="0" dirty="0">
                          <a:solidFill>
                            <a:srgbClr val="FFF6F3"/>
                          </a:solidFill>
                          <a:latin typeface="Frutiger LT Arabic 55 Roman" pitchFamily="2" charset="-78"/>
                          <a:cs typeface="Frutiger LT Arabic 55 Roman" pitchFamily="2" charset="-78"/>
                        </a:rPr>
                        <a:t>السمر</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algn="ctr" defTabSz="914400" rtl="0" eaLnBrk="1" latinLnBrk="0" hangingPunct="1"/>
                      <a:r>
                        <a:rPr lang="en-SA" sz="1600" b="0" i="0" dirty="0">
                          <a:solidFill>
                            <a:srgbClr val="FFF6F3"/>
                          </a:solidFill>
                          <a:latin typeface="Frutiger LT Arabic 55 Roman" pitchFamily="2" charset="-78"/>
                          <a:cs typeface="Frutiger LT Arabic 55 Roman" pitchFamily="2" charset="-78"/>
                        </a:rPr>
                        <a:t>Accacia tortilis</a:t>
                      </a: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algn="ctr" defTabSz="914400" rtl="0" eaLnBrk="1" latinLnBrk="0" hangingPunct="1"/>
                      <a:r>
                        <a:rPr lang="en-US" sz="1600" b="0" i="0" dirty="0">
                          <a:solidFill>
                            <a:srgbClr val="FFF6F3"/>
                          </a:solidFill>
                          <a:latin typeface="Frutiger LT Arabic 55 Roman" pitchFamily="2" charset="-78"/>
                          <a:cs typeface="Frutiger LT Arabic 55 Roman" pitchFamily="2" charset="-78"/>
                        </a:rPr>
                        <a:t>Mimosaceae</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tc>
                  <a:txBody>
                    <a:bodyPr/>
                    <a:lstStyle/>
                    <a:p>
                      <a:pPr marL="0" algn="ctr" defTabSz="914400" rtl="1" eaLnBrk="1" latinLnBrk="0" hangingPunct="1"/>
                      <a:r>
                        <a:rPr lang="ar-SA" sz="1600" b="0" i="0" dirty="0">
                          <a:solidFill>
                            <a:srgbClr val="FFF6F3"/>
                          </a:solidFill>
                          <a:latin typeface="Frutiger LT Arabic 55 Roman" pitchFamily="2" charset="-78"/>
                          <a:cs typeface="Frutiger LT Arabic 55 Roman" pitchFamily="2" charset="-78"/>
                        </a:rPr>
                        <a:t>جنوب دائرة العرض </a:t>
                      </a:r>
                      <a:r>
                        <a:rPr lang="en-US" sz="1600" b="0" i="0" dirty="0">
                          <a:solidFill>
                            <a:srgbClr val="FFF6F3"/>
                          </a:solidFill>
                          <a:latin typeface="Frutiger LT Arabic 55 Roman" pitchFamily="2" charset="-78"/>
                          <a:cs typeface="Frutiger LT Arabic 55 Roman" pitchFamily="2" charset="-78"/>
                        </a:rPr>
                        <a:t>25</a:t>
                      </a:r>
                      <a:r>
                        <a:rPr lang="ar-SA" sz="1600" b="0" i="0" dirty="0">
                          <a:solidFill>
                            <a:srgbClr val="FFF6F3"/>
                          </a:solidFill>
                          <a:latin typeface="Frutiger LT Arabic 55 Roman" pitchFamily="2" charset="-78"/>
                          <a:cs typeface="Frutiger LT Arabic 55 Roman" pitchFamily="2" charset="-78"/>
                        </a:rPr>
                        <a:t> درجة شمالا</a:t>
                      </a:r>
                      <a:endParaRPr lang="en-SA" sz="1600" b="0" i="0" dirty="0">
                        <a:solidFill>
                          <a:srgbClr val="FFF6F3"/>
                        </a:solidFill>
                        <a:latin typeface="Frutiger LT Arabic 55 Roman" pitchFamily="2" charset="-78"/>
                        <a:cs typeface="Frutiger LT Arabic 55 Roman" pitchFamily="2" charset="-78"/>
                      </a:endParaRPr>
                    </a:p>
                  </a:txBody>
                  <a:tcPr marL="76151" marR="76151" marT="0" marB="0" anchor="ctr">
                    <a:lnL w="12700" cmpd="sng">
                      <a:noFill/>
                    </a:lnL>
                    <a:lnR w="12700" cmpd="sng">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A5F50"/>
                    </a:solidFill>
                  </a:tcPr>
                </a:tc>
                <a:extLst>
                  <a:ext uri="{0D108BD9-81ED-4DB2-BD59-A6C34878D82A}">
                    <a16:rowId xmlns:a16="http://schemas.microsoft.com/office/drawing/2014/main" val="3944537723"/>
                  </a:ext>
                </a:extLst>
              </a:tr>
            </a:tbl>
          </a:graphicData>
        </a:graphic>
      </p:graphicFrame>
      <p:grpSp>
        <p:nvGrpSpPr>
          <p:cNvPr id="21" name="Group 20">
            <a:extLst>
              <a:ext uri="{FF2B5EF4-FFF2-40B4-BE49-F238E27FC236}">
                <a16:creationId xmlns:a16="http://schemas.microsoft.com/office/drawing/2014/main" id="{0BE26DB9-7FF1-532A-E2B2-B40E425CC87A}"/>
              </a:ext>
            </a:extLst>
          </p:cNvPr>
          <p:cNvGrpSpPr/>
          <p:nvPr/>
        </p:nvGrpSpPr>
        <p:grpSpPr>
          <a:xfrm>
            <a:off x="1974850" y="731360"/>
            <a:ext cx="12344400" cy="2533569"/>
            <a:chOff x="1974850" y="731360"/>
            <a:chExt cx="12344400" cy="2533569"/>
          </a:xfrm>
        </p:grpSpPr>
        <p:sp>
          <p:nvSpPr>
            <p:cNvPr id="10" name="TextBox 9">
              <a:extLst>
                <a:ext uri="{FF2B5EF4-FFF2-40B4-BE49-F238E27FC236}">
                  <a16:creationId xmlns:a16="http://schemas.microsoft.com/office/drawing/2014/main" id="{5159EE79-E670-F7A7-64CA-ABA97D0F3A75}"/>
                </a:ext>
              </a:extLst>
            </p:cNvPr>
            <p:cNvSpPr txBox="1"/>
            <p:nvPr/>
          </p:nvSpPr>
          <p:spPr>
            <a:xfrm>
              <a:off x="6163013" y="1272522"/>
              <a:ext cx="3455592" cy="1569660"/>
            </a:xfrm>
            <a:prstGeom prst="rect">
              <a:avLst/>
            </a:prstGeom>
            <a:noFill/>
          </p:spPr>
          <p:txBody>
            <a:bodyPr wrap="square" rtlCol="0">
              <a:spAutoFit/>
            </a:bodyPr>
            <a:lstStyle/>
            <a:p>
              <a:pPr algn="l" rtl="0"/>
              <a:r>
                <a:rPr lang="en-US" sz="2400" dirty="0">
                  <a:solidFill>
                    <a:schemeClr val="bg1"/>
                  </a:solidFill>
                  <a:latin typeface="GOTHAM-LIGHT" panose="02000504020000020004" pitchFamily="2" charset="0"/>
                </a:rPr>
                <a:t>Shortlisted to 10 based on survivability and ability to absorbed carbon</a:t>
              </a:r>
              <a:endParaRPr lang="ar-SA" sz="2400" dirty="0">
                <a:solidFill>
                  <a:schemeClr val="bg1"/>
                </a:solidFill>
                <a:latin typeface="GOTHAM-LIGHT" panose="02000504020000020004" pitchFamily="2" charset="0"/>
              </a:endParaRPr>
            </a:p>
          </p:txBody>
        </p:sp>
        <p:grpSp>
          <p:nvGrpSpPr>
            <p:cNvPr id="17" name="Group 16">
              <a:extLst>
                <a:ext uri="{FF2B5EF4-FFF2-40B4-BE49-F238E27FC236}">
                  <a16:creationId xmlns:a16="http://schemas.microsoft.com/office/drawing/2014/main" id="{3E80ACCA-2FB2-676F-F89D-340BE1B22620}"/>
                </a:ext>
              </a:extLst>
            </p:cNvPr>
            <p:cNvGrpSpPr/>
            <p:nvPr/>
          </p:nvGrpSpPr>
          <p:grpSpPr>
            <a:xfrm>
              <a:off x="1974850" y="731360"/>
              <a:ext cx="3830916" cy="2413481"/>
              <a:chOff x="1974850" y="731360"/>
              <a:chExt cx="3830916" cy="2413481"/>
            </a:xfrm>
          </p:grpSpPr>
          <p:sp>
            <p:nvSpPr>
              <p:cNvPr id="2" name="TextBox 1">
                <a:extLst>
                  <a:ext uri="{FF2B5EF4-FFF2-40B4-BE49-F238E27FC236}">
                    <a16:creationId xmlns:a16="http://schemas.microsoft.com/office/drawing/2014/main" id="{7257F760-1680-993A-4831-EA8C4B5A333F}"/>
                  </a:ext>
                </a:extLst>
              </p:cNvPr>
              <p:cNvSpPr txBox="1"/>
              <p:nvPr/>
            </p:nvSpPr>
            <p:spPr>
              <a:xfrm>
                <a:off x="1974850" y="731360"/>
                <a:ext cx="3399667" cy="2413481"/>
              </a:xfrm>
              <a:prstGeom prst="rect">
                <a:avLst/>
              </a:prstGeom>
              <a:noFill/>
            </p:spPr>
            <p:txBody>
              <a:bodyPr wrap="square" rtlCol="0">
                <a:spAutoFit/>
              </a:bodyPr>
              <a:lstStyle/>
              <a:p>
                <a:pPr>
                  <a:lnSpc>
                    <a:spcPts val="11320"/>
                  </a:lnSpc>
                </a:pPr>
                <a:r>
                  <a:rPr lang="en-US" sz="9600" dirty="0">
                    <a:solidFill>
                      <a:srgbClr val="FFCB13"/>
                    </a:solidFill>
                    <a:latin typeface="GOTHAM-MEDIUM" panose="02000504050000020004" pitchFamily="2" charset="0"/>
                  </a:rPr>
                  <a:t>+</a:t>
                </a:r>
                <a:r>
                  <a:rPr lang="en-US" sz="9600" spc="-300" dirty="0">
                    <a:solidFill>
                      <a:srgbClr val="FFCB13"/>
                    </a:solidFill>
                    <a:latin typeface="GOTHAM-MEDIUM" panose="02000504050000020004" pitchFamily="2" charset="0"/>
                  </a:rPr>
                  <a:t>150</a:t>
                </a:r>
                <a:endParaRPr lang="en-US" sz="3200" dirty="0">
                  <a:solidFill>
                    <a:srgbClr val="FFCB13"/>
                  </a:solidFill>
                  <a:latin typeface="GOTHAM-MEDIUM" panose="02000504050000020004" pitchFamily="2" charset="0"/>
                </a:endParaRPr>
              </a:p>
              <a:p>
                <a:pPr>
                  <a:lnSpc>
                    <a:spcPts val="3440"/>
                  </a:lnSpc>
                </a:pPr>
                <a:r>
                  <a:rPr lang="en-US" sz="3200" dirty="0">
                    <a:solidFill>
                      <a:schemeClr val="bg1"/>
                    </a:solidFill>
                    <a:latin typeface="GOTHAM-LIGHT" panose="02000504020000020004" pitchFamily="2" charset="0"/>
                  </a:rPr>
                  <a:t>trees have been evaluated</a:t>
                </a:r>
                <a:endParaRPr lang="ar-SA" sz="3200" dirty="0">
                  <a:solidFill>
                    <a:schemeClr val="bg1"/>
                  </a:solidFill>
                  <a:latin typeface="GOTHAM-LIGHT" panose="02000504020000020004" pitchFamily="2" charset="0"/>
                </a:endParaRPr>
              </a:p>
            </p:txBody>
          </p:sp>
          <p:grpSp>
            <p:nvGrpSpPr>
              <p:cNvPr id="19" name="Group 18">
                <a:extLst>
                  <a:ext uri="{FF2B5EF4-FFF2-40B4-BE49-F238E27FC236}">
                    <a16:creationId xmlns:a16="http://schemas.microsoft.com/office/drawing/2014/main" id="{5462B934-D17B-8E40-1C9D-A32CF5A9363F}"/>
                  </a:ext>
                </a:extLst>
              </p:cNvPr>
              <p:cNvGrpSpPr/>
              <p:nvPr/>
            </p:nvGrpSpPr>
            <p:grpSpPr>
              <a:xfrm flipH="1">
                <a:off x="5496903" y="1087719"/>
                <a:ext cx="308863" cy="2049468"/>
                <a:chOff x="5911785" y="534370"/>
                <a:chExt cx="1397065" cy="7877458"/>
              </a:xfrm>
            </p:grpSpPr>
            <p:cxnSp>
              <p:nvCxnSpPr>
                <p:cNvPr id="12" name="Straight Connector 11">
                  <a:extLst>
                    <a:ext uri="{FF2B5EF4-FFF2-40B4-BE49-F238E27FC236}">
                      <a16:creationId xmlns:a16="http://schemas.microsoft.com/office/drawing/2014/main" id="{58365FF7-BA6E-1F0A-C53A-7BB25ED6F729}"/>
                    </a:ext>
                  </a:extLst>
                </p:cNvPr>
                <p:cNvCxnSpPr/>
                <p:nvPr/>
              </p:nvCxnSpPr>
              <p:spPr>
                <a:xfrm flipH="1">
                  <a:off x="5918135" y="534370"/>
                  <a:ext cx="1390715" cy="3938729"/>
                </a:xfrm>
                <a:prstGeom prst="line">
                  <a:avLst/>
                </a:prstGeom>
                <a:ln w="4762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01807A2-6E2A-6163-6A39-E181F8E421FB}"/>
                    </a:ext>
                  </a:extLst>
                </p:cNvPr>
                <p:cNvCxnSpPr>
                  <a:cxnSpLocks/>
                </p:cNvCxnSpPr>
                <p:nvPr/>
              </p:nvCxnSpPr>
              <p:spPr>
                <a:xfrm flipH="1" flipV="1">
                  <a:off x="5911785" y="4473099"/>
                  <a:ext cx="1390715" cy="3938729"/>
                </a:xfrm>
                <a:prstGeom prst="line">
                  <a:avLst/>
                </a:prstGeom>
                <a:ln w="47625">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20" name="TextBox 19">
              <a:extLst>
                <a:ext uri="{FF2B5EF4-FFF2-40B4-BE49-F238E27FC236}">
                  <a16:creationId xmlns:a16="http://schemas.microsoft.com/office/drawing/2014/main" id="{3EB9D709-4301-8322-78C3-EA788EF640BE}"/>
                </a:ext>
              </a:extLst>
            </p:cNvPr>
            <p:cNvSpPr txBox="1"/>
            <p:nvPr/>
          </p:nvSpPr>
          <p:spPr>
            <a:xfrm>
              <a:off x="10606978" y="1385749"/>
              <a:ext cx="3712272" cy="1754326"/>
            </a:xfrm>
            <a:prstGeom prst="rect">
              <a:avLst/>
            </a:prstGeom>
            <a:noFill/>
          </p:spPr>
          <p:txBody>
            <a:bodyPr wrap="square" rtlCol="0">
              <a:spAutoFit/>
            </a:bodyPr>
            <a:lstStyle/>
            <a:p>
              <a:pPr algn="l" rtl="0"/>
              <a:r>
                <a:rPr lang="en-US" sz="2400" dirty="0">
                  <a:solidFill>
                    <a:schemeClr val="bg1"/>
                  </a:solidFill>
                  <a:latin typeface="GOTHAM-LIGHT" panose="02000504020000020004" pitchFamily="2" charset="0"/>
                </a:rPr>
                <a:t>Shortlisted to 4 based on ability to grow in different environment in Saudi Arabia</a:t>
              </a:r>
              <a:endParaRPr lang="ar-SA" sz="2400" dirty="0">
                <a:solidFill>
                  <a:schemeClr val="bg1"/>
                </a:solidFill>
                <a:latin typeface="GOTHAM-LIGHT" panose="02000504020000020004" pitchFamily="2" charset="0"/>
              </a:endParaRPr>
            </a:p>
            <a:p>
              <a:pPr algn="l" rtl="0"/>
              <a:endParaRPr lang="en-SA" sz="1200" dirty="0"/>
            </a:p>
          </p:txBody>
        </p:sp>
        <p:grpSp>
          <p:nvGrpSpPr>
            <p:cNvPr id="11" name="Group 10">
              <a:extLst>
                <a:ext uri="{FF2B5EF4-FFF2-40B4-BE49-F238E27FC236}">
                  <a16:creationId xmlns:a16="http://schemas.microsoft.com/office/drawing/2014/main" id="{4A0447D6-1A72-28F5-FF30-F26FFFC786DC}"/>
                </a:ext>
              </a:extLst>
            </p:cNvPr>
            <p:cNvGrpSpPr/>
            <p:nvPr/>
          </p:nvGrpSpPr>
          <p:grpSpPr>
            <a:xfrm flipH="1">
              <a:off x="9772409" y="1035400"/>
              <a:ext cx="301169" cy="2229529"/>
              <a:chOff x="5911785" y="534370"/>
              <a:chExt cx="1397065" cy="7877458"/>
            </a:xfrm>
          </p:grpSpPr>
          <p:cxnSp>
            <p:nvCxnSpPr>
              <p:cNvPr id="13" name="Straight Connector 12">
                <a:extLst>
                  <a:ext uri="{FF2B5EF4-FFF2-40B4-BE49-F238E27FC236}">
                    <a16:creationId xmlns:a16="http://schemas.microsoft.com/office/drawing/2014/main" id="{FDC1BF98-A5D4-FC1B-F45C-82E09C191944}"/>
                  </a:ext>
                </a:extLst>
              </p:cNvPr>
              <p:cNvCxnSpPr/>
              <p:nvPr/>
            </p:nvCxnSpPr>
            <p:spPr>
              <a:xfrm flipH="1">
                <a:off x="5918135" y="534370"/>
                <a:ext cx="1390715" cy="3938729"/>
              </a:xfrm>
              <a:prstGeom prst="line">
                <a:avLst/>
              </a:prstGeom>
              <a:ln w="4762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581AD4C-7B7E-352E-992D-664FB9C614EB}"/>
                  </a:ext>
                </a:extLst>
              </p:cNvPr>
              <p:cNvCxnSpPr>
                <a:cxnSpLocks/>
              </p:cNvCxnSpPr>
              <p:nvPr/>
            </p:nvCxnSpPr>
            <p:spPr>
              <a:xfrm flipH="1" flipV="1">
                <a:off x="5911785" y="4473099"/>
                <a:ext cx="1390715" cy="3938729"/>
              </a:xfrm>
              <a:prstGeom prst="line">
                <a:avLst/>
              </a:prstGeom>
              <a:ln w="47625">
                <a:solidFill>
                  <a:srgbClr val="FFC000"/>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368277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31224" y="244475"/>
            <a:ext cx="20104100" cy="8251190"/>
            <a:chOff x="0" y="3057507"/>
            <a:chExt cx="20104100" cy="8251190"/>
          </a:xfrm>
        </p:grpSpPr>
        <p:sp>
          <p:nvSpPr>
            <p:cNvPr id="3" name="object 3"/>
            <p:cNvSpPr/>
            <p:nvPr/>
          </p:nvSpPr>
          <p:spPr>
            <a:xfrm>
              <a:off x="13649317" y="5164157"/>
              <a:ext cx="3191510" cy="3191510"/>
            </a:xfrm>
            <a:custGeom>
              <a:avLst/>
              <a:gdLst/>
              <a:ahLst/>
              <a:cxnLst/>
              <a:rect l="l" t="t" r="r" b="b"/>
              <a:pathLst>
                <a:path w="3191509" h="3191509">
                  <a:moveTo>
                    <a:pt x="122671" y="1299387"/>
                  </a:moveTo>
                  <a:lnTo>
                    <a:pt x="90125" y="1335918"/>
                  </a:lnTo>
                  <a:lnTo>
                    <a:pt x="62587" y="1375115"/>
                  </a:lnTo>
                  <a:lnTo>
                    <a:pt x="40055" y="1416535"/>
                  </a:lnTo>
                  <a:lnTo>
                    <a:pt x="22531" y="1459732"/>
                  </a:lnTo>
                  <a:lnTo>
                    <a:pt x="10013" y="1504263"/>
                  </a:lnTo>
                  <a:lnTo>
                    <a:pt x="2503" y="1549683"/>
                  </a:lnTo>
                  <a:lnTo>
                    <a:pt x="0" y="1595548"/>
                  </a:lnTo>
                  <a:lnTo>
                    <a:pt x="2503" y="1641412"/>
                  </a:lnTo>
                  <a:lnTo>
                    <a:pt x="10013" y="1686832"/>
                  </a:lnTo>
                  <a:lnTo>
                    <a:pt x="22531" y="1731363"/>
                  </a:lnTo>
                  <a:lnTo>
                    <a:pt x="40055" y="1774561"/>
                  </a:lnTo>
                  <a:lnTo>
                    <a:pt x="62587" y="1815982"/>
                  </a:lnTo>
                  <a:lnTo>
                    <a:pt x="90125" y="1855180"/>
                  </a:lnTo>
                  <a:lnTo>
                    <a:pt x="122671" y="1891711"/>
                  </a:lnTo>
                  <a:lnTo>
                    <a:pt x="1299387" y="3068423"/>
                  </a:lnTo>
                  <a:lnTo>
                    <a:pt x="1335918" y="3100969"/>
                  </a:lnTo>
                  <a:lnTo>
                    <a:pt x="1375115" y="3128507"/>
                  </a:lnTo>
                  <a:lnTo>
                    <a:pt x="1416535" y="3151039"/>
                  </a:lnTo>
                  <a:lnTo>
                    <a:pt x="1459732" y="3168563"/>
                  </a:lnTo>
                  <a:lnTo>
                    <a:pt x="1504263" y="3181081"/>
                  </a:lnTo>
                  <a:lnTo>
                    <a:pt x="1549683" y="3188591"/>
                  </a:lnTo>
                  <a:lnTo>
                    <a:pt x="1595547" y="3191095"/>
                  </a:lnTo>
                  <a:lnTo>
                    <a:pt x="1641411" y="3188591"/>
                  </a:lnTo>
                  <a:lnTo>
                    <a:pt x="1686831" y="3181081"/>
                  </a:lnTo>
                  <a:lnTo>
                    <a:pt x="1731362" y="3168563"/>
                  </a:lnTo>
                  <a:lnTo>
                    <a:pt x="1774560" y="3151039"/>
                  </a:lnTo>
                  <a:lnTo>
                    <a:pt x="1815979" y="3128507"/>
                  </a:lnTo>
                  <a:lnTo>
                    <a:pt x="1855177" y="3100969"/>
                  </a:lnTo>
                  <a:lnTo>
                    <a:pt x="1891707" y="3068423"/>
                  </a:lnTo>
                  <a:lnTo>
                    <a:pt x="3068423" y="1891711"/>
                  </a:lnTo>
                  <a:lnTo>
                    <a:pt x="3100969" y="1855180"/>
                  </a:lnTo>
                  <a:lnTo>
                    <a:pt x="3128507" y="1815982"/>
                  </a:lnTo>
                  <a:lnTo>
                    <a:pt x="3151039" y="1774561"/>
                  </a:lnTo>
                  <a:lnTo>
                    <a:pt x="3168563" y="1731363"/>
                  </a:lnTo>
                  <a:lnTo>
                    <a:pt x="3181081" y="1686832"/>
                  </a:lnTo>
                  <a:lnTo>
                    <a:pt x="3188591" y="1641412"/>
                  </a:lnTo>
                  <a:lnTo>
                    <a:pt x="3191095" y="1595548"/>
                  </a:lnTo>
                  <a:lnTo>
                    <a:pt x="3188591" y="1549683"/>
                  </a:lnTo>
                  <a:lnTo>
                    <a:pt x="3181081" y="1504263"/>
                  </a:lnTo>
                  <a:lnTo>
                    <a:pt x="3168563" y="1459732"/>
                  </a:lnTo>
                  <a:lnTo>
                    <a:pt x="3151039" y="1416535"/>
                  </a:lnTo>
                  <a:lnTo>
                    <a:pt x="3128507" y="1375115"/>
                  </a:lnTo>
                  <a:lnTo>
                    <a:pt x="3100969" y="1335918"/>
                  </a:lnTo>
                  <a:lnTo>
                    <a:pt x="3068423" y="1299387"/>
                  </a:lnTo>
                  <a:lnTo>
                    <a:pt x="1891707" y="122671"/>
                  </a:lnTo>
                  <a:lnTo>
                    <a:pt x="1855177" y="90125"/>
                  </a:lnTo>
                  <a:lnTo>
                    <a:pt x="1815979" y="62587"/>
                  </a:lnTo>
                  <a:lnTo>
                    <a:pt x="1774560" y="40055"/>
                  </a:lnTo>
                  <a:lnTo>
                    <a:pt x="1731362" y="22531"/>
                  </a:lnTo>
                  <a:lnTo>
                    <a:pt x="1686831" y="10013"/>
                  </a:lnTo>
                  <a:lnTo>
                    <a:pt x="1641411" y="2503"/>
                  </a:lnTo>
                  <a:lnTo>
                    <a:pt x="1595547" y="0"/>
                  </a:lnTo>
                  <a:lnTo>
                    <a:pt x="1549683" y="2503"/>
                  </a:lnTo>
                  <a:lnTo>
                    <a:pt x="1504263" y="10013"/>
                  </a:lnTo>
                  <a:lnTo>
                    <a:pt x="1459732" y="22531"/>
                  </a:lnTo>
                  <a:lnTo>
                    <a:pt x="1416535" y="40055"/>
                  </a:lnTo>
                  <a:lnTo>
                    <a:pt x="1375115" y="62587"/>
                  </a:lnTo>
                  <a:lnTo>
                    <a:pt x="1335918" y="90125"/>
                  </a:lnTo>
                  <a:lnTo>
                    <a:pt x="1299387" y="122671"/>
                  </a:lnTo>
                  <a:lnTo>
                    <a:pt x="122671" y="1299387"/>
                  </a:lnTo>
                  <a:close/>
                </a:path>
              </a:pathLst>
            </a:custGeom>
            <a:ln w="42919">
              <a:solidFill>
                <a:srgbClr val="FFF4DE"/>
              </a:solidFill>
            </a:ln>
          </p:spPr>
          <p:txBody>
            <a:bodyPr wrap="square" lIns="0" tIns="0" rIns="0" bIns="0" rtlCol="0"/>
            <a:lstStyle/>
            <a:p>
              <a:pPr algn="l" rtl="0"/>
              <a:endParaRPr/>
            </a:p>
          </p:txBody>
        </p:sp>
        <p:pic>
          <p:nvPicPr>
            <p:cNvPr id="4" name="object 4"/>
            <p:cNvPicPr/>
            <p:nvPr/>
          </p:nvPicPr>
          <p:blipFill>
            <a:blip r:embed="rId2" cstate="email">
              <a:extLst>
                <a:ext uri="{28A0092B-C50C-407E-A947-70E740481C1C}">
                  <a14:useLocalDpi xmlns:a14="http://schemas.microsoft.com/office/drawing/2010/main"/>
                </a:ext>
              </a:extLst>
            </a:blip>
            <a:stretch>
              <a:fillRect/>
            </a:stretch>
          </p:blipFill>
          <p:spPr>
            <a:xfrm>
              <a:off x="13849856" y="5363757"/>
              <a:ext cx="2790015" cy="2790961"/>
            </a:xfrm>
            <a:prstGeom prst="rect">
              <a:avLst/>
            </a:prstGeom>
          </p:spPr>
        </p:pic>
        <p:sp>
          <p:nvSpPr>
            <p:cNvPr id="5" name="object 5"/>
            <p:cNvSpPr/>
            <p:nvPr/>
          </p:nvSpPr>
          <p:spPr>
            <a:xfrm>
              <a:off x="10005448" y="5164157"/>
              <a:ext cx="3191510" cy="3191510"/>
            </a:xfrm>
            <a:custGeom>
              <a:avLst/>
              <a:gdLst/>
              <a:ahLst/>
              <a:cxnLst/>
              <a:rect l="l" t="t" r="r" b="b"/>
              <a:pathLst>
                <a:path w="3191509" h="3191509">
                  <a:moveTo>
                    <a:pt x="122671" y="1299387"/>
                  </a:moveTo>
                  <a:lnTo>
                    <a:pt x="90125" y="1335918"/>
                  </a:lnTo>
                  <a:lnTo>
                    <a:pt x="62587" y="1375115"/>
                  </a:lnTo>
                  <a:lnTo>
                    <a:pt x="40055" y="1416535"/>
                  </a:lnTo>
                  <a:lnTo>
                    <a:pt x="22531" y="1459732"/>
                  </a:lnTo>
                  <a:lnTo>
                    <a:pt x="10013" y="1504263"/>
                  </a:lnTo>
                  <a:lnTo>
                    <a:pt x="2503" y="1549683"/>
                  </a:lnTo>
                  <a:lnTo>
                    <a:pt x="0" y="1595548"/>
                  </a:lnTo>
                  <a:lnTo>
                    <a:pt x="2503" y="1641412"/>
                  </a:lnTo>
                  <a:lnTo>
                    <a:pt x="10013" y="1686832"/>
                  </a:lnTo>
                  <a:lnTo>
                    <a:pt x="22531" y="1731363"/>
                  </a:lnTo>
                  <a:lnTo>
                    <a:pt x="40055" y="1774561"/>
                  </a:lnTo>
                  <a:lnTo>
                    <a:pt x="62587" y="1815982"/>
                  </a:lnTo>
                  <a:lnTo>
                    <a:pt x="90125" y="1855180"/>
                  </a:lnTo>
                  <a:lnTo>
                    <a:pt x="122671" y="1891711"/>
                  </a:lnTo>
                  <a:lnTo>
                    <a:pt x="1299387" y="3068423"/>
                  </a:lnTo>
                  <a:lnTo>
                    <a:pt x="1335918" y="3100969"/>
                  </a:lnTo>
                  <a:lnTo>
                    <a:pt x="1375115" y="3128507"/>
                  </a:lnTo>
                  <a:lnTo>
                    <a:pt x="1416535" y="3151039"/>
                  </a:lnTo>
                  <a:lnTo>
                    <a:pt x="1459732" y="3168563"/>
                  </a:lnTo>
                  <a:lnTo>
                    <a:pt x="1504263" y="3181081"/>
                  </a:lnTo>
                  <a:lnTo>
                    <a:pt x="1549683" y="3188591"/>
                  </a:lnTo>
                  <a:lnTo>
                    <a:pt x="1595547" y="3191095"/>
                  </a:lnTo>
                  <a:lnTo>
                    <a:pt x="1641411" y="3188591"/>
                  </a:lnTo>
                  <a:lnTo>
                    <a:pt x="1686831" y="3181081"/>
                  </a:lnTo>
                  <a:lnTo>
                    <a:pt x="1731362" y="3168563"/>
                  </a:lnTo>
                  <a:lnTo>
                    <a:pt x="1774560" y="3151039"/>
                  </a:lnTo>
                  <a:lnTo>
                    <a:pt x="1815979" y="3128507"/>
                  </a:lnTo>
                  <a:lnTo>
                    <a:pt x="1855177" y="3100969"/>
                  </a:lnTo>
                  <a:lnTo>
                    <a:pt x="1891707" y="3068423"/>
                  </a:lnTo>
                  <a:lnTo>
                    <a:pt x="3068423" y="1891711"/>
                  </a:lnTo>
                  <a:lnTo>
                    <a:pt x="3100969" y="1855180"/>
                  </a:lnTo>
                  <a:lnTo>
                    <a:pt x="3128507" y="1815982"/>
                  </a:lnTo>
                  <a:lnTo>
                    <a:pt x="3151039" y="1774561"/>
                  </a:lnTo>
                  <a:lnTo>
                    <a:pt x="3168563" y="1731363"/>
                  </a:lnTo>
                  <a:lnTo>
                    <a:pt x="3181081" y="1686832"/>
                  </a:lnTo>
                  <a:lnTo>
                    <a:pt x="3188591" y="1641412"/>
                  </a:lnTo>
                  <a:lnTo>
                    <a:pt x="3191095" y="1595548"/>
                  </a:lnTo>
                  <a:lnTo>
                    <a:pt x="3188591" y="1549683"/>
                  </a:lnTo>
                  <a:lnTo>
                    <a:pt x="3181081" y="1504263"/>
                  </a:lnTo>
                  <a:lnTo>
                    <a:pt x="3168563" y="1459732"/>
                  </a:lnTo>
                  <a:lnTo>
                    <a:pt x="3151039" y="1416535"/>
                  </a:lnTo>
                  <a:lnTo>
                    <a:pt x="3128507" y="1375115"/>
                  </a:lnTo>
                  <a:lnTo>
                    <a:pt x="3100969" y="1335918"/>
                  </a:lnTo>
                  <a:lnTo>
                    <a:pt x="3068423" y="1299387"/>
                  </a:lnTo>
                  <a:lnTo>
                    <a:pt x="1891707" y="122671"/>
                  </a:lnTo>
                  <a:lnTo>
                    <a:pt x="1855177" y="90125"/>
                  </a:lnTo>
                  <a:lnTo>
                    <a:pt x="1815979" y="62587"/>
                  </a:lnTo>
                  <a:lnTo>
                    <a:pt x="1774560" y="40055"/>
                  </a:lnTo>
                  <a:lnTo>
                    <a:pt x="1731362" y="22531"/>
                  </a:lnTo>
                  <a:lnTo>
                    <a:pt x="1686831" y="10013"/>
                  </a:lnTo>
                  <a:lnTo>
                    <a:pt x="1641411" y="2503"/>
                  </a:lnTo>
                  <a:lnTo>
                    <a:pt x="1595547" y="0"/>
                  </a:lnTo>
                  <a:lnTo>
                    <a:pt x="1549683" y="2503"/>
                  </a:lnTo>
                  <a:lnTo>
                    <a:pt x="1504263" y="10013"/>
                  </a:lnTo>
                  <a:lnTo>
                    <a:pt x="1459732" y="22531"/>
                  </a:lnTo>
                  <a:lnTo>
                    <a:pt x="1416535" y="40055"/>
                  </a:lnTo>
                  <a:lnTo>
                    <a:pt x="1375115" y="62587"/>
                  </a:lnTo>
                  <a:lnTo>
                    <a:pt x="1335918" y="90125"/>
                  </a:lnTo>
                  <a:lnTo>
                    <a:pt x="1299387" y="122671"/>
                  </a:lnTo>
                  <a:lnTo>
                    <a:pt x="122671" y="1299387"/>
                  </a:lnTo>
                  <a:close/>
                </a:path>
              </a:pathLst>
            </a:custGeom>
            <a:ln w="42919">
              <a:solidFill>
                <a:srgbClr val="FFF4DE"/>
              </a:solidFill>
            </a:ln>
          </p:spPr>
          <p:txBody>
            <a:bodyPr wrap="square" lIns="0" tIns="0" rIns="0" bIns="0" rtlCol="0"/>
            <a:lstStyle/>
            <a:p>
              <a:endParaRPr/>
            </a:p>
          </p:txBody>
        </p:sp>
        <p:pic>
          <p:nvPicPr>
            <p:cNvPr id="6" name="object 6"/>
            <p:cNvPicPr/>
            <p:nvPr/>
          </p:nvPicPr>
          <p:blipFill>
            <a:blip r:embed="rId3" cstate="email">
              <a:extLst>
                <a:ext uri="{28A0092B-C50C-407E-A947-70E740481C1C}">
                  <a14:useLocalDpi xmlns:a14="http://schemas.microsoft.com/office/drawing/2010/main"/>
                </a:ext>
              </a:extLst>
            </a:blip>
            <a:stretch>
              <a:fillRect/>
            </a:stretch>
          </p:blipFill>
          <p:spPr>
            <a:xfrm>
              <a:off x="10205989" y="5363757"/>
              <a:ext cx="2790016" cy="2790961"/>
            </a:xfrm>
            <a:prstGeom prst="rect">
              <a:avLst/>
            </a:prstGeom>
          </p:spPr>
        </p:pic>
        <p:sp>
          <p:nvSpPr>
            <p:cNvPr id="7" name="object 7"/>
            <p:cNvSpPr/>
            <p:nvPr/>
          </p:nvSpPr>
          <p:spPr>
            <a:xfrm>
              <a:off x="6361586" y="5164157"/>
              <a:ext cx="3191510" cy="3191510"/>
            </a:xfrm>
            <a:custGeom>
              <a:avLst/>
              <a:gdLst/>
              <a:ahLst/>
              <a:cxnLst/>
              <a:rect l="l" t="t" r="r" b="b"/>
              <a:pathLst>
                <a:path w="3191509" h="3191509">
                  <a:moveTo>
                    <a:pt x="122671" y="1299387"/>
                  </a:moveTo>
                  <a:lnTo>
                    <a:pt x="90125" y="1335918"/>
                  </a:lnTo>
                  <a:lnTo>
                    <a:pt x="62587" y="1375115"/>
                  </a:lnTo>
                  <a:lnTo>
                    <a:pt x="40055" y="1416535"/>
                  </a:lnTo>
                  <a:lnTo>
                    <a:pt x="22531" y="1459732"/>
                  </a:lnTo>
                  <a:lnTo>
                    <a:pt x="10013" y="1504263"/>
                  </a:lnTo>
                  <a:lnTo>
                    <a:pt x="2503" y="1549683"/>
                  </a:lnTo>
                  <a:lnTo>
                    <a:pt x="0" y="1595548"/>
                  </a:lnTo>
                  <a:lnTo>
                    <a:pt x="2503" y="1641412"/>
                  </a:lnTo>
                  <a:lnTo>
                    <a:pt x="10013" y="1686832"/>
                  </a:lnTo>
                  <a:lnTo>
                    <a:pt x="22531" y="1731363"/>
                  </a:lnTo>
                  <a:lnTo>
                    <a:pt x="40055" y="1774561"/>
                  </a:lnTo>
                  <a:lnTo>
                    <a:pt x="62587" y="1815982"/>
                  </a:lnTo>
                  <a:lnTo>
                    <a:pt x="90125" y="1855180"/>
                  </a:lnTo>
                  <a:lnTo>
                    <a:pt x="122671" y="1891711"/>
                  </a:lnTo>
                  <a:lnTo>
                    <a:pt x="1299387" y="3068423"/>
                  </a:lnTo>
                  <a:lnTo>
                    <a:pt x="1335918" y="3100969"/>
                  </a:lnTo>
                  <a:lnTo>
                    <a:pt x="1375115" y="3128507"/>
                  </a:lnTo>
                  <a:lnTo>
                    <a:pt x="1416535" y="3151039"/>
                  </a:lnTo>
                  <a:lnTo>
                    <a:pt x="1459732" y="3168563"/>
                  </a:lnTo>
                  <a:lnTo>
                    <a:pt x="1504263" y="3181081"/>
                  </a:lnTo>
                  <a:lnTo>
                    <a:pt x="1549683" y="3188591"/>
                  </a:lnTo>
                  <a:lnTo>
                    <a:pt x="1595547" y="3191095"/>
                  </a:lnTo>
                  <a:lnTo>
                    <a:pt x="1641411" y="3188591"/>
                  </a:lnTo>
                  <a:lnTo>
                    <a:pt x="1686831" y="3181081"/>
                  </a:lnTo>
                  <a:lnTo>
                    <a:pt x="1731362" y="3168563"/>
                  </a:lnTo>
                  <a:lnTo>
                    <a:pt x="1774560" y="3151039"/>
                  </a:lnTo>
                  <a:lnTo>
                    <a:pt x="1815979" y="3128507"/>
                  </a:lnTo>
                  <a:lnTo>
                    <a:pt x="1855177" y="3100969"/>
                  </a:lnTo>
                  <a:lnTo>
                    <a:pt x="1891707" y="3068423"/>
                  </a:lnTo>
                  <a:lnTo>
                    <a:pt x="3068423" y="1891711"/>
                  </a:lnTo>
                  <a:lnTo>
                    <a:pt x="3100969" y="1855180"/>
                  </a:lnTo>
                  <a:lnTo>
                    <a:pt x="3128507" y="1815982"/>
                  </a:lnTo>
                  <a:lnTo>
                    <a:pt x="3151039" y="1774561"/>
                  </a:lnTo>
                  <a:lnTo>
                    <a:pt x="3168563" y="1731363"/>
                  </a:lnTo>
                  <a:lnTo>
                    <a:pt x="3181081" y="1686832"/>
                  </a:lnTo>
                  <a:lnTo>
                    <a:pt x="3188591" y="1641412"/>
                  </a:lnTo>
                  <a:lnTo>
                    <a:pt x="3191095" y="1595548"/>
                  </a:lnTo>
                  <a:lnTo>
                    <a:pt x="3188591" y="1549683"/>
                  </a:lnTo>
                  <a:lnTo>
                    <a:pt x="3181081" y="1504263"/>
                  </a:lnTo>
                  <a:lnTo>
                    <a:pt x="3168563" y="1459732"/>
                  </a:lnTo>
                  <a:lnTo>
                    <a:pt x="3151039" y="1416535"/>
                  </a:lnTo>
                  <a:lnTo>
                    <a:pt x="3128507" y="1375115"/>
                  </a:lnTo>
                  <a:lnTo>
                    <a:pt x="3100969" y="1335918"/>
                  </a:lnTo>
                  <a:lnTo>
                    <a:pt x="3068423" y="1299387"/>
                  </a:lnTo>
                  <a:lnTo>
                    <a:pt x="1891707" y="122671"/>
                  </a:lnTo>
                  <a:lnTo>
                    <a:pt x="1855177" y="90125"/>
                  </a:lnTo>
                  <a:lnTo>
                    <a:pt x="1815979" y="62587"/>
                  </a:lnTo>
                  <a:lnTo>
                    <a:pt x="1774560" y="40055"/>
                  </a:lnTo>
                  <a:lnTo>
                    <a:pt x="1731362" y="22531"/>
                  </a:lnTo>
                  <a:lnTo>
                    <a:pt x="1686831" y="10013"/>
                  </a:lnTo>
                  <a:lnTo>
                    <a:pt x="1641411" y="2503"/>
                  </a:lnTo>
                  <a:lnTo>
                    <a:pt x="1595547" y="0"/>
                  </a:lnTo>
                  <a:lnTo>
                    <a:pt x="1549683" y="2503"/>
                  </a:lnTo>
                  <a:lnTo>
                    <a:pt x="1504263" y="10013"/>
                  </a:lnTo>
                  <a:lnTo>
                    <a:pt x="1459732" y="22531"/>
                  </a:lnTo>
                  <a:lnTo>
                    <a:pt x="1416535" y="40055"/>
                  </a:lnTo>
                  <a:lnTo>
                    <a:pt x="1375115" y="62587"/>
                  </a:lnTo>
                  <a:lnTo>
                    <a:pt x="1335918" y="90125"/>
                  </a:lnTo>
                  <a:lnTo>
                    <a:pt x="1299387" y="122671"/>
                  </a:lnTo>
                  <a:lnTo>
                    <a:pt x="122671" y="1299387"/>
                  </a:lnTo>
                  <a:close/>
                </a:path>
              </a:pathLst>
            </a:custGeom>
            <a:ln w="42919">
              <a:solidFill>
                <a:srgbClr val="FFF4DE"/>
              </a:solidFill>
            </a:ln>
          </p:spPr>
          <p:txBody>
            <a:bodyPr wrap="square" lIns="0" tIns="0" rIns="0" bIns="0" rtlCol="0"/>
            <a:lstStyle/>
            <a:p>
              <a:pPr algn="l" rtl="0"/>
              <a:endParaRPr/>
            </a:p>
          </p:txBody>
        </p:sp>
        <p:pic>
          <p:nvPicPr>
            <p:cNvPr id="8" name="object 8"/>
            <p:cNvPicPr/>
            <p:nvPr/>
          </p:nvPicPr>
          <p:blipFill>
            <a:blip r:embed="rId4" cstate="email">
              <a:extLst>
                <a:ext uri="{28A0092B-C50C-407E-A947-70E740481C1C}">
                  <a14:useLocalDpi xmlns:a14="http://schemas.microsoft.com/office/drawing/2010/main"/>
                </a:ext>
              </a:extLst>
            </a:blip>
            <a:stretch>
              <a:fillRect/>
            </a:stretch>
          </p:blipFill>
          <p:spPr>
            <a:xfrm>
              <a:off x="6562121" y="5363757"/>
              <a:ext cx="2790015" cy="2790961"/>
            </a:xfrm>
            <a:prstGeom prst="rect">
              <a:avLst/>
            </a:prstGeom>
          </p:spPr>
        </p:pic>
        <p:sp>
          <p:nvSpPr>
            <p:cNvPr id="9" name="object 9"/>
            <p:cNvSpPr/>
            <p:nvPr/>
          </p:nvSpPr>
          <p:spPr>
            <a:xfrm>
              <a:off x="2717710" y="5164157"/>
              <a:ext cx="3191510" cy="3191510"/>
            </a:xfrm>
            <a:custGeom>
              <a:avLst/>
              <a:gdLst/>
              <a:ahLst/>
              <a:cxnLst/>
              <a:rect l="l" t="t" r="r" b="b"/>
              <a:pathLst>
                <a:path w="3191510" h="3191509">
                  <a:moveTo>
                    <a:pt x="122671" y="1299387"/>
                  </a:moveTo>
                  <a:lnTo>
                    <a:pt x="90125" y="1335918"/>
                  </a:lnTo>
                  <a:lnTo>
                    <a:pt x="62587" y="1375115"/>
                  </a:lnTo>
                  <a:lnTo>
                    <a:pt x="40055" y="1416535"/>
                  </a:lnTo>
                  <a:lnTo>
                    <a:pt x="22531" y="1459732"/>
                  </a:lnTo>
                  <a:lnTo>
                    <a:pt x="10013" y="1504263"/>
                  </a:lnTo>
                  <a:lnTo>
                    <a:pt x="2503" y="1549683"/>
                  </a:lnTo>
                  <a:lnTo>
                    <a:pt x="0" y="1595548"/>
                  </a:lnTo>
                  <a:lnTo>
                    <a:pt x="2503" y="1641412"/>
                  </a:lnTo>
                  <a:lnTo>
                    <a:pt x="10013" y="1686832"/>
                  </a:lnTo>
                  <a:lnTo>
                    <a:pt x="22531" y="1731363"/>
                  </a:lnTo>
                  <a:lnTo>
                    <a:pt x="40055" y="1774561"/>
                  </a:lnTo>
                  <a:lnTo>
                    <a:pt x="62587" y="1815982"/>
                  </a:lnTo>
                  <a:lnTo>
                    <a:pt x="90125" y="1855180"/>
                  </a:lnTo>
                  <a:lnTo>
                    <a:pt x="122671" y="1891711"/>
                  </a:lnTo>
                  <a:lnTo>
                    <a:pt x="1299387" y="3068423"/>
                  </a:lnTo>
                  <a:lnTo>
                    <a:pt x="1335918" y="3100969"/>
                  </a:lnTo>
                  <a:lnTo>
                    <a:pt x="1375115" y="3128507"/>
                  </a:lnTo>
                  <a:lnTo>
                    <a:pt x="1416535" y="3151039"/>
                  </a:lnTo>
                  <a:lnTo>
                    <a:pt x="1459732" y="3168563"/>
                  </a:lnTo>
                  <a:lnTo>
                    <a:pt x="1504263" y="3181081"/>
                  </a:lnTo>
                  <a:lnTo>
                    <a:pt x="1549683" y="3188591"/>
                  </a:lnTo>
                  <a:lnTo>
                    <a:pt x="1595547" y="3191095"/>
                  </a:lnTo>
                  <a:lnTo>
                    <a:pt x="1641411" y="3188591"/>
                  </a:lnTo>
                  <a:lnTo>
                    <a:pt x="1686831" y="3181081"/>
                  </a:lnTo>
                  <a:lnTo>
                    <a:pt x="1731362" y="3168563"/>
                  </a:lnTo>
                  <a:lnTo>
                    <a:pt x="1774560" y="3151039"/>
                  </a:lnTo>
                  <a:lnTo>
                    <a:pt x="1815979" y="3128507"/>
                  </a:lnTo>
                  <a:lnTo>
                    <a:pt x="1855177" y="3100969"/>
                  </a:lnTo>
                  <a:lnTo>
                    <a:pt x="1891707" y="3068423"/>
                  </a:lnTo>
                  <a:lnTo>
                    <a:pt x="3068423" y="1891711"/>
                  </a:lnTo>
                  <a:lnTo>
                    <a:pt x="3100969" y="1855180"/>
                  </a:lnTo>
                  <a:lnTo>
                    <a:pt x="3128507" y="1815982"/>
                  </a:lnTo>
                  <a:lnTo>
                    <a:pt x="3151039" y="1774561"/>
                  </a:lnTo>
                  <a:lnTo>
                    <a:pt x="3168563" y="1731363"/>
                  </a:lnTo>
                  <a:lnTo>
                    <a:pt x="3181081" y="1686832"/>
                  </a:lnTo>
                  <a:lnTo>
                    <a:pt x="3188591" y="1641412"/>
                  </a:lnTo>
                  <a:lnTo>
                    <a:pt x="3191095" y="1595548"/>
                  </a:lnTo>
                  <a:lnTo>
                    <a:pt x="3188591" y="1549683"/>
                  </a:lnTo>
                  <a:lnTo>
                    <a:pt x="3181081" y="1504263"/>
                  </a:lnTo>
                  <a:lnTo>
                    <a:pt x="3168563" y="1459732"/>
                  </a:lnTo>
                  <a:lnTo>
                    <a:pt x="3151039" y="1416535"/>
                  </a:lnTo>
                  <a:lnTo>
                    <a:pt x="3128507" y="1375115"/>
                  </a:lnTo>
                  <a:lnTo>
                    <a:pt x="3100969" y="1335918"/>
                  </a:lnTo>
                  <a:lnTo>
                    <a:pt x="3068423" y="1299387"/>
                  </a:lnTo>
                  <a:lnTo>
                    <a:pt x="1891707" y="122671"/>
                  </a:lnTo>
                  <a:lnTo>
                    <a:pt x="1855177" y="90125"/>
                  </a:lnTo>
                  <a:lnTo>
                    <a:pt x="1815979" y="62587"/>
                  </a:lnTo>
                  <a:lnTo>
                    <a:pt x="1774560" y="40055"/>
                  </a:lnTo>
                  <a:lnTo>
                    <a:pt x="1731362" y="22531"/>
                  </a:lnTo>
                  <a:lnTo>
                    <a:pt x="1686831" y="10013"/>
                  </a:lnTo>
                  <a:lnTo>
                    <a:pt x="1641411" y="2503"/>
                  </a:lnTo>
                  <a:lnTo>
                    <a:pt x="1595547" y="0"/>
                  </a:lnTo>
                  <a:lnTo>
                    <a:pt x="1549683" y="2503"/>
                  </a:lnTo>
                  <a:lnTo>
                    <a:pt x="1504263" y="10013"/>
                  </a:lnTo>
                  <a:lnTo>
                    <a:pt x="1459732" y="22531"/>
                  </a:lnTo>
                  <a:lnTo>
                    <a:pt x="1416535" y="40055"/>
                  </a:lnTo>
                  <a:lnTo>
                    <a:pt x="1375115" y="62587"/>
                  </a:lnTo>
                  <a:lnTo>
                    <a:pt x="1335918" y="90125"/>
                  </a:lnTo>
                  <a:lnTo>
                    <a:pt x="1299387" y="122671"/>
                  </a:lnTo>
                  <a:lnTo>
                    <a:pt x="122671" y="1299387"/>
                  </a:lnTo>
                  <a:close/>
                </a:path>
              </a:pathLst>
            </a:custGeom>
            <a:ln w="42919">
              <a:solidFill>
                <a:srgbClr val="FFF4DE"/>
              </a:solidFill>
            </a:ln>
          </p:spPr>
          <p:txBody>
            <a:bodyPr wrap="square" lIns="0" tIns="0" rIns="0" bIns="0" rtlCol="0"/>
            <a:lstStyle/>
            <a:p>
              <a:endParaRPr/>
            </a:p>
          </p:txBody>
        </p:sp>
        <p:pic>
          <p:nvPicPr>
            <p:cNvPr id="10" name="object 10"/>
            <p:cNvPicPr/>
            <p:nvPr/>
          </p:nvPicPr>
          <p:blipFill>
            <a:blip r:embed="rId5" cstate="email">
              <a:extLst>
                <a:ext uri="{28A0092B-C50C-407E-A947-70E740481C1C}">
                  <a14:useLocalDpi xmlns:a14="http://schemas.microsoft.com/office/drawing/2010/main"/>
                </a:ext>
              </a:extLst>
            </a:blip>
            <a:stretch>
              <a:fillRect/>
            </a:stretch>
          </p:blipFill>
          <p:spPr>
            <a:xfrm>
              <a:off x="2918248" y="5363757"/>
              <a:ext cx="2790016" cy="2790961"/>
            </a:xfrm>
            <a:prstGeom prst="rect">
              <a:avLst/>
            </a:prstGeom>
          </p:spPr>
        </p:pic>
      </p:grpSp>
      <p:sp>
        <p:nvSpPr>
          <p:cNvPr id="11" name="object 11"/>
          <p:cNvSpPr txBox="1">
            <a:spLocks noGrp="1"/>
          </p:cNvSpPr>
          <p:nvPr>
            <p:ph type="title"/>
          </p:nvPr>
        </p:nvSpPr>
        <p:spPr>
          <a:xfrm>
            <a:off x="2032602" y="9239726"/>
            <a:ext cx="10286030" cy="848309"/>
          </a:xfrm>
          <a:prstGeom prst="rect">
            <a:avLst/>
          </a:prstGeom>
        </p:spPr>
        <p:txBody>
          <a:bodyPr vert="horz" wrap="square" lIns="0" tIns="17145" rIns="0" bIns="0" rtlCol="0">
            <a:spAutoFit/>
          </a:bodyPr>
          <a:lstStyle/>
          <a:p>
            <a:pPr marL="12700">
              <a:lnSpc>
                <a:spcPct val="100000"/>
              </a:lnSpc>
              <a:spcBef>
                <a:spcPts val="135"/>
              </a:spcBef>
            </a:pPr>
            <a:r>
              <a:rPr sz="5400" dirty="0">
                <a:solidFill>
                  <a:srgbClr val="3D6B63"/>
                </a:solidFill>
                <a:latin typeface="Gotham Black" panose="02000504050000020004" pitchFamily="2" charset="0"/>
              </a:rPr>
              <a:t>Selected</a:t>
            </a:r>
            <a:r>
              <a:rPr sz="5400" spc="-355" dirty="0">
                <a:solidFill>
                  <a:srgbClr val="3D6B63"/>
                </a:solidFill>
                <a:latin typeface="Gotham Black" panose="02000504050000020004" pitchFamily="2" charset="0"/>
              </a:rPr>
              <a:t> </a:t>
            </a:r>
            <a:r>
              <a:rPr sz="5400" spc="-40" dirty="0">
                <a:solidFill>
                  <a:srgbClr val="3D6B63"/>
                </a:solidFill>
                <a:latin typeface="Gotham Black" panose="02000504050000020004" pitchFamily="2" charset="0"/>
              </a:rPr>
              <a:t>Trees</a:t>
            </a:r>
          </a:p>
        </p:txBody>
      </p:sp>
      <p:sp>
        <p:nvSpPr>
          <p:cNvPr id="12" name="object 12"/>
          <p:cNvSpPr txBox="1"/>
          <p:nvPr/>
        </p:nvSpPr>
        <p:spPr>
          <a:xfrm>
            <a:off x="2175329" y="1334827"/>
            <a:ext cx="1322070" cy="734175"/>
          </a:xfrm>
          <a:prstGeom prst="rect">
            <a:avLst/>
          </a:prstGeom>
        </p:spPr>
        <p:txBody>
          <a:bodyPr vert="horz" wrap="square" lIns="0" tIns="15875" rIns="0" bIns="0" rtlCol="0">
            <a:spAutoFit/>
          </a:bodyPr>
          <a:lstStyle/>
          <a:p>
            <a:pPr marL="17145">
              <a:lnSpc>
                <a:spcPts val="2750"/>
              </a:lnSpc>
              <a:spcBef>
                <a:spcPts val="125"/>
              </a:spcBef>
            </a:pPr>
            <a:r>
              <a:rPr sz="2300" spc="-10" dirty="0">
                <a:solidFill>
                  <a:srgbClr val="FFF6F3"/>
                </a:solidFill>
                <a:latin typeface="Bahij TheSansArabic-Black"/>
                <a:cs typeface="Bahij TheSansArabic-Black"/>
              </a:rPr>
              <a:t>PROSOPIS</a:t>
            </a:r>
            <a:endParaRPr lang="ar-SA" sz="2300" spc="-10" dirty="0">
              <a:solidFill>
                <a:srgbClr val="FFF6F3"/>
              </a:solidFill>
              <a:latin typeface="Bahij TheSansArabic-Black"/>
              <a:cs typeface="Bahij TheSansArabic-Black"/>
            </a:endParaRPr>
          </a:p>
          <a:p>
            <a:pPr marL="17145" algn="ctr">
              <a:lnSpc>
                <a:spcPts val="2750"/>
              </a:lnSpc>
              <a:spcBef>
                <a:spcPts val="125"/>
              </a:spcBef>
            </a:pPr>
            <a:r>
              <a:rPr lang="ar-SA" sz="2000" spc="-20" dirty="0">
                <a:solidFill>
                  <a:srgbClr val="FFF6F3"/>
                </a:solidFill>
                <a:latin typeface="Frutiger LT Arabic 55 Roman" pitchFamily="2" charset="-78"/>
                <a:cs typeface="Frutiger LT Arabic 55 Roman" pitchFamily="2" charset="-78"/>
              </a:rPr>
              <a:t>شجر الغاف</a:t>
            </a:r>
          </a:p>
        </p:txBody>
      </p:sp>
      <p:sp>
        <p:nvSpPr>
          <p:cNvPr id="13" name="object 13"/>
          <p:cNvSpPr txBox="1"/>
          <p:nvPr/>
        </p:nvSpPr>
        <p:spPr>
          <a:xfrm>
            <a:off x="5795524" y="1334827"/>
            <a:ext cx="1318895" cy="734175"/>
          </a:xfrm>
          <a:prstGeom prst="rect">
            <a:avLst/>
          </a:prstGeom>
        </p:spPr>
        <p:txBody>
          <a:bodyPr vert="horz" wrap="square" lIns="0" tIns="15875" rIns="0" bIns="0" rtlCol="0">
            <a:spAutoFit/>
          </a:bodyPr>
          <a:lstStyle/>
          <a:p>
            <a:pPr marL="90805">
              <a:lnSpc>
                <a:spcPts val="2750"/>
              </a:lnSpc>
              <a:spcBef>
                <a:spcPts val="125"/>
              </a:spcBef>
            </a:pPr>
            <a:r>
              <a:rPr sz="2300" spc="-10" dirty="0">
                <a:solidFill>
                  <a:srgbClr val="FFF6F3"/>
                </a:solidFill>
                <a:latin typeface="Bahij TheSansArabic-Black"/>
                <a:cs typeface="Bahij TheSansArabic-Black"/>
              </a:rPr>
              <a:t>ZIZIPHUS</a:t>
            </a:r>
            <a:endParaRPr sz="2300" dirty="0">
              <a:solidFill>
                <a:srgbClr val="FFF6F3"/>
              </a:solidFill>
              <a:latin typeface="Bahij TheSansArabic-Black"/>
              <a:cs typeface="Bahij TheSansArabic-Black"/>
            </a:endParaRPr>
          </a:p>
          <a:p>
            <a:pPr marL="50165" algn="ctr">
              <a:lnSpc>
                <a:spcPts val="2750"/>
              </a:lnSpc>
              <a:spcBef>
                <a:spcPts val="125"/>
              </a:spcBef>
            </a:pPr>
            <a:r>
              <a:rPr lang="ar-SA" spc="-20" dirty="0">
                <a:solidFill>
                  <a:srgbClr val="FFF6F3"/>
                </a:solidFill>
                <a:latin typeface="Frutiger LT Arabic 55 Roman" pitchFamily="2" charset="-78"/>
                <a:cs typeface="Frutiger LT Arabic 55 Roman" pitchFamily="2" charset="-78"/>
              </a:rPr>
              <a:t>شجر السدر</a:t>
            </a:r>
          </a:p>
        </p:txBody>
      </p:sp>
      <p:sp>
        <p:nvSpPr>
          <p:cNvPr id="14" name="object 14"/>
          <p:cNvSpPr txBox="1"/>
          <p:nvPr/>
        </p:nvSpPr>
        <p:spPr>
          <a:xfrm>
            <a:off x="9343247" y="1334827"/>
            <a:ext cx="1511300" cy="734175"/>
          </a:xfrm>
          <a:prstGeom prst="rect">
            <a:avLst/>
          </a:prstGeom>
        </p:spPr>
        <p:txBody>
          <a:bodyPr vert="horz" wrap="square" lIns="0" tIns="15875" rIns="0" bIns="0" rtlCol="0">
            <a:spAutoFit/>
          </a:bodyPr>
          <a:lstStyle/>
          <a:p>
            <a:pPr marL="50165" algn="ctr">
              <a:lnSpc>
                <a:spcPts val="2750"/>
              </a:lnSpc>
              <a:spcBef>
                <a:spcPts val="125"/>
              </a:spcBef>
            </a:pPr>
            <a:r>
              <a:rPr sz="2300" spc="-10" dirty="0">
                <a:solidFill>
                  <a:srgbClr val="FFF6F3"/>
                </a:solidFill>
                <a:latin typeface="Bahij TheSansArabic-Black"/>
                <a:cs typeface="Bahij TheSansArabic-Black"/>
              </a:rPr>
              <a:t>ACACIA</a:t>
            </a:r>
            <a:endParaRPr sz="2300" dirty="0">
              <a:solidFill>
                <a:srgbClr val="FFF6F3"/>
              </a:solidFill>
              <a:latin typeface="Bahij TheSansArabic-Black"/>
              <a:cs typeface="Bahij TheSansArabic-Black"/>
            </a:endParaRPr>
          </a:p>
          <a:p>
            <a:pPr marL="50165" algn="ctr">
              <a:lnSpc>
                <a:spcPts val="2750"/>
              </a:lnSpc>
              <a:spcBef>
                <a:spcPts val="125"/>
              </a:spcBef>
            </a:pPr>
            <a:r>
              <a:rPr lang="ar-SA" sz="2000" spc="-20" dirty="0">
                <a:solidFill>
                  <a:srgbClr val="FFF6F3"/>
                </a:solidFill>
                <a:latin typeface="Frutiger LT Arabic 55 Roman" pitchFamily="2" charset="-78"/>
                <a:cs typeface="Frutiger LT Arabic 55 Roman" pitchFamily="2" charset="-78"/>
              </a:rPr>
              <a:t>شجر </a:t>
            </a:r>
            <a:r>
              <a:rPr lang="ar-SA" sz="2000" spc="-20" dirty="0" err="1">
                <a:solidFill>
                  <a:srgbClr val="FFF6F3"/>
                </a:solidFill>
                <a:latin typeface="Frutiger LT Arabic 55 Roman" pitchFamily="2" charset="-78"/>
                <a:cs typeface="Frutiger LT Arabic 55 Roman" pitchFamily="2" charset="-78"/>
              </a:rPr>
              <a:t>الاكاسيا</a:t>
            </a:r>
            <a:endParaRPr lang="ar-SA" sz="2000" spc="-20" dirty="0">
              <a:solidFill>
                <a:srgbClr val="FFF6F3"/>
              </a:solidFill>
              <a:latin typeface="Frutiger LT Arabic 55 Roman" pitchFamily="2" charset="-78"/>
              <a:cs typeface="Frutiger LT Arabic 55 Roman" pitchFamily="2" charset="-78"/>
            </a:endParaRPr>
          </a:p>
        </p:txBody>
      </p:sp>
      <p:sp>
        <p:nvSpPr>
          <p:cNvPr id="15" name="object 15"/>
          <p:cNvSpPr txBox="1"/>
          <p:nvPr/>
        </p:nvSpPr>
        <p:spPr>
          <a:xfrm>
            <a:off x="13122777" y="1334827"/>
            <a:ext cx="1240155" cy="746999"/>
          </a:xfrm>
          <a:prstGeom prst="rect">
            <a:avLst/>
          </a:prstGeom>
        </p:spPr>
        <p:txBody>
          <a:bodyPr vert="horz" wrap="square" lIns="0" tIns="15875" rIns="0" bIns="0" rtlCol="0">
            <a:spAutoFit/>
          </a:bodyPr>
          <a:lstStyle/>
          <a:p>
            <a:pPr marL="50165" algn="ctr">
              <a:lnSpc>
                <a:spcPts val="2750"/>
              </a:lnSpc>
              <a:spcBef>
                <a:spcPts val="125"/>
              </a:spcBef>
            </a:pPr>
            <a:r>
              <a:rPr sz="2300" spc="-20" dirty="0">
                <a:solidFill>
                  <a:srgbClr val="FFF6F3"/>
                </a:solidFill>
                <a:latin typeface="Bahij TheSansArabic-Black"/>
                <a:cs typeface="Bahij TheSansArabic-Black"/>
              </a:rPr>
              <a:t>NEEM</a:t>
            </a:r>
            <a:endParaRPr lang="ar-SA" sz="2300" spc="-20" dirty="0">
              <a:solidFill>
                <a:srgbClr val="FFF6F3"/>
              </a:solidFill>
              <a:latin typeface="Bahij TheSansArabic-Black"/>
              <a:cs typeface="Bahij TheSansArabic-Black"/>
            </a:endParaRPr>
          </a:p>
          <a:p>
            <a:pPr marL="50165" algn="ctr">
              <a:lnSpc>
                <a:spcPts val="2750"/>
              </a:lnSpc>
              <a:spcBef>
                <a:spcPts val="125"/>
              </a:spcBef>
            </a:pPr>
            <a:r>
              <a:rPr lang="ar-SA" spc="-20" dirty="0">
                <a:solidFill>
                  <a:srgbClr val="FFF6F3"/>
                </a:solidFill>
                <a:latin typeface="Frutiger LT Arabic 55 Roman" pitchFamily="2" charset="-78"/>
                <a:cs typeface="Frutiger LT Arabic 55 Roman" pitchFamily="2" charset="-78"/>
              </a:rPr>
              <a:t>شجر النيم</a:t>
            </a:r>
          </a:p>
        </p:txBody>
      </p:sp>
      <p:sp>
        <p:nvSpPr>
          <p:cNvPr id="16" name="object 16"/>
          <p:cNvSpPr txBox="1"/>
          <p:nvPr/>
        </p:nvSpPr>
        <p:spPr>
          <a:xfrm>
            <a:off x="12599877" y="5935137"/>
            <a:ext cx="2404110" cy="1318895"/>
          </a:xfrm>
          <a:prstGeom prst="rect">
            <a:avLst/>
          </a:prstGeom>
        </p:spPr>
        <p:txBody>
          <a:bodyPr vert="horz" wrap="square" lIns="0" tIns="12700" rIns="0" bIns="0" rtlCol="0">
            <a:spAutoFit/>
          </a:bodyPr>
          <a:lstStyle/>
          <a:p>
            <a:pPr marL="12700" marR="5080" algn="just">
              <a:lnSpc>
                <a:spcPct val="109500"/>
              </a:lnSpc>
              <a:spcBef>
                <a:spcPts val="100"/>
              </a:spcBef>
            </a:pPr>
            <a:r>
              <a:rPr sz="1550" spc="-25" dirty="0">
                <a:solidFill>
                  <a:srgbClr val="FFF6F3"/>
                </a:solidFill>
                <a:latin typeface="Frutiger LT Arabic 45 Light"/>
                <a:cs typeface="Frutiger LT Arabic 45 Light"/>
              </a:rPr>
              <a:t>Drought-</a:t>
            </a:r>
            <a:r>
              <a:rPr sz="1550" spc="-10" dirty="0">
                <a:solidFill>
                  <a:srgbClr val="FFF6F3"/>
                </a:solidFill>
                <a:latin typeface="Frutiger LT Arabic 45 Light"/>
                <a:cs typeface="Frutiger LT Arabic 45 Light"/>
              </a:rPr>
              <a:t>tolerantandcapable </a:t>
            </a:r>
            <a:r>
              <a:rPr sz="1550" dirty="0">
                <a:solidFill>
                  <a:srgbClr val="FFF6F3"/>
                </a:solidFill>
                <a:latin typeface="Frutiger LT Arabic 45 Light"/>
                <a:cs typeface="Frutiger LT Arabic 45 Light"/>
              </a:rPr>
              <a:t>of</a:t>
            </a:r>
            <a:r>
              <a:rPr sz="1550" spc="195"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growing</a:t>
            </a:r>
            <a:r>
              <a:rPr sz="1550" spc="200"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in</a:t>
            </a:r>
            <a:r>
              <a:rPr sz="1550" spc="200"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sandy</a:t>
            </a:r>
            <a:r>
              <a:rPr sz="1550" spc="195"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soil,</a:t>
            </a:r>
            <a:r>
              <a:rPr sz="1550" spc="200" dirty="0">
                <a:solidFill>
                  <a:srgbClr val="FFF6F3"/>
                </a:solidFill>
                <a:latin typeface="Frutiger LT Arabic 45 Light"/>
                <a:cs typeface="Frutiger LT Arabic 45 Light"/>
              </a:rPr>
              <a:t> </a:t>
            </a:r>
            <a:r>
              <a:rPr sz="1550" spc="-25" dirty="0">
                <a:solidFill>
                  <a:srgbClr val="FFF6F3"/>
                </a:solidFill>
                <a:latin typeface="Frutiger LT Arabic 45 Light"/>
                <a:cs typeface="Frutiger LT Arabic 45 Light"/>
              </a:rPr>
              <a:t>it </a:t>
            </a:r>
            <a:r>
              <a:rPr sz="1550" dirty="0">
                <a:solidFill>
                  <a:srgbClr val="FFF6F3"/>
                </a:solidFill>
                <a:latin typeface="Frutiger LT Arabic 45 Light"/>
                <a:cs typeface="Frutiger LT Arabic 45 Light"/>
              </a:rPr>
              <a:t>has</a:t>
            </a:r>
            <a:r>
              <a:rPr sz="1550" spc="290"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multiple</a:t>
            </a:r>
            <a:r>
              <a:rPr sz="1550" spc="290"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uses</a:t>
            </a:r>
            <a:r>
              <a:rPr sz="1550" spc="295" dirty="0">
                <a:solidFill>
                  <a:srgbClr val="FFF6F3"/>
                </a:solidFill>
                <a:latin typeface="Frutiger LT Arabic 45 Light"/>
                <a:cs typeface="Frutiger LT Arabic 45 Light"/>
              </a:rPr>
              <a:t> </a:t>
            </a:r>
            <a:r>
              <a:rPr sz="1550" spc="-10" dirty="0">
                <a:solidFill>
                  <a:srgbClr val="FFF6F3"/>
                </a:solidFill>
                <a:latin typeface="Frutiger LT Arabic 45 Light"/>
                <a:cs typeface="Frutiger LT Arabic 45 Light"/>
              </a:rPr>
              <a:t>including </a:t>
            </a:r>
            <a:r>
              <a:rPr sz="1550" dirty="0">
                <a:solidFill>
                  <a:srgbClr val="FFF6F3"/>
                </a:solidFill>
                <a:latin typeface="Frutiger LT Arabic 45 Light"/>
                <a:cs typeface="Frutiger LT Arabic 45 Light"/>
              </a:rPr>
              <a:t>as</a:t>
            </a:r>
            <a:r>
              <a:rPr sz="1550" spc="-75"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a</a:t>
            </a:r>
            <a:r>
              <a:rPr sz="1550" spc="-70" dirty="0">
                <a:solidFill>
                  <a:srgbClr val="FFF6F3"/>
                </a:solidFill>
                <a:latin typeface="Frutiger LT Arabic 45 Light"/>
                <a:cs typeface="Frutiger LT Arabic 45 Light"/>
              </a:rPr>
              <a:t> </a:t>
            </a:r>
            <a:r>
              <a:rPr sz="1550" spc="-10" dirty="0">
                <a:solidFill>
                  <a:srgbClr val="FFF6F3"/>
                </a:solidFill>
                <a:latin typeface="Frutiger LT Arabic 45 Light"/>
                <a:cs typeface="Frutiger LT Arabic 45 Light"/>
              </a:rPr>
              <a:t>source</a:t>
            </a:r>
            <a:r>
              <a:rPr sz="1550" spc="-75"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of</a:t>
            </a:r>
            <a:r>
              <a:rPr sz="1550" spc="-70"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timber</a:t>
            </a:r>
            <a:r>
              <a:rPr sz="1550" spc="-70"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and</a:t>
            </a:r>
            <a:r>
              <a:rPr sz="1550" spc="-75" dirty="0">
                <a:solidFill>
                  <a:srgbClr val="FFF6F3"/>
                </a:solidFill>
                <a:latin typeface="Frutiger LT Arabic 45 Light"/>
                <a:cs typeface="Frutiger LT Arabic 45 Light"/>
              </a:rPr>
              <a:t> </a:t>
            </a:r>
            <a:r>
              <a:rPr sz="1550" spc="-25" dirty="0">
                <a:solidFill>
                  <a:srgbClr val="FFF6F3"/>
                </a:solidFill>
                <a:latin typeface="Frutiger LT Arabic 45 Light"/>
                <a:cs typeface="Frutiger LT Arabic 45 Light"/>
              </a:rPr>
              <a:t>for </a:t>
            </a:r>
            <a:r>
              <a:rPr sz="1550" dirty="0">
                <a:solidFill>
                  <a:srgbClr val="FFF6F3"/>
                </a:solidFill>
                <a:latin typeface="Frutiger LT Arabic 45 Light"/>
                <a:cs typeface="Frutiger LT Arabic 45 Light"/>
              </a:rPr>
              <a:t>medicinal</a:t>
            </a:r>
            <a:r>
              <a:rPr sz="1550" spc="145" dirty="0">
                <a:solidFill>
                  <a:srgbClr val="FFF6F3"/>
                </a:solidFill>
                <a:latin typeface="Frutiger LT Arabic 45 Light"/>
                <a:cs typeface="Frutiger LT Arabic 45 Light"/>
              </a:rPr>
              <a:t> </a:t>
            </a:r>
            <a:r>
              <a:rPr sz="1550" spc="-10" dirty="0">
                <a:solidFill>
                  <a:srgbClr val="FFF6F3"/>
                </a:solidFill>
                <a:latin typeface="Frutiger LT Arabic 45 Light"/>
                <a:cs typeface="Frutiger LT Arabic 45 Light"/>
              </a:rPr>
              <a:t>purposes.</a:t>
            </a:r>
            <a:endParaRPr sz="1550" dirty="0">
              <a:solidFill>
                <a:srgbClr val="FFF6F3"/>
              </a:solidFill>
              <a:latin typeface="Frutiger LT Arabic 45 Light"/>
              <a:cs typeface="Frutiger LT Arabic 45 Light"/>
            </a:endParaRPr>
          </a:p>
        </p:txBody>
      </p:sp>
      <p:sp>
        <p:nvSpPr>
          <p:cNvPr id="17" name="object 17"/>
          <p:cNvSpPr txBox="1"/>
          <p:nvPr/>
        </p:nvSpPr>
        <p:spPr>
          <a:xfrm>
            <a:off x="8922412" y="5935333"/>
            <a:ext cx="2402840" cy="1318895"/>
          </a:xfrm>
          <a:prstGeom prst="rect">
            <a:avLst/>
          </a:prstGeom>
        </p:spPr>
        <p:txBody>
          <a:bodyPr vert="horz" wrap="square" lIns="0" tIns="12700" rIns="0" bIns="0" rtlCol="0">
            <a:spAutoFit/>
          </a:bodyPr>
          <a:lstStyle/>
          <a:p>
            <a:pPr marL="12700" marR="5080" algn="just">
              <a:lnSpc>
                <a:spcPct val="109500"/>
              </a:lnSpc>
              <a:spcBef>
                <a:spcPts val="100"/>
              </a:spcBef>
            </a:pPr>
            <a:r>
              <a:rPr sz="1550" spc="-20" dirty="0">
                <a:solidFill>
                  <a:srgbClr val="FFF6F3"/>
                </a:solidFill>
                <a:latin typeface="Frutiger LT Arabic 45 Light"/>
                <a:cs typeface="Frutiger LT Arabic 45 Light"/>
              </a:rPr>
              <a:t>Drought-</a:t>
            </a:r>
            <a:r>
              <a:rPr sz="1550" dirty="0">
                <a:solidFill>
                  <a:srgbClr val="FFF6F3"/>
                </a:solidFill>
                <a:latin typeface="Frutiger LT Arabic 45 Light"/>
                <a:cs typeface="Frutiger LT Arabic 45 Light"/>
              </a:rPr>
              <a:t>resistant</a:t>
            </a:r>
            <a:r>
              <a:rPr sz="1550" spc="70"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and</a:t>
            </a:r>
            <a:r>
              <a:rPr sz="1550" spc="70" dirty="0">
                <a:solidFill>
                  <a:srgbClr val="FFF6F3"/>
                </a:solidFill>
                <a:latin typeface="Frutiger LT Arabic 45 Light"/>
                <a:cs typeface="Frutiger LT Arabic 45 Light"/>
              </a:rPr>
              <a:t>  </a:t>
            </a:r>
            <a:r>
              <a:rPr sz="1550" spc="-20" dirty="0">
                <a:solidFill>
                  <a:srgbClr val="FFF6F3"/>
                </a:solidFill>
                <a:latin typeface="Frutiger LT Arabic 45 Light"/>
                <a:cs typeface="Frutiger LT Arabic 45 Light"/>
              </a:rPr>
              <a:t>able </a:t>
            </a:r>
            <a:r>
              <a:rPr sz="1550" dirty="0">
                <a:solidFill>
                  <a:srgbClr val="FFF6F3"/>
                </a:solidFill>
                <a:latin typeface="Frutiger LT Arabic 45 Light"/>
                <a:cs typeface="Frutiger LT Arabic 45 Light"/>
              </a:rPr>
              <a:t>to</a:t>
            </a:r>
            <a:r>
              <a:rPr sz="1550" spc="200"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grow</a:t>
            </a:r>
            <a:r>
              <a:rPr sz="1550" spc="204"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in</a:t>
            </a:r>
            <a:r>
              <a:rPr sz="1550" spc="204"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sandy</a:t>
            </a:r>
            <a:r>
              <a:rPr sz="1550" spc="200"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soils,</a:t>
            </a:r>
            <a:r>
              <a:rPr sz="1550" spc="204" dirty="0">
                <a:solidFill>
                  <a:srgbClr val="FFF6F3"/>
                </a:solidFill>
                <a:latin typeface="Frutiger LT Arabic 45 Light"/>
                <a:cs typeface="Frutiger LT Arabic 45 Light"/>
              </a:rPr>
              <a:t> </a:t>
            </a:r>
            <a:r>
              <a:rPr sz="1550" spc="-20" dirty="0">
                <a:solidFill>
                  <a:srgbClr val="FFF6F3"/>
                </a:solidFill>
                <a:latin typeface="Frutiger LT Arabic 45 Light"/>
                <a:cs typeface="Frutiger LT Arabic 45 Light"/>
              </a:rPr>
              <a:t>this </a:t>
            </a:r>
            <a:r>
              <a:rPr sz="1550" dirty="0">
                <a:solidFill>
                  <a:srgbClr val="FFF6F3"/>
                </a:solidFill>
                <a:latin typeface="Frutiger LT Arabic 45 Light"/>
                <a:cs typeface="Frutiger LT Arabic 45 Light"/>
              </a:rPr>
              <a:t>tree</a:t>
            </a:r>
            <a:r>
              <a:rPr sz="1550" spc="-85"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is</a:t>
            </a:r>
            <a:r>
              <a:rPr sz="1550" spc="-80"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ideal</a:t>
            </a:r>
            <a:r>
              <a:rPr sz="1550" spc="-85"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for</a:t>
            </a:r>
            <a:r>
              <a:rPr sz="1550" spc="-80" dirty="0">
                <a:solidFill>
                  <a:srgbClr val="FFF6F3"/>
                </a:solidFill>
                <a:latin typeface="Frutiger LT Arabic 45 Light"/>
                <a:cs typeface="Frutiger LT Arabic 45 Light"/>
              </a:rPr>
              <a:t> </a:t>
            </a:r>
            <a:r>
              <a:rPr sz="1550" spc="-10" dirty="0">
                <a:solidFill>
                  <a:srgbClr val="FFF6F3"/>
                </a:solidFill>
                <a:latin typeface="Frutiger LT Arabic 45 Light"/>
                <a:cs typeface="Frutiger LT Arabic 45 Light"/>
              </a:rPr>
              <a:t>Saudi</a:t>
            </a:r>
            <a:r>
              <a:rPr sz="1550" spc="-85" dirty="0">
                <a:solidFill>
                  <a:srgbClr val="FFF6F3"/>
                </a:solidFill>
                <a:latin typeface="Frutiger LT Arabic 45 Light"/>
                <a:cs typeface="Frutiger LT Arabic 45 Light"/>
              </a:rPr>
              <a:t> </a:t>
            </a:r>
            <a:r>
              <a:rPr sz="1550" spc="-10" dirty="0">
                <a:solidFill>
                  <a:srgbClr val="FFF6F3"/>
                </a:solidFill>
                <a:latin typeface="Frutiger LT Arabic 45 Light"/>
                <a:cs typeface="Frutiger LT Arabic 45 Light"/>
              </a:rPr>
              <a:t>Arabia, </a:t>
            </a:r>
            <a:r>
              <a:rPr sz="1550" dirty="0">
                <a:solidFill>
                  <a:srgbClr val="FFF6F3"/>
                </a:solidFill>
                <a:latin typeface="Frutiger LT Arabic 45 Light"/>
                <a:cs typeface="Frutiger LT Arabic 45 Light"/>
              </a:rPr>
              <a:t>offering</a:t>
            </a:r>
            <a:r>
              <a:rPr sz="1550" spc="300"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timber</a:t>
            </a:r>
            <a:r>
              <a:rPr sz="1550" spc="300"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and</a:t>
            </a:r>
            <a:r>
              <a:rPr sz="1550" spc="300" dirty="0">
                <a:solidFill>
                  <a:srgbClr val="FFF6F3"/>
                </a:solidFill>
                <a:latin typeface="Frutiger LT Arabic 45 Light"/>
                <a:cs typeface="Frutiger LT Arabic 45 Light"/>
              </a:rPr>
              <a:t>  </a:t>
            </a:r>
            <a:r>
              <a:rPr sz="1550" spc="-20" dirty="0">
                <a:solidFill>
                  <a:srgbClr val="FFF6F3"/>
                </a:solidFill>
                <a:latin typeface="Frutiger LT Arabic 45 Light"/>
                <a:cs typeface="Frutiger LT Arabic 45 Light"/>
              </a:rPr>
              <a:t>soil </a:t>
            </a:r>
            <a:r>
              <a:rPr sz="1550" spc="50" dirty="0">
                <a:solidFill>
                  <a:srgbClr val="FFF6F3"/>
                </a:solidFill>
                <a:latin typeface="Frutiger LT Arabic 45 Light"/>
                <a:cs typeface="Frutiger LT Arabic 45 Light"/>
              </a:rPr>
              <a:t>enhancement.</a:t>
            </a:r>
            <a:endParaRPr sz="1550">
              <a:solidFill>
                <a:srgbClr val="FFF6F3"/>
              </a:solidFill>
              <a:latin typeface="Frutiger LT Arabic 45 Light"/>
              <a:cs typeface="Frutiger LT Arabic 45 Light"/>
            </a:endParaRPr>
          </a:p>
        </p:txBody>
      </p:sp>
      <p:sp>
        <p:nvSpPr>
          <p:cNvPr id="18" name="object 18"/>
          <p:cNvSpPr txBox="1"/>
          <p:nvPr/>
        </p:nvSpPr>
        <p:spPr>
          <a:xfrm>
            <a:off x="5278620" y="5935529"/>
            <a:ext cx="2413000" cy="1577340"/>
          </a:xfrm>
          <a:prstGeom prst="rect">
            <a:avLst/>
          </a:prstGeom>
        </p:spPr>
        <p:txBody>
          <a:bodyPr vert="horz" wrap="square" lIns="0" tIns="12700" rIns="0" bIns="0" rtlCol="0">
            <a:spAutoFit/>
          </a:bodyPr>
          <a:lstStyle/>
          <a:p>
            <a:pPr marL="12700" marR="5080" algn="just">
              <a:lnSpc>
                <a:spcPct val="109500"/>
              </a:lnSpc>
              <a:spcBef>
                <a:spcPts val="100"/>
              </a:spcBef>
            </a:pPr>
            <a:r>
              <a:rPr sz="1550" spc="55" dirty="0">
                <a:solidFill>
                  <a:srgbClr val="FFF6F3"/>
                </a:solidFill>
                <a:latin typeface="Frutiger LT Arabic 45 Light"/>
                <a:cs typeface="Frutiger LT Arabic 45 Light"/>
              </a:rPr>
              <a:t>Native</a:t>
            </a:r>
            <a:r>
              <a:rPr sz="1550" spc="405"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to</a:t>
            </a:r>
            <a:r>
              <a:rPr sz="1550" spc="405"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the</a:t>
            </a:r>
            <a:r>
              <a:rPr sz="1550" spc="409" dirty="0">
                <a:solidFill>
                  <a:srgbClr val="FFF6F3"/>
                </a:solidFill>
                <a:latin typeface="Frutiger LT Arabic 45 Light"/>
                <a:cs typeface="Frutiger LT Arabic 45 Light"/>
              </a:rPr>
              <a:t>  </a:t>
            </a:r>
            <a:r>
              <a:rPr sz="1550" spc="55" dirty="0">
                <a:solidFill>
                  <a:srgbClr val="FFF6F3"/>
                </a:solidFill>
                <a:latin typeface="Frutiger LT Arabic 45 Light"/>
                <a:cs typeface="Frutiger LT Arabic 45 Light"/>
              </a:rPr>
              <a:t>Arabian </a:t>
            </a:r>
            <a:r>
              <a:rPr sz="1550" spc="60" dirty="0">
                <a:solidFill>
                  <a:srgbClr val="FFF6F3"/>
                </a:solidFill>
                <a:latin typeface="Frutiger LT Arabic 45 Light"/>
                <a:cs typeface="Frutiger LT Arabic 45 Light"/>
              </a:rPr>
              <a:t>Peninsula,</a:t>
            </a:r>
            <a:r>
              <a:rPr sz="1550" spc="240"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is</a:t>
            </a:r>
            <a:r>
              <a:rPr sz="1550" spc="240" dirty="0">
                <a:solidFill>
                  <a:srgbClr val="FFF6F3"/>
                </a:solidFill>
                <a:latin typeface="Frutiger LT Arabic 45 Light"/>
                <a:cs typeface="Frutiger LT Arabic 45 Light"/>
              </a:rPr>
              <a:t>   </a:t>
            </a:r>
            <a:r>
              <a:rPr sz="1550" spc="50" dirty="0">
                <a:solidFill>
                  <a:srgbClr val="FFF6F3"/>
                </a:solidFill>
                <a:latin typeface="Frutiger LT Arabic 45 Light"/>
                <a:cs typeface="Frutiger LT Arabic 45 Light"/>
              </a:rPr>
              <a:t>drought- </a:t>
            </a:r>
            <a:r>
              <a:rPr sz="1550" spc="60" dirty="0">
                <a:solidFill>
                  <a:srgbClr val="FFF6F3"/>
                </a:solidFill>
                <a:latin typeface="Frutiger LT Arabic 45 Light"/>
                <a:cs typeface="Frutiger LT Arabic 45 Light"/>
              </a:rPr>
              <a:t>tolerant,</a:t>
            </a:r>
            <a:r>
              <a:rPr sz="1550" spc="80"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grows</a:t>
            </a:r>
            <a:r>
              <a:rPr sz="1550" spc="80"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in</a:t>
            </a:r>
            <a:r>
              <a:rPr sz="1550" spc="85" dirty="0">
                <a:solidFill>
                  <a:srgbClr val="FFF6F3"/>
                </a:solidFill>
                <a:latin typeface="Frutiger LT Arabic 45 Light"/>
                <a:cs typeface="Frutiger LT Arabic 45 Light"/>
              </a:rPr>
              <a:t>  </a:t>
            </a:r>
            <a:r>
              <a:rPr sz="1550" spc="55" dirty="0">
                <a:solidFill>
                  <a:srgbClr val="FFF6F3"/>
                </a:solidFill>
                <a:latin typeface="Frutiger LT Arabic 45 Light"/>
                <a:cs typeface="Frutiger LT Arabic 45 Light"/>
              </a:rPr>
              <a:t>sandy </a:t>
            </a:r>
            <a:r>
              <a:rPr sz="1550" spc="10" dirty="0">
                <a:solidFill>
                  <a:srgbClr val="FFF6F3"/>
                </a:solidFill>
                <a:latin typeface="Frutiger LT Arabic 45 Light"/>
                <a:cs typeface="Frutiger LT Arabic 45 Light"/>
              </a:rPr>
              <a:t>soil,</a:t>
            </a:r>
            <a:r>
              <a:rPr sz="1550" spc="25" dirty="0">
                <a:solidFill>
                  <a:srgbClr val="FFF6F3"/>
                </a:solidFill>
                <a:latin typeface="Frutiger LT Arabic 45 Light"/>
                <a:cs typeface="Frutiger LT Arabic 45 Light"/>
              </a:rPr>
              <a:t> </a:t>
            </a:r>
            <a:r>
              <a:rPr sz="1550" spc="10" dirty="0">
                <a:solidFill>
                  <a:srgbClr val="FFF6F3"/>
                </a:solidFill>
                <a:latin typeface="Frutiger LT Arabic 45 Light"/>
                <a:cs typeface="Frutiger LT Arabic 45 Light"/>
              </a:rPr>
              <a:t>stabilizes</a:t>
            </a:r>
            <a:r>
              <a:rPr sz="1550" spc="25" dirty="0">
                <a:solidFill>
                  <a:srgbClr val="FFF6F3"/>
                </a:solidFill>
                <a:latin typeface="Frutiger LT Arabic 45 Light"/>
                <a:cs typeface="Frutiger LT Arabic 45 Light"/>
              </a:rPr>
              <a:t> </a:t>
            </a:r>
            <a:r>
              <a:rPr sz="1550" spc="10" dirty="0">
                <a:solidFill>
                  <a:srgbClr val="FFF6F3"/>
                </a:solidFill>
                <a:latin typeface="Frutiger LT Arabic 45 Light"/>
                <a:cs typeface="Frutiger LT Arabic 45 Light"/>
              </a:rPr>
              <a:t>dunes,</a:t>
            </a:r>
            <a:r>
              <a:rPr sz="1550" spc="25" dirty="0">
                <a:solidFill>
                  <a:srgbClr val="FFF6F3"/>
                </a:solidFill>
                <a:latin typeface="Frutiger LT Arabic 45 Light"/>
                <a:cs typeface="Frutiger LT Arabic 45 Light"/>
              </a:rPr>
              <a:t> </a:t>
            </a:r>
            <a:r>
              <a:rPr sz="1550" spc="-10" dirty="0">
                <a:solidFill>
                  <a:srgbClr val="FFF6F3"/>
                </a:solidFill>
                <a:latin typeface="Frutiger LT Arabic 45 Light"/>
                <a:cs typeface="Frutiger LT Arabic 45 Light"/>
              </a:rPr>
              <a:t>offers </a:t>
            </a:r>
            <a:r>
              <a:rPr sz="1550" spc="55" dirty="0">
                <a:solidFill>
                  <a:srgbClr val="FFF6F3"/>
                </a:solidFill>
                <a:latin typeface="Frutiger LT Arabic 45 Light"/>
                <a:cs typeface="Frutiger LT Arabic 45 Light"/>
              </a:rPr>
              <a:t>shade,</a:t>
            </a:r>
            <a:r>
              <a:rPr sz="1550" spc="215"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and</a:t>
            </a:r>
            <a:r>
              <a:rPr sz="1550" spc="215"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is</a:t>
            </a:r>
            <a:r>
              <a:rPr sz="1550" spc="220" dirty="0">
                <a:solidFill>
                  <a:srgbClr val="FFF6F3"/>
                </a:solidFill>
                <a:latin typeface="Frutiger LT Arabic 45 Light"/>
                <a:cs typeface="Frutiger LT Arabic 45 Light"/>
              </a:rPr>
              <a:t>  </a:t>
            </a:r>
            <a:r>
              <a:rPr sz="1550" spc="55" dirty="0">
                <a:solidFill>
                  <a:srgbClr val="FFF6F3"/>
                </a:solidFill>
                <a:latin typeface="Frutiger LT Arabic 45 Light"/>
                <a:cs typeface="Frutiger LT Arabic 45 Light"/>
              </a:rPr>
              <a:t>culturally </a:t>
            </a:r>
            <a:r>
              <a:rPr sz="1550" spc="114" dirty="0">
                <a:solidFill>
                  <a:srgbClr val="FFF6F3"/>
                </a:solidFill>
                <a:latin typeface="Frutiger LT Arabic 45 Light"/>
                <a:cs typeface="Frutiger LT Arabic 45 Light"/>
              </a:rPr>
              <a:t>significant. </a:t>
            </a:r>
            <a:endParaRPr sz="1550">
              <a:solidFill>
                <a:srgbClr val="FFF6F3"/>
              </a:solidFill>
              <a:latin typeface="Frutiger LT Arabic 45 Light"/>
              <a:cs typeface="Frutiger LT Arabic 45 Light"/>
            </a:endParaRPr>
          </a:p>
        </p:txBody>
      </p:sp>
      <p:sp>
        <p:nvSpPr>
          <p:cNvPr id="19" name="object 19"/>
          <p:cNvSpPr txBox="1"/>
          <p:nvPr/>
        </p:nvSpPr>
        <p:spPr>
          <a:xfrm>
            <a:off x="1634829" y="5935724"/>
            <a:ext cx="2416810" cy="1835785"/>
          </a:xfrm>
          <a:prstGeom prst="rect">
            <a:avLst/>
          </a:prstGeom>
        </p:spPr>
        <p:txBody>
          <a:bodyPr vert="horz" wrap="square" lIns="0" tIns="12700" rIns="0" bIns="0" rtlCol="0">
            <a:spAutoFit/>
          </a:bodyPr>
          <a:lstStyle/>
          <a:p>
            <a:pPr marL="12700" marR="5080" algn="just">
              <a:lnSpc>
                <a:spcPct val="109500"/>
              </a:lnSpc>
              <a:spcBef>
                <a:spcPts val="100"/>
              </a:spcBef>
            </a:pPr>
            <a:r>
              <a:rPr sz="1550" spc="80" dirty="0">
                <a:solidFill>
                  <a:srgbClr val="FFF6F3"/>
                </a:solidFill>
                <a:latin typeface="Frutiger LT Arabic 45 Light"/>
                <a:cs typeface="Frutiger LT Arabic 45 Light"/>
              </a:rPr>
              <a:t>Native</a:t>
            </a:r>
            <a:r>
              <a:rPr sz="1550" spc="320" dirty="0">
                <a:solidFill>
                  <a:srgbClr val="FFF6F3"/>
                </a:solidFill>
                <a:latin typeface="Frutiger LT Arabic 45 Light"/>
                <a:cs typeface="Frutiger LT Arabic 45 Light"/>
              </a:rPr>
              <a:t>  </a:t>
            </a:r>
            <a:r>
              <a:rPr sz="1550" dirty="0">
                <a:solidFill>
                  <a:srgbClr val="FFF6F3"/>
                </a:solidFill>
                <a:latin typeface="Frutiger LT Arabic 45 Light"/>
                <a:cs typeface="Frutiger LT Arabic 45 Light"/>
              </a:rPr>
              <a:t>to</a:t>
            </a:r>
            <a:r>
              <a:rPr sz="1550" spc="325" dirty="0">
                <a:solidFill>
                  <a:srgbClr val="FFF6F3"/>
                </a:solidFill>
                <a:latin typeface="Frutiger LT Arabic 45 Light"/>
                <a:cs typeface="Frutiger LT Arabic 45 Light"/>
              </a:rPr>
              <a:t>  </a:t>
            </a:r>
            <a:r>
              <a:rPr sz="1550" spc="60" dirty="0">
                <a:solidFill>
                  <a:srgbClr val="FFF6F3"/>
                </a:solidFill>
                <a:latin typeface="Frutiger LT Arabic 45 Light"/>
                <a:cs typeface="Frutiger LT Arabic 45 Light"/>
              </a:rPr>
              <a:t>the</a:t>
            </a:r>
            <a:r>
              <a:rPr sz="1550" spc="325" dirty="0">
                <a:solidFill>
                  <a:srgbClr val="FFF6F3"/>
                </a:solidFill>
                <a:latin typeface="Frutiger LT Arabic 45 Light"/>
                <a:cs typeface="Frutiger LT Arabic 45 Light"/>
              </a:rPr>
              <a:t>  </a:t>
            </a:r>
            <a:r>
              <a:rPr sz="1550" spc="85" dirty="0">
                <a:solidFill>
                  <a:srgbClr val="FFF6F3"/>
                </a:solidFill>
                <a:latin typeface="Frutiger LT Arabic 45 Light"/>
                <a:cs typeface="Frutiger LT Arabic 45 Light"/>
              </a:rPr>
              <a:t>Arabian Peninsula,</a:t>
            </a:r>
            <a:r>
              <a:rPr sz="1550" spc="45" dirty="0">
                <a:solidFill>
                  <a:srgbClr val="FFF6F3"/>
                </a:solidFill>
                <a:latin typeface="Frutiger LT Arabic 45 Light"/>
                <a:cs typeface="Frutiger LT Arabic 45 Light"/>
              </a:rPr>
              <a:t>  </a:t>
            </a:r>
            <a:r>
              <a:rPr sz="1550" spc="70" dirty="0">
                <a:solidFill>
                  <a:srgbClr val="FFF6F3"/>
                </a:solidFill>
                <a:latin typeface="Frutiger LT Arabic 45 Light"/>
                <a:cs typeface="Frutiger LT Arabic 45 Light"/>
              </a:rPr>
              <a:t>this</a:t>
            </a:r>
            <a:r>
              <a:rPr sz="1550" spc="50" dirty="0">
                <a:solidFill>
                  <a:srgbClr val="FFF6F3"/>
                </a:solidFill>
                <a:latin typeface="Frutiger LT Arabic 45 Light"/>
                <a:cs typeface="Frutiger LT Arabic 45 Light"/>
              </a:rPr>
              <a:t>  </a:t>
            </a:r>
            <a:r>
              <a:rPr sz="1550" spc="80" dirty="0">
                <a:solidFill>
                  <a:srgbClr val="FFF6F3"/>
                </a:solidFill>
                <a:latin typeface="Frutiger LT Arabic 45 Light"/>
                <a:cs typeface="Frutiger LT Arabic 45 Light"/>
              </a:rPr>
              <a:t>drought- </a:t>
            </a:r>
            <a:r>
              <a:rPr sz="1550" spc="85" dirty="0">
                <a:solidFill>
                  <a:srgbClr val="FFF6F3"/>
                </a:solidFill>
                <a:latin typeface="Frutiger LT Arabic 45 Light"/>
                <a:cs typeface="Frutiger LT Arabic 45 Light"/>
              </a:rPr>
              <a:t>resistant</a:t>
            </a:r>
            <a:r>
              <a:rPr sz="1550" spc="200" dirty="0">
                <a:solidFill>
                  <a:srgbClr val="FFF6F3"/>
                </a:solidFill>
                <a:latin typeface="Frutiger LT Arabic 45 Light"/>
                <a:cs typeface="Frutiger LT Arabic 45 Light"/>
              </a:rPr>
              <a:t>  </a:t>
            </a:r>
            <a:r>
              <a:rPr sz="1550" spc="65" dirty="0">
                <a:solidFill>
                  <a:srgbClr val="FFF6F3"/>
                </a:solidFill>
                <a:latin typeface="Frutiger LT Arabic 45 Light"/>
                <a:cs typeface="Frutiger LT Arabic 45 Light"/>
              </a:rPr>
              <a:t>tree</a:t>
            </a:r>
            <a:r>
              <a:rPr sz="1550" spc="200" dirty="0">
                <a:solidFill>
                  <a:srgbClr val="FFF6F3"/>
                </a:solidFill>
                <a:latin typeface="Frutiger LT Arabic 45 Light"/>
                <a:cs typeface="Frutiger LT Arabic 45 Light"/>
              </a:rPr>
              <a:t>  </a:t>
            </a:r>
            <a:r>
              <a:rPr sz="1550" spc="70" dirty="0">
                <a:solidFill>
                  <a:srgbClr val="FFF6F3"/>
                </a:solidFill>
                <a:latin typeface="Frutiger LT Arabic 45 Light"/>
                <a:cs typeface="Frutiger LT Arabic 45 Light"/>
              </a:rPr>
              <a:t>grows</a:t>
            </a:r>
            <a:r>
              <a:rPr sz="1550" spc="204" dirty="0">
                <a:solidFill>
                  <a:srgbClr val="FFF6F3"/>
                </a:solidFill>
                <a:latin typeface="Frutiger LT Arabic 45 Light"/>
                <a:cs typeface="Frutiger LT Arabic 45 Light"/>
              </a:rPr>
              <a:t>  </a:t>
            </a:r>
            <a:r>
              <a:rPr sz="1550" spc="65" dirty="0">
                <a:solidFill>
                  <a:srgbClr val="FFF6F3"/>
                </a:solidFill>
                <a:latin typeface="Frutiger LT Arabic 45 Light"/>
                <a:cs typeface="Frutiger LT Arabic 45 Light"/>
              </a:rPr>
              <a:t>in </a:t>
            </a:r>
            <a:r>
              <a:rPr sz="1550" spc="75" dirty="0">
                <a:solidFill>
                  <a:srgbClr val="FFF6F3"/>
                </a:solidFill>
                <a:latin typeface="Frutiger LT Arabic 45 Light"/>
                <a:cs typeface="Frutiger LT Arabic 45 Light"/>
              </a:rPr>
              <a:t>sandy</a:t>
            </a:r>
            <a:r>
              <a:rPr sz="1550" spc="220" dirty="0">
                <a:solidFill>
                  <a:srgbClr val="FFF6F3"/>
                </a:solidFill>
                <a:latin typeface="Frutiger LT Arabic 45 Light"/>
                <a:cs typeface="Frutiger LT Arabic 45 Light"/>
              </a:rPr>
              <a:t>   </a:t>
            </a:r>
            <a:r>
              <a:rPr sz="1550" spc="80" dirty="0">
                <a:solidFill>
                  <a:srgbClr val="FFF6F3"/>
                </a:solidFill>
                <a:latin typeface="Frutiger LT Arabic 45 Light"/>
                <a:cs typeface="Frutiger LT Arabic 45 Light"/>
              </a:rPr>
              <a:t>soils,</a:t>
            </a:r>
            <a:r>
              <a:rPr sz="1550" spc="225" dirty="0">
                <a:solidFill>
                  <a:srgbClr val="FFF6F3"/>
                </a:solidFill>
                <a:latin typeface="Frutiger LT Arabic 45 Light"/>
                <a:cs typeface="Frutiger LT Arabic 45 Light"/>
              </a:rPr>
              <a:t>   </a:t>
            </a:r>
            <a:r>
              <a:rPr sz="1550" spc="85" dirty="0">
                <a:solidFill>
                  <a:srgbClr val="FFF6F3"/>
                </a:solidFill>
                <a:latin typeface="Frutiger LT Arabic 45 Light"/>
                <a:cs typeface="Frutiger LT Arabic 45 Light"/>
              </a:rPr>
              <a:t>stabilizes </a:t>
            </a:r>
            <a:r>
              <a:rPr sz="1550" spc="70" dirty="0">
                <a:solidFill>
                  <a:srgbClr val="FFF6F3"/>
                </a:solidFill>
                <a:latin typeface="Frutiger LT Arabic 45 Light"/>
                <a:cs typeface="Frutiger LT Arabic 45 Light"/>
              </a:rPr>
              <a:t>sand</a:t>
            </a:r>
            <a:r>
              <a:rPr sz="1550" spc="-45" dirty="0">
                <a:solidFill>
                  <a:srgbClr val="FFF6F3"/>
                </a:solidFill>
                <a:latin typeface="Frutiger LT Arabic 45 Light"/>
                <a:cs typeface="Frutiger LT Arabic 45 Light"/>
              </a:rPr>
              <a:t> </a:t>
            </a:r>
            <a:r>
              <a:rPr sz="1550" spc="80" dirty="0">
                <a:solidFill>
                  <a:srgbClr val="FFF6F3"/>
                </a:solidFill>
                <a:latin typeface="Frutiger LT Arabic 45 Light"/>
                <a:cs typeface="Frutiger LT Arabic 45 Light"/>
              </a:rPr>
              <a:t>dunes,</a:t>
            </a:r>
            <a:r>
              <a:rPr sz="1550" spc="-45" dirty="0">
                <a:solidFill>
                  <a:srgbClr val="FFF6F3"/>
                </a:solidFill>
                <a:latin typeface="Frutiger LT Arabic 45 Light"/>
                <a:cs typeface="Frutiger LT Arabic 45 Light"/>
              </a:rPr>
              <a:t> </a:t>
            </a:r>
            <a:r>
              <a:rPr sz="1550" spc="75" dirty="0">
                <a:solidFill>
                  <a:srgbClr val="FFF6F3"/>
                </a:solidFill>
                <a:latin typeface="Frutiger LT Arabic 45 Light"/>
                <a:cs typeface="Frutiger LT Arabic 45 Light"/>
              </a:rPr>
              <a:t>offers</a:t>
            </a:r>
            <a:r>
              <a:rPr sz="1550" spc="-45" dirty="0">
                <a:solidFill>
                  <a:srgbClr val="FFF6F3"/>
                </a:solidFill>
                <a:latin typeface="Frutiger LT Arabic 45 Light"/>
                <a:cs typeface="Frutiger LT Arabic 45 Light"/>
              </a:rPr>
              <a:t> </a:t>
            </a:r>
            <a:r>
              <a:rPr sz="1550" spc="85" dirty="0">
                <a:solidFill>
                  <a:srgbClr val="FFF6F3"/>
                </a:solidFill>
                <a:latin typeface="Frutiger LT Arabic 45 Light"/>
                <a:cs typeface="Frutiger LT Arabic 45 Light"/>
              </a:rPr>
              <a:t>shade, </a:t>
            </a:r>
            <a:r>
              <a:rPr sz="1550" spc="60" dirty="0">
                <a:solidFill>
                  <a:srgbClr val="FFF6F3"/>
                </a:solidFill>
                <a:latin typeface="Frutiger LT Arabic 45 Light"/>
                <a:cs typeface="Frutiger LT Arabic 45 Light"/>
              </a:rPr>
              <a:t>and</a:t>
            </a:r>
            <a:r>
              <a:rPr sz="1550" spc="210" dirty="0">
                <a:solidFill>
                  <a:srgbClr val="FFF6F3"/>
                </a:solidFill>
                <a:latin typeface="Frutiger LT Arabic 45 Light"/>
                <a:cs typeface="Frutiger LT Arabic 45 Light"/>
              </a:rPr>
              <a:t> </a:t>
            </a:r>
            <a:r>
              <a:rPr sz="1550" spc="60" dirty="0">
                <a:solidFill>
                  <a:srgbClr val="FFF6F3"/>
                </a:solidFill>
                <a:latin typeface="Frutiger LT Arabic 45 Light"/>
                <a:cs typeface="Frutiger LT Arabic 45 Light"/>
              </a:rPr>
              <a:t>has</a:t>
            </a:r>
            <a:r>
              <a:rPr sz="1550" spc="210" dirty="0">
                <a:solidFill>
                  <a:srgbClr val="FFF6F3"/>
                </a:solidFill>
                <a:latin typeface="Frutiger LT Arabic 45 Light"/>
                <a:cs typeface="Frutiger LT Arabic 45 Light"/>
              </a:rPr>
              <a:t> </a:t>
            </a:r>
            <a:r>
              <a:rPr sz="1550" spc="80" dirty="0">
                <a:solidFill>
                  <a:srgbClr val="FFF6F3"/>
                </a:solidFill>
                <a:latin typeface="Frutiger LT Arabic 45 Light"/>
                <a:cs typeface="Frutiger LT Arabic 45 Light"/>
              </a:rPr>
              <a:t>regional</a:t>
            </a:r>
            <a:r>
              <a:rPr sz="1550" spc="210" dirty="0">
                <a:solidFill>
                  <a:srgbClr val="FFF6F3"/>
                </a:solidFill>
                <a:latin typeface="Frutiger LT Arabic 45 Light"/>
                <a:cs typeface="Frutiger LT Arabic 45 Light"/>
              </a:rPr>
              <a:t> </a:t>
            </a:r>
            <a:r>
              <a:rPr sz="1550" spc="85" dirty="0">
                <a:solidFill>
                  <a:srgbClr val="FFF6F3"/>
                </a:solidFill>
                <a:latin typeface="Frutiger LT Arabic 45 Light"/>
                <a:cs typeface="Frutiger LT Arabic 45 Light"/>
              </a:rPr>
              <a:t>cultural </a:t>
            </a:r>
            <a:r>
              <a:rPr sz="1550" spc="130" dirty="0">
                <a:solidFill>
                  <a:srgbClr val="FFF6F3"/>
                </a:solidFill>
                <a:latin typeface="Frutiger LT Arabic 45 Light"/>
                <a:cs typeface="Frutiger LT Arabic 45 Light"/>
              </a:rPr>
              <a:t>significance. </a:t>
            </a:r>
            <a:endParaRPr sz="1550">
              <a:solidFill>
                <a:srgbClr val="FFF6F3"/>
              </a:solidFill>
              <a:latin typeface="Frutiger LT Arabic 45 Light"/>
              <a:cs typeface="Frutiger LT Arabic 45 Light"/>
            </a:endParaRPr>
          </a:p>
        </p:txBody>
      </p:sp>
      <p:grpSp>
        <p:nvGrpSpPr>
          <p:cNvPr id="20" name="object 20"/>
          <p:cNvGrpSpPr/>
          <p:nvPr/>
        </p:nvGrpSpPr>
        <p:grpSpPr>
          <a:xfrm>
            <a:off x="1580276" y="5793005"/>
            <a:ext cx="13409930" cy="64769"/>
            <a:chOff x="3057497" y="8606037"/>
            <a:chExt cx="13409930" cy="64769"/>
          </a:xfrm>
        </p:grpSpPr>
        <p:sp>
          <p:nvSpPr>
            <p:cNvPr id="21" name="object 21"/>
            <p:cNvSpPr/>
            <p:nvPr/>
          </p:nvSpPr>
          <p:spPr>
            <a:xfrm>
              <a:off x="3057497" y="8648960"/>
              <a:ext cx="2444750" cy="0"/>
            </a:xfrm>
            <a:custGeom>
              <a:avLst/>
              <a:gdLst/>
              <a:ahLst/>
              <a:cxnLst/>
              <a:rect l="l" t="t" r="r" b="b"/>
              <a:pathLst>
                <a:path w="2444750">
                  <a:moveTo>
                    <a:pt x="0" y="0"/>
                  </a:moveTo>
                  <a:lnTo>
                    <a:pt x="2444394" y="0"/>
                  </a:lnTo>
                </a:path>
              </a:pathLst>
            </a:custGeom>
            <a:ln w="42919">
              <a:solidFill>
                <a:srgbClr val="FFF4DE"/>
              </a:solidFill>
            </a:ln>
          </p:spPr>
          <p:txBody>
            <a:bodyPr wrap="square" lIns="0" tIns="0" rIns="0" bIns="0" rtlCol="0"/>
            <a:lstStyle/>
            <a:p>
              <a:endParaRPr/>
            </a:p>
          </p:txBody>
        </p:sp>
        <p:sp>
          <p:nvSpPr>
            <p:cNvPr id="22" name="object 22"/>
            <p:cNvSpPr/>
            <p:nvPr/>
          </p:nvSpPr>
          <p:spPr>
            <a:xfrm>
              <a:off x="6701365" y="8627497"/>
              <a:ext cx="2444750" cy="0"/>
            </a:xfrm>
            <a:custGeom>
              <a:avLst/>
              <a:gdLst/>
              <a:ahLst/>
              <a:cxnLst/>
              <a:rect l="l" t="t" r="r" b="b"/>
              <a:pathLst>
                <a:path w="2444750">
                  <a:moveTo>
                    <a:pt x="0" y="0"/>
                  </a:moveTo>
                  <a:lnTo>
                    <a:pt x="2444394" y="0"/>
                  </a:lnTo>
                </a:path>
              </a:pathLst>
            </a:custGeom>
            <a:ln w="42919">
              <a:solidFill>
                <a:srgbClr val="FFF4DE"/>
              </a:solidFill>
            </a:ln>
          </p:spPr>
          <p:txBody>
            <a:bodyPr wrap="square" lIns="0" tIns="0" rIns="0" bIns="0" rtlCol="0"/>
            <a:lstStyle/>
            <a:p>
              <a:endParaRPr/>
            </a:p>
          </p:txBody>
        </p:sp>
        <p:sp>
          <p:nvSpPr>
            <p:cNvPr id="23" name="object 23"/>
            <p:cNvSpPr/>
            <p:nvPr/>
          </p:nvSpPr>
          <p:spPr>
            <a:xfrm>
              <a:off x="10378798" y="8627497"/>
              <a:ext cx="2444750" cy="0"/>
            </a:xfrm>
            <a:custGeom>
              <a:avLst/>
              <a:gdLst/>
              <a:ahLst/>
              <a:cxnLst/>
              <a:rect l="l" t="t" r="r" b="b"/>
              <a:pathLst>
                <a:path w="2444750">
                  <a:moveTo>
                    <a:pt x="0" y="0"/>
                  </a:moveTo>
                  <a:lnTo>
                    <a:pt x="2444394" y="0"/>
                  </a:lnTo>
                </a:path>
              </a:pathLst>
            </a:custGeom>
            <a:ln w="42919">
              <a:solidFill>
                <a:srgbClr val="FFF4DE"/>
              </a:solidFill>
            </a:ln>
          </p:spPr>
          <p:txBody>
            <a:bodyPr wrap="square" lIns="0" tIns="0" rIns="0" bIns="0" rtlCol="0"/>
            <a:lstStyle/>
            <a:p>
              <a:endParaRPr/>
            </a:p>
          </p:txBody>
        </p:sp>
        <p:sp>
          <p:nvSpPr>
            <p:cNvPr id="24" name="object 24"/>
            <p:cNvSpPr/>
            <p:nvPr/>
          </p:nvSpPr>
          <p:spPr>
            <a:xfrm>
              <a:off x="14022667" y="8648960"/>
              <a:ext cx="2444750" cy="0"/>
            </a:xfrm>
            <a:custGeom>
              <a:avLst/>
              <a:gdLst/>
              <a:ahLst/>
              <a:cxnLst/>
              <a:rect l="l" t="t" r="r" b="b"/>
              <a:pathLst>
                <a:path w="2444750">
                  <a:moveTo>
                    <a:pt x="0" y="0"/>
                  </a:moveTo>
                  <a:lnTo>
                    <a:pt x="2444394" y="0"/>
                  </a:lnTo>
                </a:path>
              </a:pathLst>
            </a:custGeom>
            <a:ln w="42919">
              <a:solidFill>
                <a:srgbClr val="FFF4DE"/>
              </a:solidFill>
            </a:ln>
          </p:spPr>
          <p:txBody>
            <a:bodyPr wrap="square" lIns="0" tIns="0" rIns="0" bIns="0" rtlCol="0"/>
            <a:lstStyle/>
            <a:p>
              <a:pPr algn="l" rtl="0"/>
              <a:endParaRPr/>
            </a:p>
          </p:txBody>
        </p:sp>
      </p:grpSp>
      <p:sp>
        <p:nvSpPr>
          <p:cNvPr id="27" name="TextBox 26">
            <a:extLst>
              <a:ext uri="{FF2B5EF4-FFF2-40B4-BE49-F238E27FC236}">
                <a16:creationId xmlns:a16="http://schemas.microsoft.com/office/drawing/2014/main" id="{B6C8C815-23F2-4E17-85BB-257F1437AEC9}"/>
              </a:ext>
            </a:extLst>
          </p:cNvPr>
          <p:cNvSpPr txBox="1"/>
          <p:nvPr/>
        </p:nvSpPr>
        <p:spPr>
          <a:xfrm>
            <a:off x="16233509" y="1762492"/>
            <a:ext cx="3636917" cy="4955203"/>
          </a:xfrm>
          <a:prstGeom prst="rect">
            <a:avLst/>
          </a:prstGeom>
          <a:noFill/>
        </p:spPr>
        <p:txBody>
          <a:bodyPr wrap="square" rtlCol="0">
            <a:spAutoFit/>
          </a:bodyPr>
          <a:lstStyle/>
          <a:p>
            <a:pPr algn="l" rtl="0"/>
            <a:r>
              <a:rPr lang="en-US" sz="3200" b="1" dirty="0">
                <a:solidFill>
                  <a:srgbClr val="FFCB13"/>
                </a:solidFill>
                <a:latin typeface="Frutiger LT Arabic 45 Light"/>
              </a:rPr>
              <a:t>Minimum Tree Requirements: </a:t>
            </a:r>
          </a:p>
          <a:p>
            <a:pPr algn="l" rtl="0"/>
            <a:endParaRPr lang="en-US" sz="2800" b="1" dirty="0">
              <a:solidFill>
                <a:srgbClr val="FFF6F3"/>
              </a:solidFill>
              <a:latin typeface="Frutiger LT Arabic 45 Light"/>
            </a:endParaRPr>
          </a:p>
          <a:p>
            <a:pPr algn="l" rtl="0"/>
            <a:r>
              <a:rPr lang="en-US" sz="2800" dirty="0">
                <a:solidFill>
                  <a:srgbClr val="FFF6F3"/>
                </a:solidFill>
                <a:latin typeface="Frutiger LT Arabic 45 Light"/>
              </a:rPr>
              <a:t>Trees must be at least 2 years old and over 180 cm tall, ensuring a higher probability of survival and sufficient maturity to absorb the required carbon emissions.</a:t>
            </a:r>
            <a:endParaRPr lang="en-SA" sz="2800" dirty="0">
              <a:solidFill>
                <a:srgbClr val="FFF6F3"/>
              </a:solidFill>
              <a:latin typeface="Frutiger LT Arabic 45 Light"/>
            </a:endParaRPr>
          </a:p>
        </p:txBody>
      </p:sp>
      <p:cxnSp>
        <p:nvCxnSpPr>
          <p:cNvPr id="28" name="Straight Connector 27">
            <a:extLst>
              <a:ext uri="{FF2B5EF4-FFF2-40B4-BE49-F238E27FC236}">
                <a16:creationId xmlns:a16="http://schemas.microsoft.com/office/drawing/2014/main" id="{4E8CEC1A-DB74-A29B-721F-A147B2DB9CC6}"/>
              </a:ext>
            </a:extLst>
          </p:cNvPr>
          <p:cNvCxnSpPr/>
          <p:nvPr/>
        </p:nvCxnSpPr>
        <p:spPr>
          <a:xfrm>
            <a:off x="15919450" y="1334827"/>
            <a:ext cx="0" cy="5919205"/>
          </a:xfrm>
          <a:prstGeom prst="line">
            <a:avLst/>
          </a:prstGeom>
          <a:ln w="28575">
            <a:solidFill>
              <a:srgbClr val="FFF6F3"/>
            </a:solidFill>
          </a:ln>
        </p:spPr>
        <p:style>
          <a:lnRef idx="1">
            <a:schemeClr val="accent1"/>
          </a:lnRef>
          <a:fillRef idx="0">
            <a:schemeClr val="accent1"/>
          </a:fillRef>
          <a:effectRef idx="0">
            <a:schemeClr val="accent1"/>
          </a:effectRef>
          <a:fontRef idx="minor">
            <a:schemeClr val="tx1"/>
          </a:fontRef>
        </p:style>
      </p:cxnSp>
      <p:sp>
        <p:nvSpPr>
          <p:cNvPr id="25" name="object 9">
            <a:extLst>
              <a:ext uri="{FF2B5EF4-FFF2-40B4-BE49-F238E27FC236}">
                <a16:creationId xmlns:a16="http://schemas.microsoft.com/office/drawing/2014/main" id="{C686FB53-4BBC-DCF9-6275-0532DBE670B7}"/>
              </a:ext>
            </a:extLst>
          </p:cNvPr>
          <p:cNvSpPr/>
          <p:nvPr/>
        </p:nvSpPr>
        <p:spPr>
          <a:xfrm>
            <a:off x="1928159" y="8474075"/>
            <a:ext cx="3627120" cy="228600"/>
          </a:xfrm>
          <a:custGeom>
            <a:avLst/>
            <a:gdLst/>
            <a:ahLst/>
            <a:cxnLst/>
            <a:rect l="l" t="t" r="r" b="b"/>
            <a:pathLst>
              <a:path w="3683634" h="429895">
                <a:moveTo>
                  <a:pt x="3683135" y="0"/>
                </a:moveTo>
                <a:lnTo>
                  <a:pt x="0" y="0"/>
                </a:lnTo>
                <a:lnTo>
                  <a:pt x="0" y="429308"/>
                </a:lnTo>
                <a:lnTo>
                  <a:pt x="3683135" y="429308"/>
                </a:lnTo>
                <a:lnTo>
                  <a:pt x="3683135" y="0"/>
                </a:lnTo>
                <a:close/>
              </a:path>
            </a:pathLst>
          </a:custGeom>
          <a:solidFill>
            <a:srgbClr val="B79E55">
              <a:alpha val="69699"/>
            </a:srgbClr>
          </a:solidFill>
        </p:spPr>
        <p:txBody>
          <a:bodyPr wrap="square" lIns="0" tIns="0" rIns="0" bIns="0" rtlCol="0"/>
          <a:lstStyle/>
          <a:p>
            <a:pPr algn="l" rtl="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FB973CFB-217C-6312-F4E3-C54A071FBDD8}"/>
              </a:ext>
            </a:extLst>
          </p:cNvPr>
          <p:cNvGrpSpPr/>
          <p:nvPr/>
        </p:nvGrpSpPr>
        <p:grpSpPr>
          <a:xfrm>
            <a:off x="5937250" y="6264275"/>
            <a:ext cx="3630295" cy="1728000"/>
            <a:chOff x="2660650" y="1387475"/>
            <a:chExt cx="3630295" cy="1728000"/>
          </a:xfrm>
        </p:grpSpPr>
        <p:pic>
          <p:nvPicPr>
            <p:cNvPr id="3" name="object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60650" y="1387475"/>
              <a:ext cx="1856994" cy="1728000"/>
            </a:xfrm>
            <a:prstGeom prst="rect">
              <a:avLst/>
            </a:prstGeom>
          </p:spPr>
        </p:pic>
        <p:sp>
          <p:nvSpPr>
            <p:cNvPr id="12" name="object 12"/>
            <p:cNvSpPr txBox="1"/>
            <p:nvPr/>
          </p:nvSpPr>
          <p:spPr>
            <a:xfrm>
              <a:off x="4565650" y="1718921"/>
              <a:ext cx="1725295" cy="902810"/>
            </a:xfrm>
            <a:prstGeom prst="rect">
              <a:avLst/>
            </a:prstGeom>
          </p:spPr>
          <p:txBody>
            <a:bodyPr vert="horz" wrap="square" lIns="0" tIns="45719" rIns="0" bIns="0" rtlCol="0">
              <a:spAutoFit/>
            </a:bodyPr>
            <a:lstStyle/>
            <a:p>
              <a:pPr algn="l">
                <a:lnSpc>
                  <a:spcPct val="100000"/>
                </a:lnSpc>
                <a:spcBef>
                  <a:spcPts val="359"/>
                </a:spcBef>
              </a:pPr>
              <a:r>
                <a:rPr sz="2400" spc="-10" dirty="0">
                  <a:solidFill>
                    <a:srgbClr val="FFF4DE"/>
                  </a:solidFill>
                  <a:latin typeface="Cadillac Sans Arabic Bold"/>
                  <a:cs typeface="Cadillac Sans Arabic Bold"/>
                </a:rPr>
                <a:t>Yasser</a:t>
              </a:r>
              <a:endParaRPr lang="en-US" sz="2400" spc="-10" dirty="0">
                <a:solidFill>
                  <a:srgbClr val="FFF4DE"/>
                </a:solidFill>
                <a:latin typeface="Cadillac Sans Arabic Bold"/>
                <a:cs typeface="Cadillac Sans Arabic Bold"/>
              </a:endParaRPr>
            </a:p>
            <a:p>
              <a:pPr algn="l">
                <a:spcBef>
                  <a:spcPts val="359"/>
                </a:spcBef>
              </a:pPr>
              <a:r>
                <a:rPr lang="en-US" sz="1250" dirty="0">
                  <a:solidFill>
                    <a:srgbClr val="FFF4DE"/>
                  </a:solidFill>
                  <a:cs typeface="Frutiger LT Arabic 55 Roman"/>
                </a:rPr>
                <a:t>Cofounder</a:t>
              </a:r>
            </a:p>
            <a:p>
              <a:pPr algn="l">
                <a:spcBef>
                  <a:spcPts val="359"/>
                </a:spcBef>
              </a:pPr>
              <a:r>
                <a:rPr lang="en-US" sz="1250" spc="-10" dirty="0">
                  <a:solidFill>
                    <a:srgbClr val="FFF4DE"/>
                  </a:solidFill>
                  <a:latin typeface="Cadillac Sans Arabic Bold"/>
                  <a:cs typeface="Frutiger LT Arabic 55 Roman"/>
                </a:rPr>
                <a:t>Investor relations</a:t>
              </a:r>
              <a:endParaRPr sz="2400" spc="-10" dirty="0">
                <a:solidFill>
                  <a:srgbClr val="FFF4DE"/>
                </a:solidFill>
                <a:latin typeface="Cadillac Sans Arabic Bold"/>
                <a:cs typeface="Cadillac Sans Arabic Bold"/>
              </a:endParaRPr>
            </a:p>
          </p:txBody>
        </p:sp>
      </p:grpSp>
      <p:grpSp>
        <p:nvGrpSpPr>
          <p:cNvPr id="43" name="Group 42">
            <a:extLst>
              <a:ext uri="{FF2B5EF4-FFF2-40B4-BE49-F238E27FC236}">
                <a16:creationId xmlns:a16="http://schemas.microsoft.com/office/drawing/2014/main" id="{363B7268-23C3-30D0-6BD1-251F16A8E064}"/>
              </a:ext>
            </a:extLst>
          </p:cNvPr>
          <p:cNvGrpSpPr/>
          <p:nvPr/>
        </p:nvGrpSpPr>
        <p:grpSpPr>
          <a:xfrm>
            <a:off x="2584450" y="6260709"/>
            <a:ext cx="3258133" cy="1714287"/>
            <a:chOff x="2813050" y="6260709"/>
            <a:chExt cx="3258133" cy="1714287"/>
          </a:xfrm>
        </p:grpSpPr>
        <p:pic>
          <p:nvPicPr>
            <p:cNvPr id="4" name="object 4"/>
            <p:cNvPicPr/>
            <p:nvPr/>
          </p:nvPicPr>
          <p:blipFill>
            <a:blip r:embed="rId4" cstate="email">
              <a:extLst>
                <a:ext uri="{28A0092B-C50C-407E-A947-70E740481C1C}">
                  <a14:useLocalDpi xmlns:a14="http://schemas.microsoft.com/office/drawing/2010/main"/>
                </a:ext>
              </a:extLst>
            </a:blip>
            <a:stretch>
              <a:fillRect/>
            </a:stretch>
          </p:blipFill>
          <p:spPr>
            <a:xfrm>
              <a:off x="2813050" y="6260709"/>
              <a:ext cx="1828445" cy="1714287"/>
            </a:xfrm>
            <a:prstGeom prst="rect">
              <a:avLst/>
            </a:prstGeom>
          </p:spPr>
        </p:pic>
        <p:sp>
          <p:nvSpPr>
            <p:cNvPr id="13" name="object 13"/>
            <p:cNvSpPr txBox="1"/>
            <p:nvPr/>
          </p:nvSpPr>
          <p:spPr>
            <a:xfrm flipH="1">
              <a:off x="4862516" y="6599548"/>
              <a:ext cx="1208667" cy="829714"/>
            </a:xfrm>
            <a:prstGeom prst="rect">
              <a:avLst/>
            </a:prstGeom>
          </p:spPr>
          <p:txBody>
            <a:bodyPr vert="horz" wrap="square" lIns="0" tIns="45720" rIns="0" bIns="0" rtlCol="0">
              <a:spAutoFit/>
            </a:bodyPr>
            <a:lstStyle/>
            <a:p>
              <a:pPr algn="l">
                <a:lnSpc>
                  <a:spcPct val="100000"/>
                </a:lnSpc>
                <a:spcBef>
                  <a:spcPts val="590"/>
                </a:spcBef>
              </a:pPr>
              <a:r>
                <a:rPr sz="2400" spc="-10" dirty="0">
                  <a:solidFill>
                    <a:srgbClr val="FFF4DE"/>
                  </a:solidFill>
                  <a:latin typeface="Cadillac Sans Arabic Bold"/>
                  <a:cs typeface="Cadillac Sans Arabic Bold"/>
                </a:rPr>
                <a:t>Mazen</a:t>
              </a:r>
            </a:p>
            <a:p>
              <a:pPr marL="12700" marR="5080" indent="-1270" algn="l">
                <a:lnSpc>
                  <a:spcPct val="101099"/>
                </a:lnSpc>
                <a:spcBef>
                  <a:spcPts val="175"/>
                </a:spcBef>
              </a:pPr>
              <a:r>
                <a:rPr sz="1250" dirty="0">
                  <a:solidFill>
                    <a:srgbClr val="FFF4DE"/>
                  </a:solidFill>
                  <a:latin typeface="Frutiger LT Arabic 55 Roman"/>
                  <a:cs typeface="Frutiger LT Arabic 55 Roman"/>
                </a:rPr>
                <a:t>financial </a:t>
              </a:r>
              <a:r>
                <a:rPr lang="en-US" sz="1250" spc="-10" dirty="0">
                  <a:solidFill>
                    <a:srgbClr val="FFF4DE"/>
                  </a:solidFill>
                  <a:latin typeface="Frutiger LT Arabic 55 Roman"/>
                  <a:cs typeface="Frutiger LT Arabic 55 Roman"/>
                </a:rPr>
                <a:t>compliance</a:t>
              </a:r>
              <a:endParaRPr sz="1250" dirty="0">
                <a:solidFill>
                  <a:srgbClr val="FFF4DE"/>
                </a:solidFill>
                <a:latin typeface="Frutiger LT Arabic 55 Roman"/>
                <a:cs typeface="Frutiger LT Arabic 55 Roman"/>
              </a:endParaRPr>
            </a:p>
          </p:txBody>
        </p:sp>
      </p:grpSp>
      <p:grpSp>
        <p:nvGrpSpPr>
          <p:cNvPr id="32" name="Group 31">
            <a:extLst>
              <a:ext uri="{FF2B5EF4-FFF2-40B4-BE49-F238E27FC236}">
                <a16:creationId xmlns:a16="http://schemas.microsoft.com/office/drawing/2014/main" id="{725736CE-6D60-D801-164C-F3B8F1CED9AF}"/>
              </a:ext>
            </a:extLst>
          </p:cNvPr>
          <p:cNvGrpSpPr/>
          <p:nvPr/>
        </p:nvGrpSpPr>
        <p:grpSpPr>
          <a:xfrm>
            <a:off x="7842250" y="1311275"/>
            <a:ext cx="3637788" cy="1728632"/>
            <a:chOff x="6394450" y="1241965"/>
            <a:chExt cx="3637788" cy="1728632"/>
          </a:xfrm>
        </p:grpSpPr>
        <p:pic>
          <p:nvPicPr>
            <p:cNvPr id="5" name="object 5"/>
            <p:cNvPicPr/>
            <p:nvPr/>
          </p:nvPicPr>
          <p:blipFill>
            <a:blip r:embed="rId5" cstate="email">
              <a:extLst>
                <a:ext uri="{28A0092B-C50C-407E-A947-70E740481C1C}">
                  <a14:useLocalDpi xmlns:a14="http://schemas.microsoft.com/office/drawing/2010/main"/>
                </a:ext>
              </a:extLst>
            </a:blip>
            <a:stretch>
              <a:fillRect/>
            </a:stretch>
          </p:blipFill>
          <p:spPr>
            <a:xfrm>
              <a:off x="6394450" y="1241965"/>
              <a:ext cx="1828507" cy="1728632"/>
            </a:xfrm>
            <a:prstGeom prst="rect">
              <a:avLst/>
            </a:prstGeom>
          </p:spPr>
        </p:pic>
        <p:sp>
          <p:nvSpPr>
            <p:cNvPr id="14" name="object 14"/>
            <p:cNvSpPr txBox="1"/>
            <p:nvPr/>
          </p:nvSpPr>
          <p:spPr>
            <a:xfrm>
              <a:off x="8257073" y="1687457"/>
              <a:ext cx="1775165" cy="659154"/>
            </a:xfrm>
            <a:prstGeom prst="rect">
              <a:avLst/>
            </a:prstGeom>
          </p:spPr>
          <p:txBody>
            <a:bodyPr vert="horz" wrap="square" lIns="0" tIns="45719" rIns="0" bIns="0" rtlCol="0">
              <a:spAutoFit/>
            </a:bodyPr>
            <a:lstStyle/>
            <a:p>
              <a:pPr algn="l">
                <a:lnSpc>
                  <a:spcPct val="100000"/>
                </a:lnSpc>
                <a:spcBef>
                  <a:spcPts val="359"/>
                </a:spcBef>
              </a:pPr>
              <a:r>
                <a:rPr sz="2400" spc="-10" dirty="0">
                  <a:solidFill>
                    <a:srgbClr val="FFF4DE"/>
                  </a:solidFill>
                  <a:latin typeface="Cadillac Sans Arabic Bold"/>
                  <a:cs typeface="Cadillac Sans Arabic Bold"/>
                </a:rPr>
                <a:t>Hassan</a:t>
              </a:r>
              <a:endParaRPr lang="en-US" sz="2400" spc="-10" dirty="0">
                <a:solidFill>
                  <a:srgbClr val="FFF4DE"/>
                </a:solidFill>
                <a:latin typeface="Cadillac Sans Arabic Bold"/>
                <a:cs typeface="Cadillac Sans Arabic Bold"/>
              </a:endParaRPr>
            </a:p>
            <a:p>
              <a:pPr algn="l">
                <a:lnSpc>
                  <a:spcPct val="100000"/>
                </a:lnSpc>
                <a:spcBef>
                  <a:spcPts val="359"/>
                </a:spcBef>
              </a:pPr>
              <a:r>
                <a:rPr lang="en-US" sz="1250" dirty="0">
                  <a:solidFill>
                    <a:srgbClr val="FFF4DE"/>
                  </a:solidFill>
                  <a:cs typeface="Frutiger LT Arabic 55 Roman"/>
                </a:rPr>
                <a:t>Cofounder</a:t>
              </a:r>
              <a:endParaRPr lang="en-SA" sz="1250" dirty="0">
                <a:solidFill>
                  <a:srgbClr val="FFF4DE"/>
                </a:solidFill>
                <a:cs typeface="Frutiger LT Arabic 55 Roman"/>
              </a:endParaRPr>
            </a:p>
          </p:txBody>
        </p:sp>
      </p:grpSp>
      <p:grpSp>
        <p:nvGrpSpPr>
          <p:cNvPr id="28" name="Group 27">
            <a:extLst>
              <a:ext uri="{FF2B5EF4-FFF2-40B4-BE49-F238E27FC236}">
                <a16:creationId xmlns:a16="http://schemas.microsoft.com/office/drawing/2014/main" id="{C9457470-B528-16CC-E97B-5BC33E2F963B}"/>
              </a:ext>
            </a:extLst>
          </p:cNvPr>
          <p:cNvGrpSpPr/>
          <p:nvPr/>
        </p:nvGrpSpPr>
        <p:grpSpPr>
          <a:xfrm>
            <a:off x="11195050" y="1311275"/>
            <a:ext cx="3405304" cy="1709804"/>
            <a:chOff x="9899650" y="1241965"/>
            <a:chExt cx="3405304" cy="1709804"/>
          </a:xfrm>
        </p:grpSpPr>
        <p:pic>
          <p:nvPicPr>
            <p:cNvPr id="7" name="object 7"/>
            <p:cNvPicPr/>
            <p:nvPr/>
          </p:nvPicPr>
          <p:blipFill>
            <a:blip r:embed="rId6" cstate="email">
              <a:extLst>
                <a:ext uri="{28A0092B-C50C-407E-A947-70E740481C1C}">
                  <a14:useLocalDpi xmlns:a14="http://schemas.microsoft.com/office/drawing/2010/main"/>
                </a:ext>
              </a:extLst>
            </a:blip>
            <a:stretch>
              <a:fillRect/>
            </a:stretch>
          </p:blipFill>
          <p:spPr>
            <a:xfrm>
              <a:off x="9899650" y="1241965"/>
              <a:ext cx="1828445" cy="1709804"/>
            </a:xfrm>
            <a:prstGeom prst="rect">
              <a:avLst/>
            </a:prstGeom>
          </p:spPr>
        </p:pic>
        <p:sp>
          <p:nvSpPr>
            <p:cNvPr id="16" name="object 16"/>
            <p:cNvSpPr txBox="1"/>
            <p:nvPr/>
          </p:nvSpPr>
          <p:spPr>
            <a:xfrm>
              <a:off x="11804650" y="1687457"/>
              <a:ext cx="1500304" cy="880369"/>
            </a:xfrm>
            <a:prstGeom prst="rect">
              <a:avLst/>
            </a:prstGeom>
          </p:spPr>
          <p:txBody>
            <a:bodyPr vert="horz" wrap="square" lIns="0" tIns="74295" rIns="0" bIns="0" rtlCol="0">
              <a:spAutoFit/>
            </a:bodyPr>
            <a:lstStyle/>
            <a:p>
              <a:pPr algn="l">
                <a:spcBef>
                  <a:spcPts val="585"/>
                </a:spcBef>
              </a:pPr>
              <a:r>
                <a:rPr sz="2400" spc="-10" dirty="0">
                  <a:solidFill>
                    <a:srgbClr val="FFF4DE"/>
                  </a:solidFill>
                  <a:latin typeface="Cadillac Sans Arabic Bold"/>
                  <a:cs typeface="Cadillac Sans Arabic Bold"/>
                </a:rPr>
                <a:t>Sulaiman</a:t>
              </a:r>
            </a:p>
            <a:p>
              <a:pPr algn="l">
                <a:lnSpc>
                  <a:spcPct val="100000"/>
                </a:lnSpc>
                <a:spcBef>
                  <a:spcPts val="355"/>
                </a:spcBef>
              </a:pPr>
              <a:r>
                <a:rPr lang="en-US" sz="1250" dirty="0">
                  <a:solidFill>
                    <a:srgbClr val="FFF4DE"/>
                  </a:solidFill>
                  <a:latin typeface="Frutiger LT Arabic 55 Roman"/>
                  <a:cs typeface="Frutiger LT Arabic 55 Roman"/>
                </a:rPr>
                <a:t>Business</a:t>
              </a:r>
              <a:r>
                <a:rPr lang="ar-SA" sz="1250" dirty="0">
                  <a:solidFill>
                    <a:srgbClr val="FFF4DE"/>
                  </a:solidFill>
                  <a:latin typeface="Frutiger LT Arabic 55 Roman"/>
                  <a:cs typeface="Frutiger LT Arabic 55 Roman"/>
                </a:rPr>
                <a:t> </a:t>
              </a:r>
              <a:r>
                <a:rPr lang="en-US" sz="1250" dirty="0">
                  <a:solidFill>
                    <a:srgbClr val="FFF4DE"/>
                  </a:solidFill>
                  <a:latin typeface="Frutiger LT Arabic 55 Roman"/>
                  <a:cs typeface="Frutiger LT Arabic 55 Roman"/>
                </a:rPr>
                <a:t>Development</a:t>
              </a:r>
              <a:r>
                <a:rPr sz="1250" spc="-10" dirty="0">
                  <a:solidFill>
                    <a:srgbClr val="FFF4DE"/>
                  </a:solidFill>
                  <a:latin typeface="Frutiger LT Arabic 55 Roman"/>
                  <a:cs typeface="Frutiger LT Arabic 55 Roman"/>
                </a:rPr>
                <a:t> </a:t>
              </a:r>
              <a:endParaRPr sz="1250" dirty="0">
                <a:solidFill>
                  <a:srgbClr val="FFF4DE"/>
                </a:solidFill>
                <a:latin typeface="Frutiger LT Arabic 55 Roman"/>
                <a:cs typeface="Frutiger LT Arabic 55 Roman"/>
              </a:endParaRPr>
            </a:p>
          </p:txBody>
        </p:sp>
      </p:grpSp>
      <p:sp>
        <p:nvSpPr>
          <p:cNvPr id="17" name="object 17"/>
          <p:cNvSpPr txBox="1"/>
          <p:nvPr/>
        </p:nvSpPr>
        <p:spPr>
          <a:xfrm>
            <a:off x="14499722" y="6636472"/>
            <a:ext cx="1343528" cy="881010"/>
          </a:xfrm>
          <a:prstGeom prst="rect">
            <a:avLst/>
          </a:prstGeom>
        </p:spPr>
        <p:txBody>
          <a:bodyPr vert="horz" wrap="square" lIns="0" tIns="74930" rIns="0" bIns="0" rtlCol="0">
            <a:spAutoFit/>
          </a:bodyPr>
          <a:lstStyle/>
          <a:p>
            <a:pPr algn="l">
              <a:lnSpc>
                <a:spcPct val="100000"/>
              </a:lnSpc>
              <a:spcBef>
                <a:spcPts val="590"/>
              </a:spcBef>
            </a:pPr>
            <a:r>
              <a:rPr lang="en-US" sz="2400" spc="-10" dirty="0">
                <a:solidFill>
                  <a:srgbClr val="FFF4DE"/>
                </a:solidFill>
                <a:latin typeface="Cadillac Sans Arabic Bold"/>
                <a:cs typeface="Cadillac Sans Arabic Bold"/>
              </a:rPr>
              <a:t>Ahmed</a:t>
            </a:r>
            <a:endParaRPr sz="2400" spc="-10" dirty="0">
              <a:solidFill>
                <a:srgbClr val="FFF4DE"/>
              </a:solidFill>
              <a:latin typeface="Cadillac Sans Arabic Bold"/>
              <a:cs typeface="Cadillac Sans Arabic Bold"/>
            </a:endParaRPr>
          </a:p>
          <a:p>
            <a:pPr algn="l">
              <a:lnSpc>
                <a:spcPct val="100000"/>
              </a:lnSpc>
              <a:spcBef>
                <a:spcPts val="350"/>
              </a:spcBef>
            </a:pPr>
            <a:r>
              <a:rPr lang="en-US" sz="1250" dirty="0">
                <a:solidFill>
                  <a:srgbClr val="FFF4DE"/>
                </a:solidFill>
                <a:latin typeface="Frutiger LT Arabic 55 Roman"/>
                <a:cs typeface="Frutiger LT Arabic 55 Roman"/>
              </a:rPr>
              <a:t>Ai and Data Advisor</a:t>
            </a:r>
            <a:endParaRPr sz="1250" dirty="0">
              <a:solidFill>
                <a:srgbClr val="FFF4DE"/>
              </a:solidFill>
              <a:latin typeface="Frutiger LT Arabic 55 Roman"/>
              <a:cs typeface="Frutiger LT Arabic 55 Roman"/>
            </a:endParaRPr>
          </a:p>
        </p:txBody>
      </p:sp>
      <p:grpSp>
        <p:nvGrpSpPr>
          <p:cNvPr id="37" name="Group 36">
            <a:extLst>
              <a:ext uri="{FF2B5EF4-FFF2-40B4-BE49-F238E27FC236}">
                <a16:creationId xmlns:a16="http://schemas.microsoft.com/office/drawing/2014/main" id="{16E34D05-D95F-3464-4BBE-C31A9EF626A4}"/>
              </a:ext>
            </a:extLst>
          </p:cNvPr>
          <p:cNvGrpSpPr/>
          <p:nvPr/>
        </p:nvGrpSpPr>
        <p:grpSpPr>
          <a:xfrm>
            <a:off x="7761813" y="3349208"/>
            <a:ext cx="3610333" cy="1717151"/>
            <a:chOff x="9926230" y="3349208"/>
            <a:chExt cx="3610333" cy="1717151"/>
          </a:xfrm>
        </p:grpSpPr>
        <p:pic>
          <p:nvPicPr>
            <p:cNvPr id="10" name="object 10"/>
            <p:cNvPicPr/>
            <p:nvPr/>
          </p:nvPicPr>
          <p:blipFill>
            <a:blip r:embed="rId7" cstate="email">
              <a:extLst>
                <a:ext uri="{28A0092B-C50C-407E-A947-70E740481C1C}">
                  <a14:useLocalDpi xmlns:a14="http://schemas.microsoft.com/office/drawing/2010/main"/>
                </a:ext>
              </a:extLst>
            </a:blip>
            <a:stretch>
              <a:fillRect/>
            </a:stretch>
          </p:blipFill>
          <p:spPr>
            <a:xfrm>
              <a:off x="9926230" y="3349208"/>
              <a:ext cx="1828505" cy="1717151"/>
            </a:xfrm>
            <a:prstGeom prst="rect">
              <a:avLst/>
            </a:prstGeom>
          </p:spPr>
        </p:pic>
        <p:sp>
          <p:nvSpPr>
            <p:cNvPr id="19" name="object 19"/>
            <p:cNvSpPr txBox="1"/>
            <p:nvPr/>
          </p:nvSpPr>
          <p:spPr>
            <a:xfrm>
              <a:off x="11855718" y="3765888"/>
              <a:ext cx="1680845" cy="688009"/>
            </a:xfrm>
            <a:prstGeom prst="rect">
              <a:avLst/>
            </a:prstGeom>
          </p:spPr>
          <p:txBody>
            <a:bodyPr vert="horz" wrap="square" lIns="0" tIns="74295" rIns="0" bIns="0" rtlCol="0">
              <a:spAutoFit/>
            </a:bodyPr>
            <a:lstStyle/>
            <a:p>
              <a:pPr algn="l">
                <a:lnSpc>
                  <a:spcPct val="100000"/>
                </a:lnSpc>
                <a:spcBef>
                  <a:spcPts val="585"/>
                </a:spcBef>
              </a:pPr>
              <a:r>
                <a:rPr sz="2400" spc="-10" dirty="0">
                  <a:solidFill>
                    <a:srgbClr val="FFF4DE"/>
                  </a:solidFill>
                  <a:latin typeface="Cadillac Sans Arabic Bold"/>
                  <a:cs typeface="Cadillac Sans Arabic Bold"/>
                </a:rPr>
                <a:t>Ossama</a:t>
              </a:r>
            </a:p>
            <a:p>
              <a:pPr algn="l">
                <a:lnSpc>
                  <a:spcPct val="100000"/>
                </a:lnSpc>
                <a:spcBef>
                  <a:spcPts val="355"/>
                </a:spcBef>
              </a:pPr>
              <a:r>
                <a:rPr sz="1250" dirty="0">
                  <a:solidFill>
                    <a:srgbClr val="FFF4DE"/>
                  </a:solidFill>
                  <a:latin typeface="Frutiger LT Arabic 55 Roman"/>
                  <a:cs typeface="Frutiger LT Arabic 55 Roman"/>
                </a:rPr>
                <a:t>Financ</a:t>
              </a:r>
              <a:r>
                <a:rPr lang="en-US" sz="1250" dirty="0">
                  <a:solidFill>
                    <a:srgbClr val="FFF4DE"/>
                  </a:solidFill>
                  <a:latin typeface="Frutiger LT Arabic 55 Roman"/>
                  <a:cs typeface="Frutiger LT Arabic 55 Roman"/>
                </a:rPr>
                <a:t>e</a:t>
              </a:r>
              <a:endParaRPr sz="1250" dirty="0">
                <a:solidFill>
                  <a:srgbClr val="FFF4DE"/>
                </a:solidFill>
                <a:latin typeface="Frutiger LT Arabic 55 Roman"/>
                <a:cs typeface="Frutiger LT Arabic 55 Roman"/>
              </a:endParaRPr>
            </a:p>
          </p:txBody>
        </p:sp>
      </p:grpSp>
      <p:sp>
        <p:nvSpPr>
          <p:cNvPr id="23" name="object 23"/>
          <p:cNvSpPr/>
          <p:nvPr/>
        </p:nvSpPr>
        <p:spPr>
          <a:xfrm>
            <a:off x="300568" y="5592968"/>
            <a:ext cx="19505082" cy="2671628"/>
          </a:xfrm>
          <a:custGeom>
            <a:avLst/>
            <a:gdLst/>
            <a:ahLst/>
            <a:cxnLst/>
            <a:rect l="l" t="t" r="r" b="b"/>
            <a:pathLst>
              <a:path w="15550515" h="2832734">
                <a:moveTo>
                  <a:pt x="354255" y="0"/>
                </a:moveTo>
                <a:lnTo>
                  <a:pt x="306251" y="3239"/>
                </a:lnTo>
                <a:lnTo>
                  <a:pt x="260189" y="12676"/>
                </a:lnTo>
                <a:lnTo>
                  <a:pt x="216495" y="27883"/>
                </a:lnTo>
                <a:lnTo>
                  <a:pt x="175595" y="48436"/>
                </a:lnTo>
                <a:lnTo>
                  <a:pt x="137913" y="73910"/>
                </a:lnTo>
                <a:lnTo>
                  <a:pt x="103876" y="103878"/>
                </a:lnTo>
                <a:lnTo>
                  <a:pt x="73908" y="137916"/>
                </a:lnTo>
                <a:lnTo>
                  <a:pt x="48435" y="175597"/>
                </a:lnTo>
                <a:lnTo>
                  <a:pt x="27883" y="216498"/>
                </a:lnTo>
                <a:lnTo>
                  <a:pt x="12676" y="260192"/>
                </a:lnTo>
                <a:lnTo>
                  <a:pt x="3239" y="306254"/>
                </a:lnTo>
                <a:lnTo>
                  <a:pt x="0" y="354259"/>
                </a:lnTo>
                <a:lnTo>
                  <a:pt x="0" y="2478308"/>
                </a:lnTo>
                <a:lnTo>
                  <a:pt x="3239" y="2526314"/>
                </a:lnTo>
                <a:lnTo>
                  <a:pt x="12676" y="2572377"/>
                </a:lnTo>
                <a:lnTo>
                  <a:pt x="27883" y="2616072"/>
                </a:lnTo>
                <a:lnTo>
                  <a:pt x="48435" y="2656973"/>
                </a:lnTo>
                <a:lnTo>
                  <a:pt x="73908" y="2694654"/>
                </a:lnTo>
                <a:lnTo>
                  <a:pt x="103876" y="2728692"/>
                </a:lnTo>
                <a:lnTo>
                  <a:pt x="137913" y="2758659"/>
                </a:lnTo>
                <a:lnTo>
                  <a:pt x="175595" y="2784132"/>
                </a:lnTo>
                <a:lnTo>
                  <a:pt x="216495" y="2804684"/>
                </a:lnTo>
                <a:lnTo>
                  <a:pt x="260189" y="2819891"/>
                </a:lnTo>
                <a:lnTo>
                  <a:pt x="306251" y="2829327"/>
                </a:lnTo>
                <a:lnTo>
                  <a:pt x="354255" y="2832567"/>
                </a:lnTo>
                <a:lnTo>
                  <a:pt x="15195917" y="2832567"/>
                </a:lnTo>
                <a:lnTo>
                  <a:pt x="15243922" y="2829327"/>
                </a:lnTo>
                <a:lnTo>
                  <a:pt x="15289984" y="2819891"/>
                </a:lnTo>
                <a:lnTo>
                  <a:pt x="15333677" y="2804684"/>
                </a:lnTo>
                <a:lnTo>
                  <a:pt x="15374578" y="2784132"/>
                </a:lnTo>
                <a:lnTo>
                  <a:pt x="15412259" y="2758659"/>
                </a:lnTo>
                <a:lnTo>
                  <a:pt x="15446296" y="2728692"/>
                </a:lnTo>
                <a:lnTo>
                  <a:pt x="15476264" y="2694654"/>
                </a:lnTo>
                <a:lnTo>
                  <a:pt x="15501737" y="2656973"/>
                </a:lnTo>
                <a:lnTo>
                  <a:pt x="15522290" y="2616072"/>
                </a:lnTo>
                <a:lnTo>
                  <a:pt x="15537497" y="2572377"/>
                </a:lnTo>
                <a:lnTo>
                  <a:pt x="15546933" y="2526314"/>
                </a:lnTo>
                <a:lnTo>
                  <a:pt x="15550173" y="2478308"/>
                </a:lnTo>
                <a:lnTo>
                  <a:pt x="15550173" y="354259"/>
                </a:lnTo>
                <a:lnTo>
                  <a:pt x="15546933" y="306254"/>
                </a:lnTo>
                <a:lnTo>
                  <a:pt x="15537497" y="260192"/>
                </a:lnTo>
                <a:lnTo>
                  <a:pt x="15522290" y="216498"/>
                </a:lnTo>
                <a:lnTo>
                  <a:pt x="15501737" y="175597"/>
                </a:lnTo>
                <a:lnTo>
                  <a:pt x="15476264" y="137916"/>
                </a:lnTo>
                <a:lnTo>
                  <a:pt x="15446296" y="103878"/>
                </a:lnTo>
                <a:lnTo>
                  <a:pt x="15412259" y="73910"/>
                </a:lnTo>
                <a:lnTo>
                  <a:pt x="15374578" y="48436"/>
                </a:lnTo>
                <a:lnTo>
                  <a:pt x="15333677" y="27883"/>
                </a:lnTo>
                <a:lnTo>
                  <a:pt x="15289984" y="12676"/>
                </a:lnTo>
                <a:lnTo>
                  <a:pt x="15243922" y="3239"/>
                </a:lnTo>
                <a:lnTo>
                  <a:pt x="15195917" y="0"/>
                </a:lnTo>
                <a:lnTo>
                  <a:pt x="354255" y="0"/>
                </a:lnTo>
                <a:close/>
              </a:path>
            </a:pathLst>
          </a:custGeom>
          <a:ln w="19256">
            <a:solidFill>
              <a:srgbClr val="FFF4DE"/>
            </a:solidFill>
          </a:ln>
        </p:spPr>
        <p:txBody>
          <a:bodyPr wrap="square" lIns="0" tIns="0" rIns="0" bIns="0" rtlCol="0"/>
          <a:lstStyle/>
          <a:p>
            <a:pPr algn="l" rtl="0"/>
            <a:endParaRPr/>
          </a:p>
        </p:txBody>
      </p:sp>
      <p:sp>
        <p:nvSpPr>
          <p:cNvPr id="24" name="object 24"/>
          <p:cNvSpPr/>
          <p:nvPr/>
        </p:nvSpPr>
        <p:spPr>
          <a:xfrm>
            <a:off x="300567" y="739611"/>
            <a:ext cx="19581283" cy="4579292"/>
          </a:xfrm>
          <a:custGeom>
            <a:avLst/>
            <a:gdLst/>
            <a:ahLst/>
            <a:cxnLst/>
            <a:rect l="l" t="t" r="r" b="b"/>
            <a:pathLst>
              <a:path w="15550515" h="2832734">
                <a:moveTo>
                  <a:pt x="354255" y="0"/>
                </a:moveTo>
                <a:lnTo>
                  <a:pt x="306251" y="3239"/>
                </a:lnTo>
                <a:lnTo>
                  <a:pt x="260189" y="12676"/>
                </a:lnTo>
                <a:lnTo>
                  <a:pt x="216495" y="27883"/>
                </a:lnTo>
                <a:lnTo>
                  <a:pt x="175595" y="48436"/>
                </a:lnTo>
                <a:lnTo>
                  <a:pt x="137913" y="73910"/>
                </a:lnTo>
                <a:lnTo>
                  <a:pt x="103876" y="103878"/>
                </a:lnTo>
                <a:lnTo>
                  <a:pt x="73908" y="137916"/>
                </a:lnTo>
                <a:lnTo>
                  <a:pt x="48435" y="175597"/>
                </a:lnTo>
                <a:lnTo>
                  <a:pt x="27883" y="216498"/>
                </a:lnTo>
                <a:lnTo>
                  <a:pt x="12676" y="260192"/>
                </a:lnTo>
                <a:lnTo>
                  <a:pt x="3239" y="306254"/>
                </a:lnTo>
                <a:lnTo>
                  <a:pt x="0" y="354259"/>
                </a:lnTo>
                <a:lnTo>
                  <a:pt x="0" y="2478308"/>
                </a:lnTo>
                <a:lnTo>
                  <a:pt x="3239" y="2526314"/>
                </a:lnTo>
                <a:lnTo>
                  <a:pt x="12676" y="2572377"/>
                </a:lnTo>
                <a:lnTo>
                  <a:pt x="27883" y="2616072"/>
                </a:lnTo>
                <a:lnTo>
                  <a:pt x="48435" y="2656973"/>
                </a:lnTo>
                <a:lnTo>
                  <a:pt x="73908" y="2694654"/>
                </a:lnTo>
                <a:lnTo>
                  <a:pt x="103876" y="2728692"/>
                </a:lnTo>
                <a:lnTo>
                  <a:pt x="137913" y="2758659"/>
                </a:lnTo>
                <a:lnTo>
                  <a:pt x="175595" y="2784132"/>
                </a:lnTo>
                <a:lnTo>
                  <a:pt x="216495" y="2804684"/>
                </a:lnTo>
                <a:lnTo>
                  <a:pt x="260189" y="2819891"/>
                </a:lnTo>
                <a:lnTo>
                  <a:pt x="306251" y="2829327"/>
                </a:lnTo>
                <a:lnTo>
                  <a:pt x="354255" y="2832567"/>
                </a:lnTo>
                <a:lnTo>
                  <a:pt x="15195917" y="2832567"/>
                </a:lnTo>
                <a:lnTo>
                  <a:pt x="15243922" y="2829327"/>
                </a:lnTo>
                <a:lnTo>
                  <a:pt x="15289984" y="2819891"/>
                </a:lnTo>
                <a:lnTo>
                  <a:pt x="15333677" y="2804684"/>
                </a:lnTo>
                <a:lnTo>
                  <a:pt x="15374578" y="2784132"/>
                </a:lnTo>
                <a:lnTo>
                  <a:pt x="15412259" y="2758659"/>
                </a:lnTo>
                <a:lnTo>
                  <a:pt x="15446296" y="2728692"/>
                </a:lnTo>
                <a:lnTo>
                  <a:pt x="15476264" y="2694654"/>
                </a:lnTo>
                <a:lnTo>
                  <a:pt x="15501737" y="2656973"/>
                </a:lnTo>
                <a:lnTo>
                  <a:pt x="15522290" y="2616072"/>
                </a:lnTo>
                <a:lnTo>
                  <a:pt x="15537497" y="2572377"/>
                </a:lnTo>
                <a:lnTo>
                  <a:pt x="15546933" y="2526314"/>
                </a:lnTo>
                <a:lnTo>
                  <a:pt x="15550173" y="2478308"/>
                </a:lnTo>
                <a:lnTo>
                  <a:pt x="15550173" y="354259"/>
                </a:lnTo>
                <a:lnTo>
                  <a:pt x="15546933" y="306254"/>
                </a:lnTo>
                <a:lnTo>
                  <a:pt x="15537497" y="260192"/>
                </a:lnTo>
                <a:lnTo>
                  <a:pt x="15522290" y="216498"/>
                </a:lnTo>
                <a:lnTo>
                  <a:pt x="15501737" y="175597"/>
                </a:lnTo>
                <a:lnTo>
                  <a:pt x="15476264" y="137916"/>
                </a:lnTo>
                <a:lnTo>
                  <a:pt x="15446296" y="103878"/>
                </a:lnTo>
                <a:lnTo>
                  <a:pt x="15412259" y="73910"/>
                </a:lnTo>
                <a:lnTo>
                  <a:pt x="15374578" y="48436"/>
                </a:lnTo>
                <a:lnTo>
                  <a:pt x="15333677" y="27883"/>
                </a:lnTo>
                <a:lnTo>
                  <a:pt x="15289984" y="12676"/>
                </a:lnTo>
                <a:lnTo>
                  <a:pt x="15243922" y="3239"/>
                </a:lnTo>
                <a:lnTo>
                  <a:pt x="15195917" y="0"/>
                </a:lnTo>
                <a:lnTo>
                  <a:pt x="354255" y="0"/>
                </a:lnTo>
                <a:close/>
              </a:path>
            </a:pathLst>
          </a:custGeom>
          <a:ln w="19256">
            <a:solidFill>
              <a:srgbClr val="FFF4DE"/>
            </a:solidFill>
          </a:ln>
        </p:spPr>
        <p:txBody>
          <a:bodyPr wrap="square" lIns="0" tIns="0" rIns="0" bIns="0" rtlCol="0"/>
          <a:lstStyle/>
          <a:p>
            <a:pPr algn="l" rtl="0"/>
            <a:endParaRPr/>
          </a:p>
        </p:txBody>
      </p:sp>
      <p:sp>
        <p:nvSpPr>
          <p:cNvPr id="25" name="object 25"/>
          <p:cNvSpPr/>
          <p:nvPr/>
        </p:nvSpPr>
        <p:spPr>
          <a:xfrm flipH="1">
            <a:off x="2484383" y="5592969"/>
            <a:ext cx="45719" cy="2671628"/>
          </a:xfrm>
          <a:custGeom>
            <a:avLst/>
            <a:gdLst/>
            <a:ahLst/>
            <a:cxnLst/>
            <a:rect l="l" t="t" r="r" b="b"/>
            <a:pathLst>
              <a:path h="1920240">
                <a:moveTo>
                  <a:pt x="0" y="0"/>
                </a:moveTo>
                <a:lnTo>
                  <a:pt x="0" y="1920138"/>
                </a:lnTo>
              </a:path>
            </a:pathLst>
          </a:custGeom>
          <a:ln w="19256">
            <a:solidFill>
              <a:srgbClr val="FFF4DE"/>
            </a:solidFill>
          </a:ln>
        </p:spPr>
        <p:txBody>
          <a:bodyPr wrap="square" lIns="0" tIns="0" rIns="0" bIns="0" rtlCol="0"/>
          <a:lstStyle/>
          <a:p>
            <a:pPr algn="l" rtl="0"/>
            <a:endParaRPr/>
          </a:p>
        </p:txBody>
      </p:sp>
      <p:sp>
        <p:nvSpPr>
          <p:cNvPr id="26" name="object 26"/>
          <p:cNvSpPr/>
          <p:nvPr/>
        </p:nvSpPr>
        <p:spPr>
          <a:xfrm flipH="1">
            <a:off x="2438664" y="739610"/>
            <a:ext cx="91437" cy="4579293"/>
          </a:xfrm>
          <a:custGeom>
            <a:avLst/>
            <a:gdLst/>
            <a:ahLst/>
            <a:cxnLst/>
            <a:rect l="l" t="t" r="r" b="b"/>
            <a:pathLst>
              <a:path h="1920240">
                <a:moveTo>
                  <a:pt x="0" y="0"/>
                </a:moveTo>
                <a:lnTo>
                  <a:pt x="0" y="1920138"/>
                </a:lnTo>
              </a:path>
            </a:pathLst>
          </a:custGeom>
          <a:ln w="19256">
            <a:solidFill>
              <a:srgbClr val="FFF4DE"/>
            </a:solidFill>
          </a:ln>
        </p:spPr>
        <p:txBody>
          <a:bodyPr wrap="square" lIns="0" tIns="0" rIns="0" bIns="0" rtlCol="0"/>
          <a:lstStyle/>
          <a:p>
            <a:pPr algn="l" rtl="0"/>
            <a:endParaRPr/>
          </a:p>
        </p:txBody>
      </p:sp>
      <p:grpSp>
        <p:nvGrpSpPr>
          <p:cNvPr id="38" name="Group 37">
            <a:extLst>
              <a:ext uri="{FF2B5EF4-FFF2-40B4-BE49-F238E27FC236}">
                <a16:creationId xmlns:a16="http://schemas.microsoft.com/office/drawing/2014/main" id="{944768FF-806E-2F5C-57A6-36B5A14367A8}"/>
              </a:ext>
            </a:extLst>
          </p:cNvPr>
          <p:cNvGrpSpPr/>
          <p:nvPr/>
        </p:nvGrpSpPr>
        <p:grpSpPr>
          <a:xfrm>
            <a:off x="4337050" y="3444837"/>
            <a:ext cx="3779923" cy="1533296"/>
            <a:chOff x="6563232" y="3484514"/>
            <a:chExt cx="3682112" cy="1493620"/>
          </a:xfrm>
        </p:grpSpPr>
        <p:sp>
          <p:nvSpPr>
            <p:cNvPr id="29" name="object 16">
              <a:extLst>
                <a:ext uri="{FF2B5EF4-FFF2-40B4-BE49-F238E27FC236}">
                  <a16:creationId xmlns:a16="http://schemas.microsoft.com/office/drawing/2014/main" id="{48FA50DD-A8B3-1AD1-3E70-A91B009C4E72}"/>
                </a:ext>
              </a:extLst>
            </p:cNvPr>
            <p:cNvSpPr txBox="1"/>
            <p:nvPr/>
          </p:nvSpPr>
          <p:spPr>
            <a:xfrm>
              <a:off x="8336005" y="3765888"/>
              <a:ext cx="1909339" cy="688009"/>
            </a:xfrm>
            <a:prstGeom prst="rect">
              <a:avLst/>
            </a:prstGeom>
          </p:spPr>
          <p:txBody>
            <a:bodyPr vert="horz" wrap="square" lIns="0" tIns="74295" rIns="0" bIns="0" rtlCol="0">
              <a:spAutoFit/>
            </a:bodyPr>
            <a:lstStyle/>
            <a:p>
              <a:pPr algn="l">
                <a:lnSpc>
                  <a:spcPct val="100000"/>
                </a:lnSpc>
                <a:spcBef>
                  <a:spcPts val="585"/>
                </a:spcBef>
              </a:pPr>
              <a:r>
                <a:rPr lang="en-US" sz="2400" spc="-10" dirty="0" err="1">
                  <a:solidFill>
                    <a:srgbClr val="FFF4DE"/>
                  </a:solidFill>
                  <a:latin typeface="Cadillac Sans Arabic Bold"/>
                  <a:cs typeface="Cadillac Sans Arabic Bold"/>
                </a:rPr>
                <a:t>Elwaleed</a:t>
              </a:r>
              <a:endParaRPr sz="2400" spc="-10" dirty="0">
                <a:solidFill>
                  <a:srgbClr val="FFF4DE"/>
                </a:solidFill>
                <a:latin typeface="Cadillac Sans Arabic Bold"/>
                <a:cs typeface="Cadillac Sans Arabic Bold"/>
              </a:endParaRPr>
            </a:p>
            <a:p>
              <a:pPr algn="l">
                <a:lnSpc>
                  <a:spcPct val="100000"/>
                </a:lnSpc>
                <a:spcBef>
                  <a:spcPts val="355"/>
                </a:spcBef>
              </a:pPr>
              <a:r>
                <a:rPr lang="en-US" sz="1250" dirty="0">
                  <a:solidFill>
                    <a:srgbClr val="FFF4DE"/>
                  </a:solidFill>
                  <a:latin typeface="Frutiger LT Arabic 55 Roman"/>
                  <a:cs typeface="Frutiger LT Arabic 55 Roman"/>
                </a:rPr>
                <a:t>Operation</a:t>
              </a:r>
              <a:endParaRPr sz="1250" dirty="0">
                <a:solidFill>
                  <a:srgbClr val="FFF4DE"/>
                </a:solidFill>
                <a:latin typeface="Frutiger LT Arabic 55 Roman"/>
                <a:cs typeface="Frutiger LT Arabic 55 Roman"/>
              </a:endParaRPr>
            </a:p>
          </p:txBody>
        </p:sp>
        <p:sp>
          <p:nvSpPr>
            <p:cNvPr id="45" name="Oval 44">
              <a:extLst>
                <a:ext uri="{FF2B5EF4-FFF2-40B4-BE49-F238E27FC236}">
                  <a16:creationId xmlns:a16="http://schemas.microsoft.com/office/drawing/2014/main" id="{9EFEE52B-A85B-7ACB-9601-70451757C02E}"/>
                </a:ext>
              </a:extLst>
            </p:cNvPr>
            <p:cNvSpPr/>
            <p:nvPr/>
          </p:nvSpPr>
          <p:spPr>
            <a:xfrm>
              <a:off x="6563232" y="3484514"/>
              <a:ext cx="1493620" cy="1493620"/>
            </a:xfrm>
            <a:prstGeom prst="ellipse">
              <a:avLst/>
            </a:prstGeom>
            <a:blipFill>
              <a:blip r:embed="rId8" cstate="email">
                <a:grayscl/>
                <a:extLst>
                  <a:ext uri="{28A0092B-C50C-407E-A947-70E740481C1C}">
                    <a14:useLocalDpi xmlns:a14="http://schemas.microsoft.com/office/drawing/2010/main"/>
                  </a:ext>
                </a:extLst>
              </a:blip>
              <a:stretch>
                <a:fillRect/>
              </a:stretch>
            </a:blipFill>
            <a:ln w="44450">
              <a:solidFill>
                <a:srgbClr val="4DAC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SA" dirty="0"/>
            </a:p>
          </p:txBody>
        </p:sp>
      </p:grpSp>
      <p:grpSp>
        <p:nvGrpSpPr>
          <p:cNvPr id="36" name="Group 35">
            <a:extLst>
              <a:ext uri="{FF2B5EF4-FFF2-40B4-BE49-F238E27FC236}">
                <a16:creationId xmlns:a16="http://schemas.microsoft.com/office/drawing/2014/main" id="{77D3244F-7B1C-FDE7-14CE-B4CB98CD8094}"/>
              </a:ext>
            </a:extLst>
          </p:cNvPr>
          <p:cNvGrpSpPr/>
          <p:nvPr/>
        </p:nvGrpSpPr>
        <p:grpSpPr>
          <a:xfrm>
            <a:off x="11477433" y="3388019"/>
            <a:ext cx="3834737" cy="1586775"/>
            <a:chOff x="13481050" y="3351362"/>
            <a:chExt cx="3834737" cy="1586775"/>
          </a:xfrm>
        </p:grpSpPr>
        <p:sp>
          <p:nvSpPr>
            <p:cNvPr id="30" name="object 16">
              <a:extLst>
                <a:ext uri="{FF2B5EF4-FFF2-40B4-BE49-F238E27FC236}">
                  <a16:creationId xmlns:a16="http://schemas.microsoft.com/office/drawing/2014/main" id="{C18CA08D-5C1D-C811-32F7-7F18D8E6C1EF}"/>
                </a:ext>
              </a:extLst>
            </p:cNvPr>
            <p:cNvSpPr txBox="1"/>
            <p:nvPr/>
          </p:nvSpPr>
          <p:spPr>
            <a:xfrm>
              <a:off x="15527627" y="3765888"/>
              <a:ext cx="1788160" cy="713657"/>
            </a:xfrm>
            <a:prstGeom prst="rect">
              <a:avLst/>
            </a:prstGeom>
          </p:spPr>
          <p:txBody>
            <a:bodyPr vert="horz" wrap="square" lIns="0" tIns="74295" rIns="0" bIns="0" rtlCol="0">
              <a:spAutoFit/>
            </a:bodyPr>
            <a:lstStyle/>
            <a:p>
              <a:pPr marL="280670" algn="l" rtl="1">
                <a:lnSpc>
                  <a:spcPct val="100000"/>
                </a:lnSpc>
                <a:spcBef>
                  <a:spcPts val="585"/>
                </a:spcBef>
              </a:pPr>
              <a:r>
                <a:rPr lang="en-US" sz="2400" spc="-10" dirty="0" err="1">
                  <a:solidFill>
                    <a:srgbClr val="FFF4DE"/>
                  </a:solidFill>
                  <a:latin typeface="Cadillac Sans Arabic Bold"/>
                  <a:cs typeface="Cadillac Sans Arabic Bold"/>
                </a:rPr>
                <a:t>Ossama</a:t>
              </a:r>
              <a:r>
                <a:rPr lang="en-US" sz="2400" spc="-10" dirty="0">
                  <a:solidFill>
                    <a:srgbClr val="FFF4DE"/>
                  </a:solidFill>
                  <a:latin typeface="Cadillac Sans Arabic Bold"/>
                  <a:cs typeface="Cadillac Sans Arabic Bold"/>
                </a:rPr>
                <a:t> </a:t>
              </a:r>
            </a:p>
            <a:p>
              <a:pPr algn="l" rtl="0">
                <a:lnSpc>
                  <a:spcPct val="100000"/>
                </a:lnSpc>
                <a:spcBef>
                  <a:spcPts val="585"/>
                </a:spcBef>
              </a:pPr>
              <a:r>
                <a:rPr lang="en-US" sz="1250" dirty="0">
                  <a:solidFill>
                    <a:srgbClr val="FFF4DE"/>
                  </a:solidFill>
                  <a:latin typeface="Frutiger LT Arabic 55 Roman"/>
                  <a:cs typeface="Frutiger LT Arabic 55 Roman"/>
                </a:rPr>
                <a:t>PMO</a:t>
              </a:r>
              <a:endParaRPr sz="1250" dirty="0">
                <a:solidFill>
                  <a:srgbClr val="FFF4DE"/>
                </a:solidFill>
                <a:latin typeface="Frutiger LT Arabic 55 Roman"/>
                <a:cs typeface="Frutiger LT Arabic 55 Roman"/>
              </a:endParaRPr>
            </a:p>
          </p:txBody>
        </p:sp>
        <p:sp>
          <p:nvSpPr>
            <p:cNvPr id="46" name="Oval 45">
              <a:extLst>
                <a:ext uri="{FF2B5EF4-FFF2-40B4-BE49-F238E27FC236}">
                  <a16:creationId xmlns:a16="http://schemas.microsoft.com/office/drawing/2014/main" id="{E0EC9730-B38D-BF33-C5FA-D3EEA683F6BB}"/>
                </a:ext>
              </a:extLst>
            </p:cNvPr>
            <p:cNvSpPr/>
            <p:nvPr/>
          </p:nvSpPr>
          <p:spPr>
            <a:xfrm>
              <a:off x="13481050" y="3351362"/>
              <a:ext cx="1586775" cy="1586775"/>
            </a:xfrm>
            <a:prstGeom prst="ellipse">
              <a:avLst/>
            </a:prstGeom>
            <a:blipFill>
              <a:blip r:embed="rId9" cstate="email">
                <a:grayscl/>
                <a:extLst>
                  <a:ext uri="{28A0092B-C50C-407E-A947-70E740481C1C}">
                    <a14:useLocalDpi xmlns:a14="http://schemas.microsoft.com/office/drawing/2010/main"/>
                  </a:ext>
                </a:extLst>
              </a:blip>
              <a:stretch>
                <a:fillRect/>
              </a:stretch>
            </a:blipFill>
            <a:ln w="44450">
              <a:solidFill>
                <a:srgbClr val="4DAC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SA" dirty="0"/>
            </a:p>
          </p:txBody>
        </p:sp>
      </p:grpSp>
      <p:grpSp>
        <p:nvGrpSpPr>
          <p:cNvPr id="40" name="Group 39">
            <a:extLst>
              <a:ext uri="{FF2B5EF4-FFF2-40B4-BE49-F238E27FC236}">
                <a16:creationId xmlns:a16="http://schemas.microsoft.com/office/drawing/2014/main" id="{CD9E6212-3ED1-EDE1-1969-13B3018E68BA}"/>
              </a:ext>
            </a:extLst>
          </p:cNvPr>
          <p:cNvGrpSpPr/>
          <p:nvPr/>
        </p:nvGrpSpPr>
        <p:grpSpPr>
          <a:xfrm>
            <a:off x="16013555" y="6303356"/>
            <a:ext cx="3411095" cy="1521102"/>
            <a:chOff x="13928458" y="6303356"/>
            <a:chExt cx="3411095" cy="1521102"/>
          </a:xfrm>
        </p:grpSpPr>
        <p:sp>
          <p:nvSpPr>
            <p:cNvPr id="35" name="object 17">
              <a:extLst>
                <a:ext uri="{FF2B5EF4-FFF2-40B4-BE49-F238E27FC236}">
                  <a16:creationId xmlns:a16="http://schemas.microsoft.com/office/drawing/2014/main" id="{7D01B647-E4FF-650B-5008-800C245BC435}"/>
                </a:ext>
              </a:extLst>
            </p:cNvPr>
            <p:cNvSpPr txBox="1"/>
            <p:nvPr/>
          </p:nvSpPr>
          <p:spPr>
            <a:xfrm>
              <a:off x="15658513" y="6719827"/>
              <a:ext cx="1681040" cy="714298"/>
            </a:xfrm>
            <a:prstGeom prst="rect">
              <a:avLst/>
            </a:prstGeom>
          </p:spPr>
          <p:txBody>
            <a:bodyPr vert="horz" wrap="square" lIns="0" tIns="74930" rIns="0" bIns="0" rtlCol="0">
              <a:spAutoFit/>
            </a:bodyPr>
            <a:lstStyle/>
            <a:p>
              <a:pPr marL="280670" algn="l" rtl="1">
                <a:spcBef>
                  <a:spcPts val="585"/>
                </a:spcBef>
              </a:pPr>
              <a:r>
                <a:rPr lang="en-US" sz="2400" spc="-10" dirty="0">
                  <a:solidFill>
                    <a:srgbClr val="FFF4DE"/>
                  </a:solidFill>
                  <a:latin typeface="Cadillac Sans Arabic Bold"/>
                  <a:cs typeface="Cadillac Sans Arabic Bold"/>
                </a:rPr>
                <a:t>Max Song</a:t>
              </a:r>
            </a:p>
            <a:p>
              <a:pPr algn="l">
                <a:lnSpc>
                  <a:spcPct val="100000"/>
                </a:lnSpc>
                <a:spcBef>
                  <a:spcPts val="590"/>
                </a:spcBef>
              </a:pPr>
              <a:r>
                <a:rPr lang="en-US" sz="1250" spc="-10" dirty="0">
                  <a:solidFill>
                    <a:srgbClr val="FFF4DE"/>
                  </a:solidFill>
                  <a:latin typeface="Frutiger LT Arabic 55 Roman"/>
                </a:rPr>
                <a:t>Standards</a:t>
              </a:r>
              <a:r>
                <a:rPr sz="1250" spc="-10" dirty="0">
                  <a:solidFill>
                    <a:srgbClr val="FFF4DE"/>
                  </a:solidFill>
                  <a:latin typeface="Frutiger LT Arabic 55 Roman"/>
                </a:rPr>
                <a:t> A</a:t>
              </a:r>
              <a:r>
                <a:rPr sz="1250" spc="-10" dirty="0">
                  <a:solidFill>
                    <a:srgbClr val="FFF4DE"/>
                  </a:solidFill>
                  <a:latin typeface="Frutiger LT Arabic 55 Roman"/>
                  <a:cs typeface="Frutiger LT Arabic 55 Roman"/>
                </a:rPr>
                <a:t>dvisor</a:t>
              </a:r>
              <a:endParaRPr sz="1250" dirty="0">
                <a:solidFill>
                  <a:srgbClr val="FFF4DE"/>
                </a:solidFill>
                <a:latin typeface="Frutiger LT Arabic 55 Roman"/>
                <a:cs typeface="Frutiger LT Arabic 55 Roman"/>
              </a:endParaRPr>
            </a:p>
          </p:txBody>
        </p:sp>
        <p:sp>
          <p:nvSpPr>
            <p:cNvPr id="47" name="Oval 46">
              <a:extLst>
                <a:ext uri="{FF2B5EF4-FFF2-40B4-BE49-F238E27FC236}">
                  <a16:creationId xmlns:a16="http://schemas.microsoft.com/office/drawing/2014/main" id="{EC01E583-9A0E-BEC7-FC0E-FDE939C972E0}"/>
                </a:ext>
              </a:extLst>
            </p:cNvPr>
            <p:cNvSpPr/>
            <p:nvPr/>
          </p:nvSpPr>
          <p:spPr>
            <a:xfrm>
              <a:off x="13928458" y="6303356"/>
              <a:ext cx="1521102" cy="1521102"/>
            </a:xfrm>
            <a:prstGeom prst="ellipse">
              <a:avLst/>
            </a:prstGeom>
            <a:blipFill>
              <a:blip r:embed="rId10" cstate="email">
                <a:grayscl/>
                <a:extLst>
                  <a:ext uri="{28A0092B-C50C-407E-A947-70E740481C1C}">
                    <a14:useLocalDpi xmlns:a14="http://schemas.microsoft.com/office/drawing/2010/main"/>
                  </a:ext>
                </a:extLst>
              </a:blip>
              <a:stretch>
                <a:fillRect/>
              </a:stretch>
            </a:blipFill>
            <a:ln w="44450">
              <a:solidFill>
                <a:srgbClr val="4DAC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SA" dirty="0"/>
            </a:p>
          </p:txBody>
        </p:sp>
      </p:grpSp>
      <p:grpSp>
        <p:nvGrpSpPr>
          <p:cNvPr id="27" name="Group 26">
            <a:extLst>
              <a:ext uri="{FF2B5EF4-FFF2-40B4-BE49-F238E27FC236}">
                <a16:creationId xmlns:a16="http://schemas.microsoft.com/office/drawing/2014/main" id="{C0B5A0D6-478C-C0D9-5359-8FD00E64C21A}"/>
              </a:ext>
            </a:extLst>
          </p:cNvPr>
          <p:cNvGrpSpPr/>
          <p:nvPr/>
        </p:nvGrpSpPr>
        <p:grpSpPr>
          <a:xfrm>
            <a:off x="14928850" y="1235075"/>
            <a:ext cx="3400385" cy="1723723"/>
            <a:chOff x="16529429" y="1246874"/>
            <a:chExt cx="3400385" cy="1723723"/>
          </a:xfrm>
        </p:grpSpPr>
        <p:pic>
          <p:nvPicPr>
            <p:cNvPr id="9" name="object 9"/>
            <p:cNvPicPr/>
            <p:nvPr/>
          </p:nvPicPr>
          <p:blipFill>
            <a:blip r:embed="rId11" cstate="email">
              <a:extLst>
                <a:ext uri="{28A0092B-C50C-407E-A947-70E740481C1C}">
                  <a14:useLocalDpi xmlns:a14="http://schemas.microsoft.com/office/drawing/2010/main"/>
                </a:ext>
              </a:extLst>
            </a:blip>
            <a:stretch>
              <a:fillRect/>
            </a:stretch>
          </p:blipFill>
          <p:spPr>
            <a:xfrm>
              <a:off x="16529429" y="1246874"/>
              <a:ext cx="1828507" cy="1723723"/>
            </a:xfrm>
            <a:prstGeom prst="rect">
              <a:avLst/>
            </a:prstGeom>
          </p:spPr>
        </p:pic>
        <p:sp>
          <p:nvSpPr>
            <p:cNvPr id="51" name="TextBox 50">
              <a:extLst>
                <a:ext uri="{FF2B5EF4-FFF2-40B4-BE49-F238E27FC236}">
                  <a16:creationId xmlns:a16="http://schemas.microsoft.com/office/drawing/2014/main" id="{0A81EE21-56CA-2731-B5C8-BE5A2624B9D9}"/>
                </a:ext>
              </a:extLst>
            </p:cNvPr>
            <p:cNvSpPr txBox="1"/>
            <p:nvPr/>
          </p:nvSpPr>
          <p:spPr>
            <a:xfrm>
              <a:off x="18358229" y="1805319"/>
              <a:ext cx="1571585" cy="705321"/>
            </a:xfrm>
            <a:prstGeom prst="rect">
              <a:avLst/>
            </a:prstGeom>
            <a:noFill/>
          </p:spPr>
          <p:txBody>
            <a:bodyPr wrap="none" rtlCol="0">
              <a:spAutoFit/>
            </a:bodyPr>
            <a:lstStyle/>
            <a:p>
              <a:pPr marL="280670" algn="l" rtl="1">
                <a:spcBef>
                  <a:spcPts val="585"/>
                </a:spcBef>
              </a:pPr>
              <a:r>
                <a:rPr lang="en-US" sz="2400" spc="-10" dirty="0" err="1">
                  <a:solidFill>
                    <a:srgbClr val="FFF4DE"/>
                  </a:solidFill>
                  <a:latin typeface="Cadillac Sans Arabic Bold"/>
                  <a:cs typeface="Cadillac Sans Arabic Bold"/>
                </a:rPr>
                <a:t>Meshref</a:t>
              </a:r>
              <a:endParaRPr lang="en-US" sz="2400" spc="-10" dirty="0">
                <a:solidFill>
                  <a:srgbClr val="FFF4DE"/>
                </a:solidFill>
                <a:latin typeface="Cadillac Sans Arabic Bold"/>
                <a:cs typeface="Cadillac Sans Arabic Bold"/>
              </a:endParaRPr>
            </a:p>
            <a:p>
              <a:pPr marL="12700" algn="l" rtl="1">
                <a:spcBef>
                  <a:spcPts val="355"/>
                </a:spcBef>
              </a:pPr>
              <a:r>
                <a:rPr lang="en-US" sz="1250" dirty="0">
                  <a:solidFill>
                    <a:srgbClr val="FFF4DE"/>
                  </a:solidFill>
                  <a:latin typeface="Frutiger LT Arabic 55 Roman"/>
                  <a:cs typeface="Frutiger LT Arabic 55 Roman"/>
                </a:rPr>
                <a:t>Digital</a:t>
              </a:r>
            </a:p>
          </p:txBody>
        </p:sp>
      </p:grpSp>
      <p:grpSp>
        <p:nvGrpSpPr>
          <p:cNvPr id="34" name="Group 33">
            <a:extLst>
              <a:ext uri="{FF2B5EF4-FFF2-40B4-BE49-F238E27FC236}">
                <a16:creationId xmlns:a16="http://schemas.microsoft.com/office/drawing/2014/main" id="{E852B0A8-0E0E-A4EC-CD32-C1D70155522F}"/>
              </a:ext>
            </a:extLst>
          </p:cNvPr>
          <p:cNvGrpSpPr/>
          <p:nvPr/>
        </p:nvGrpSpPr>
        <p:grpSpPr>
          <a:xfrm>
            <a:off x="15049964" y="3344675"/>
            <a:ext cx="3262414" cy="1548000"/>
            <a:chOff x="16809936" y="3292475"/>
            <a:chExt cx="3262414" cy="1548000"/>
          </a:xfrm>
        </p:grpSpPr>
        <p:pic>
          <p:nvPicPr>
            <p:cNvPr id="11" name="Picture 10" descr="A cartoon of a person's face&#10;&#10;Description automatically generated">
              <a:extLst>
                <a:ext uri="{FF2B5EF4-FFF2-40B4-BE49-F238E27FC236}">
                  <a16:creationId xmlns:a16="http://schemas.microsoft.com/office/drawing/2014/main" id="{A5F278AF-4024-E92B-E443-851470152CAA}"/>
                </a:ext>
              </a:extLst>
            </p:cNvPr>
            <p:cNvPicPr>
              <a:picLocks noChangeAspect="1"/>
            </p:cNvPicPr>
            <p:nvPr/>
          </p:nvPicPr>
          <p:blipFill>
            <a:blip r:embed="rId12" cstate="email">
              <a:grayscl/>
              <a:extLst>
                <a:ext uri="{28A0092B-C50C-407E-A947-70E740481C1C}">
                  <a14:useLocalDpi xmlns:a14="http://schemas.microsoft.com/office/drawing/2010/main"/>
                </a:ext>
              </a:extLst>
            </a:blip>
            <a:stretch>
              <a:fillRect/>
            </a:stretch>
          </p:blipFill>
          <p:spPr>
            <a:xfrm>
              <a:off x="16809936" y="3292475"/>
              <a:ext cx="1548000" cy="1548000"/>
            </a:xfrm>
            <a:prstGeom prst="ellipse">
              <a:avLst/>
            </a:prstGeom>
            <a:ln w="63500" cap="rnd">
              <a:solidFill>
                <a:srgbClr val="559E3A"/>
              </a:solidFill>
            </a:ln>
            <a:effectLst/>
            <a:scene3d>
              <a:camera prst="orthographicFront"/>
              <a:lightRig rig="contrasting" dir="t">
                <a:rot lat="0" lon="0" rev="3000000"/>
              </a:lightRig>
            </a:scene3d>
            <a:sp3d contourW="7620">
              <a:bevelT w="95250" h="31750"/>
              <a:contourClr>
                <a:srgbClr val="333333"/>
              </a:contourClr>
            </a:sp3d>
          </p:spPr>
        </p:pic>
        <p:sp>
          <p:nvSpPr>
            <p:cNvPr id="22" name="TextBox 21">
              <a:extLst>
                <a:ext uri="{FF2B5EF4-FFF2-40B4-BE49-F238E27FC236}">
                  <a16:creationId xmlns:a16="http://schemas.microsoft.com/office/drawing/2014/main" id="{B0237042-481C-5EE8-E27E-0BF1B8C1B2DC}"/>
                </a:ext>
              </a:extLst>
            </p:cNvPr>
            <p:cNvSpPr txBox="1"/>
            <p:nvPr/>
          </p:nvSpPr>
          <p:spPr>
            <a:xfrm>
              <a:off x="18515513" y="3765888"/>
              <a:ext cx="1556837" cy="705321"/>
            </a:xfrm>
            <a:prstGeom prst="rect">
              <a:avLst/>
            </a:prstGeom>
            <a:noFill/>
          </p:spPr>
          <p:txBody>
            <a:bodyPr wrap="none" rtlCol="0">
              <a:spAutoFit/>
            </a:bodyPr>
            <a:lstStyle/>
            <a:p>
              <a:pPr marL="280670" algn="l" rtl="1">
                <a:spcBef>
                  <a:spcPts val="585"/>
                </a:spcBef>
              </a:pPr>
              <a:r>
                <a:rPr lang="en-US" sz="2400" spc="-10" dirty="0" err="1">
                  <a:solidFill>
                    <a:srgbClr val="FFF4DE"/>
                  </a:solidFill>
                  <a:latin typeface="Cadillac Sans Arabic Bold"/>
                  <a:cs typeface="Cadillac Sans Arabic Bold"/>
                </a:rPr>
                <a:t>Ghadah</a:t>
              </a:r>
              <a:endParaRPr lang="en-US" sz="2400" spc="-10" dirty="0">
                <a:solidFill>
                  <a:srgbClr val="FFF4DE"/>
                </a:solidFill>
                <a:latin typeface="Cadillac Sans Arabic Bold"/>
                <a:cs typeface="Cadillac Sans Arabic Bold"/>
              </a:endParaRPr>
            </a:p>
            <a:p>
              <a:pPr marL="12700" algn="l" rtl="1">
                <a:spcBef>
                  <a:spcPts val="355"/>
                </a:spcBef>
              </a:pPr>
              <a:r>
                <a:rPr lang="en-US" sz="1250" dirty="0">
                  <a:solidFill>
                    <a:srgbClr val="FFF4DE"/>
                  </a:solidFill>
                  <a:latin typeface="Frutiger LT Arabic 55 Roman"/>
                  <a:cs typeface="Frutiger LT Arabic 55 Roman"/>
                </a:rPr>
                <a:t>Quality </a:t>
              </a:r>
            </a:p>
          </p:txBody>
        </p:sp>
      </p:grpSp>
      <p:sp>
        <p:nvSpPr>
          <p:cNvPr id="44" name="object 9">
            <a:extLst>
              <a:ext uri="{FF2B5EF4-FFF2-40B4-BE49-F238E27FC236}">
                <a16:creationId xmlns:a16="http://schemas.microsoft.com/office/drawing/2014/main" id="{E53827AC-4108-1E0B-2F1C-2059E438E866}"/>
              </a:ext>
            </a:extLst>
          </p:cNvPr>
          <p:cNvSpPr/>
          <p:nvPr/>
        </p:nvSpPr>
        <p:spPr>
          <a:xfrm>
            <a:off x="1928159" y="8474075"/>
            <a:ext cx="3627120" cy="228600"/>
          </a:xfrm>
          <a:custGeom>
            <a:avLst/>
            <a:gdLst/>
            <a:ahLst/>
            <a:cxnLst/>
            <a:rect l="l" t="t" r="r" b="b"/>
            <a:pathLst>
              <a:path w="3683634" h="429895">
                <a:moveTo>
                  <a:pt x="3683135" y="0"/>
                </a:moveTo>
                <a:lnTo>
                  <a:pt x="0" y="0"/>
                </a:lnTo>
                <a:lnTo>
                  <a:pt x="0" y="429308"/>
                </a:lnTo>
                <a:lnTo>
                  <a:pt x="3683135" y="429308"/>
                </a:lnTo>
                <a:lnTo>
                  <a:pt x="3683135" y="0"/>
                </a:lnTo>
                <a:close/>
              </a:path>
            </a:pathLst>
          </a:custGeom>
          <a:solidFill>
            <a:srgbClr val="B79E55">
              <a:alpha val="69699"/>
            </a:srgbClr>
          </a:solidFill>
        </p:spPr>
        <p:txBody>
          <a:bodyPr wrap="square" lIns="0" tIns="0" rIns="0" bIns="0" rtlCol="0"/>
          <a:lstStyle/>
          <a:p>
            <a:pPr algn="l" rtl="0"/>
            <a:endParaRPr/>
          </a:p>
        </p:txBody>
      </p:sp>
      <p:sp>
        <p:nvSpPr>
          <p:cNvPr id="49" name="TextBox 48">
            <a:extLst>
              <a:ext uri="{FF2B5EF4-FFF2-40B4-BE49-F238E27FC236}">
                <a16:creationId xmlns:a16="http://schemas.microsoft.com/office/drawing/2014/main" id="{A29036FE-549B-4FEF-C53A-EE0FEC320E85}"/>
              </a:ext>
            </a:extLst>
          </p:cNvPr>
          <p:cNvSpPr txBox="1"/>
          <p:nvPr/>
        </p:nvSpPr>
        <p:spPr>
          <a:xfrm>
            <a:off x="1613425" y="9268818"/>
            <a:ext cx="10089572" cy="923330"/>
          </a:xfrm>
          <a:prstGeom prst="rect">
            <a:avLst/>
          </a:prstGeom>
          <a:noFill/>
        </p:spPr>
        <p:txBody>
          <a:bodyPr wrap="square">
            <a:spAutoFit/>
          </a:bodyPr>
          <a:lstStyle/>
          <a:p>
            <a:pPr marL="3623310" algn="r" rtl="1">
              <a:spcBef>
                <a:spcPts val="135"/>
              </a:spcBef>
            </a:pPr>
            <a:r>
              <a:rPr lang="en-US" sz="5400" b="1" dirty="0">
                <a:solidFill>
                  <a:srgbClr val="3D6B63"/>
                </a:solidFill>
                <a:latin typeface="Gotham Black" panose="02000504050000020004" pitchFamily="2" charset="0"/>
              </a:rPr>
              <a:t>Leadership</a:t>
            </a:r>
            <a:r>
              <a:rPr lang="en-US" sz="5400" b="1" spc="-80" dirty="0">
                <a:solidFill>
                  <a:srgbClr val="3D6B63"/>
                </a:solidFill>
                <a:latin typeface="Gotham Black" panose="02000504050000020004" pitchFamily="2" charset="0"/>
              </a:rPr>
              <a:t> </a:t>
            </a:r>
            <a:r>
              <a:rPr lang="en-US" sz="5400" b="1" spc="-20" dirty="0">
                <a:solidFill>
                  <a:srgbClr val="3D6B63"/>
                </a:solidFill>
                <a:latin typeface="Gotham Black" panose="02000504050000020004" pitchFamily="2" charset="0"/>
              </a:rPr>
              <a:t>Team</a:t>
            </a:r>
          </a:p>
        </p:txBody>
      </p:sp>
      <p:sp>
        <p:nvSpPr>
          <p:cNvPr id="2" name="Oval 1">
            <a:extLst>
              <a:ext uri="{FF2B5EF4-FFF2-40B4-BE49-F238E27FC236}">
                <a16:creationId xmlns:a16="http://schemas.microsoft.com/office/drawing/2014/main" id="{21BCBC01-A626-AC04-B96C-4D1C9795BD60}"/>
              </a:ext>
            </a:extLst>
          </p:cNvPr>
          <p:cNvSpPr/>
          <p:nvPr/>
        </p:nvSpPr>
        <p:spPr>
          <a:xfrm>
            <a:off x="12518522" y="6276386"/>
            <a:ext cx="1601180" cy="1602000"/>
          </a:xfrm>
          <a:prstGeom prst="ellipse">
            <a:avLst/>
          </a:prstGeom>
          <a:blipFill>
            <a:blip r:embed="rId13" cstate="email">
              <a:extLst>
                <a:ext uri="{28A0092B-C50C-407E-A947-70E740481C1C}">
                  <a14:useLocalDpi xmlns:a14="http://schemas.microsoft.com/office/drawing/2010/main"/>
                </a:ext>
              </a:extLst>
            </a:blip>
            <a:stretch>
              <a:fillRect/>
            </a:stretch>
          </a:blipFill>
          <a:ln>
            <a:solidFill>
              <a:srgbClr val="559E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r>
              <a:rPr lang="en-SA" dirty="0"/>
              <a:t> </a:t>
            </a:r>
          </a:p>
        </p:txBody>
      </p:sp>
      <p:sp>
        <p:nvSpPr>
          <p:cNvPr id="50" name="Round Same Side Corner Rectangle 49">
            <a:extLst>
              <a:ext uri="{FF2B5EF4-FFF2-40B4-BE49-F238E27FC236}">
                <a16:creationId xmlns:a16="http://schemas.microsoft.com/office/drawing/2014/main" id="{7C7E68AE-2711-06A8-6241-872A500F8FD3}"/>
              </a:ext>
            </a:extLst>
          </p:cNvPr>
          <p:cNvSpPr/>
          <p:nvPr/>
        </p:nvSpPr>
        <p:spPr>
          <a:xfrm rot="16200000">
            <a:off x="-870522" y="1917960"/>
            <a:ext cx="4579293" cy="2237111"/>
          </a:xfrm>
          <a:prstGeom prst="round2SameRect">
            <a:avLst/>
          </a:prstGeom>
          <a:solidFill>
            <a:srgbClr val="559E3A"/>
          </a:solidFill>
          <a:ln w="28575">
            <a:solidFill>
              <a:srgbClr val="FFF4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SA"/>
          </a:p>
        </p:txBody>
      </p:sp>
      <p:sp>
        <p:nvSpPr>
          <p:cNvPr id="52" name="object 21">
            <a:extLst>
              <a:ext uri="{FF2B5EF4-FFF2-40B4-BE49-F238E27FC236}">
                <a16:creationId xmlns:a16="http://schemas.microsoft.com/office/drawing/2014/main" id="{D656EF13-E355-2285-B707-DCB7984C2365}"/>
              </a:ext>
            </a:extLst>
          </p:cNvPr>
          <p:cNvSpPr txBox="1"/>
          <p:nvPr/>
        </p:nvSpPr>
        <p:spPr>
          <a:xfrm>
            <a:off x="548741" y="2517576"/>
            <a:ext cx="1703705" cy="873125"/>
          </a:xfrm>
          <a:prstGeom prst="rect">
            <a:avLst/>
          </a:prstGeom>
        </p:spPr>
        <p:txBody>
          <a:bodyPr vert="horz" wrap="square" lIns="0" tIns="11430" rIns="0" bIns="0" rtlCol="0">
            <a:spAutoFit/>
          </a:bodyPr>
          <a:lstStyle/>
          <a:p>
            <a:pPr marL="411480" marR="5080" indent="-399415">
              <a:lnSpc>
                <a:spcPct val="101099"/>
              </a:lnSpc>
              <a:spcBef>
                <a:spcPts val="90"/>
              </a:spcBef>
            </a:pPr>
            <a:r>
              <a:rPr sz="2750" spc="-10" dirty="0">
                <a:solidFill>
                  <a:srgbClr val="FFF4DE"/>
                </a:solidFill>
                <a:latin typeface="Bahij TheSansArabic-Black"/>
                <a:cs typeface="Bahij TheSansArabic-Black"/>
              </a:rPr>
              <a:t>EXECUTIVE </a:t>
            </a:r>
            <a:r>
              <a:rPr sz="2750" spc="-20" dirty="0">
                <a:solidFill>
                  <a:srgbClr val="FFF4DE"/>
                </a:solidFill>
                <a:latin typeface="Bahij TheSansArabic-Black"/>
                <a:cs typeface="Bahij TheSansArabic-Black"/>
              </a:rPr>
              <a:t>TEAM</a:t>
            </a:r>
            <a:endParaRPr sz="2750" dirty="0">
              <a:solidFill>
                <a:srgbClr val="FFF4DE"/>
              </a:solidFill>
              <a:latin typeface="Bahij TheSansArabic-Black"/>
              <a:cs typeface="Bahij TheSansArabic-Black"/>
            </a:endParaRPr>
          </a:p>
        </p:txBody>
      </p:sp>
      <p:sp>
        <p:nvSpPr>
          <p:cNvPr id="53" name="Round Same Side Corner Rectangle 52">
            <a:extLst>
              <a:ext uri="{FF2B5EF4-FFF2-40B4-BE49-F238E27FC236}">
                <a16:creationId xmlns:a16="http://schemas.microsoft.com/office/drawing/2014/main" id="{49699A37-BC64-27A1-A5C9-9BDBF0493BE3}"/>
              </a:ext>
            </a:extLst>
          </p:cNvPr>
          <p:cNvSpPr/>
          <p:nvPr/>
        </p:nvSpPr>
        <p:spPr>
          <a:xfrm rot="16200000">
            <a:off x="75731" y="5817486"/>
            <a:ext cx="2671629" cy="2237111"/>
          </a:xfrm>
          <a:prstGeom prst="round2SameRect">
            <a:avLst/>
          </a:prstGeom>
          <a:solidFill>
            <a:srgbClr val="559E3A"/>
          </a:solidFill>
          <a:ln w="28575">
            <a:solidFill>
              <a:srgbClr val="FFF4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SA"/>
          </a:p>
        </p:txBody>
      </p:sp>
      <p:sp>
        <p:nvSpPr>
          <p:cNvPr id="54" name="object 20">
            <a:extLst>
              <a:ext uri="{FF2B5EF4-FFF2-40B4-BE49-F238E27FC236}">
                <a16:creationId xmlns:a16="http://schemas.microsoft.com/office/drawing/2014/main" id="{1E281DC9-04BF-85F9-8235-4DE88FE90B01}"/>
              </a:ext>
            </a:extLst>
          </p:cNvPr>
          <p:cNvSpPr txBox="1"/>
          <p:nvPr/>
        </p:nvSpPr>
        <p:spPr>
          <a:xfrm>
            <a:off x="603249" y="6624972"/>
            <a:ext cx="1629410" cy="873125"/>
          </a:xfrm>
          <a:prstGeom prst="rect">
            <a:avLst/>
          </a:prstGeom>
        </p:spPr>
        <p:txBody>
          <a:bodyPr vert="horz" wrap="square" lIns="0" tIns="11430" rIns="0" bIns="0" rtlCol="0">
            <a:spAutoFit/>
          </a:bodyPr>
          <a:lstStyle/>
          <a:p>
            <a:pPr marL="260985" marR="5080" indent="-248920">
              <a:lnSpc>
                <a:spcPct val="101099"/>
              </a:lnSpc>
              <a:spcBef>
                <a:spcPts val="90"/>
              </a:spcBef>
            </a:pPr>
            <a:r>
              <a:rPr sz="2750" spc="-10" dirty="0">
                <a:solidFill>
                  <a:srgbClr val="FFF4DE"/>
                </a:solidFill>
                <a:latin typeface="Bahij TheSansArabic-Black"/>
                <a:cs typeface="Bahij TheSansArabic-Black"/>
              </a:rPr>
              <a:t>ADVISORY BOARD</a:t>
            </a:r>
            <a:endParaRPr sz="2750" dirty="0">
              <a:solidFill>
                <a:srgbClr val="FFF4DE"/>
              </a:solidFill>
              <a:latin typeface="Bahij TheSansArabic-Black"/>
              <a:cs typeface="Bahij TheSansArabic-Black"/>
            </a:endParaRPr>
          </a:p>
        </p:txBody>
      </p:sp>
      <p:pic>
        <p:nvPicPr>
          <p:cNvPr id="6" name="object 6">
            <a:extLst>
              <a:ext uri="{FF2B5EF4-FFF2-40B4-BE49-F238E27FC236}">
                <a16:creationId xmlns:a16="http://schemas.microsoft.com/office/drawing/2014/main" id="{4F02B060-15B4-844B-939E-D70899A3BD6E}"/>
              </a:ext>
            </a:extLst>
          </p:cNvPr>
          <p:cNvPicPr/>
          <p:nvPr/>
        </p:nvPicPr>
        <p:blipFill>
          <a:blip r:embed="rId14" cstate="email">
            <a:extLst>
              <a:ext uri="{28A0092B-C50C-407E-A947-70E740481C1C}">
                <a14:useLocalDpi xmlns:a14="http://schemas.microsoft.com/office/drawing/2010/main"/>
              </a:ext>
            </a:extLst>
          </a:blip>
          <a:stretch>
            <a:fillRect/>
          </a:stretch>
        </p:blipFill>
        <p:spPr>
          <a:xfrm>
            <a:off x="9137650" y="6264275"/>
            <a:ext cx="1828506" cy="1714287"/>
          </a:xfrm>
          <a:prstGeom prst="rect">
            <a:avLst/>
          </a:prstGeom>
        </p:spPr>
      </p:pic>
      <p:sp>
        <p:nvSpPr>
          <p:cNvPr id="8" name="object 15">
            <a:extLst>
              <a:ext uri="{FF2B5EF4-FFF2-40B4-BE49-F238E27FC236}">
                <a16:creationId xmlns:a16="http://schemas.microsoft.com/office/drawing/2014/main" id="{78AD1FCB-FE7B-986F-7DE3-5C0983E8B2FB}"/>
              </a:ext>
            </a:extLst>
          </p:cNvPr>
          <p:cNvSpPr txBox="1"/>
          <p:nvPr/>
        </p:nvSpPr>
        <p:spPr>
          <a:xfrm>
            <a:off x="11165189" y="6786858"/>
            <a:ext cx="1236841" cy="825867"/>
          </a:xfrm>
          <a:prstGeom prst="rect">
            <a:avLst/>
          </a:prstGeom>
        </p:spPr>
        <p:txBody>
          <a:bodyPr vert="horz" wrap="square" lIns="0" tIns="45720" rIns="0" bIns="0" rtlCol="0">
            <a:spAutoFit/>
          </a:bodyPr>
          <a:lstStyle/>
          <a:p>
            <a:pPr algn="l">
              <a:spcBef>
                <a:spcPts val="590"/>
              </a:spcBef>
            </a:pPr>
            <a:r>
              <a:rPr sz="2400" spc="-10" dirty="0">
                <a:solidFill>
                  <a:srgbClr val="FFF4DE"/>
                </a:solidFill>
                <a:latin typeface="Cadillac Sans Arabic Bold"/>
                <a:cs typeface="Cadillac Sans Arabic Bold"/>
              </a:rPr>
              <a:t>Stanley</a:t>
            </a:r>
          </a:p>
          <a:p>
            <a:pPr algn="l">
              <a:lnSpc>
                <a:spcPct val="100000"/>
              </a:lnSpc>
              <a:spcBef>
                <a:spcPts val="190"/>
              </a:spcBef>
            </a:pPr>
            <a:r>
              <a:rPr sz="1250" dirty="0">
                <a:solidFill>
                  <a:srgbClr val="FFF4DE"/>
                </a:solidFill>
                <a:latin typeface="Frutiger LT Arabic 55 Roman"/>
                <a:cs typeface="Frutiger LT Arabic 55 Roman"/>
              </a:rPr>
              <a:t>Blockchain</a:t>
            </a:r>
            <a:r>
              <a:rPr sz="1250" spc="60" dirty="0">
                <a:solidFill>
                  <a:srgbClr val="FFF4DE"/>
                </a:solidFill>
                <a:latin typeface="Frutiger LT Arabic 55 Roman"/>
                <a:cs typeface="Frutiger LT Arabic 55 Roman"/>
              </a:rPr>
              <a:t> </a:t>
            </a:r>
            <a:r>
              <a:rPr sz="1250" spc="-10" dirty="0">
                <a:solidFill>
                  <a:srgbClr val="FFF4DE"/>
                </a:solidFill>
                <a:latin typeface="Frutiger LT Arabic 55 Roman"/>
                <a:cs typeface="Frutiger LT Arabic 55 Roman"/>
              </a:rPr>
              <a:t>Advisor</a:t>
            </a:r>
            <a:endParaRPr sz="1250" dirty="0">
              <a:solidFill>
                <a:srgbClr val="FFF4DE"/>
              </a:solidFill>
              <a:latin typeface="Frutiger LT Arabic 55 Roman"/>
              <a:cs typeface="Frutiger LT Arabic 55 Roman"/>
            </a:endParaRPr>
          </a:p>
        </p:txBody>
      </p:sp>
      <p:sp>
        <p:nvSpPr>
          <p:cNvPr id="15" name="Rectangle 14">
            <a:extLst>
              <a:ext uri="{FF2B5EF4-FFF2-40B4-BE49-F238E27FC236}">
                <a16:creationId xmlns:a16="http://schemas.microsoft.com/office/drawing/2014/main" id="{B27E3CA7-0896-AB90-653D-70080CF213DD}"/>
              </a:ext>
            </a:extLst>
          </p:cNvPr>
          <p:cNvSpPr/>
          <p:nvPr/>
        </p:nvSpPr>
        <p:spPr>
          <a:xfrm>
            <a:off x="2349980" y="4160837"/>
            <a:ext cx="20104100" cy="8626475"/>
          </a:xfrm>
          <a:prstGeom prst="rect">
            <a:avLst/>
          </a:prstGeom>
          <a:gradFill>
            <a:gsLst>
              <a:gs pos="0">
                <a:schemeClr val="accent3">
                  <a:lumMod val="0"/>
                  <a:alpha val="0"/>
                </a:schemeClr>
              </a:gs>
              <a:gs pos="100000">
                <a:schemeClr val="tx1">
                  <a:lumMod val="95000"/>
                  <a:lumOff val="5000"/>
                  <a:alpha val="11000"/>
                </a:schemeClr>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SA" dirty="0"/>
          </a:p>
        </p:txBody>
      </p:sp>
      <p:grpSp>
        <p:nvGrpSpPr>
          <p:cNvPr id="58" name="Group 57">
            <a:extLst>
              <a:ext uri="{FF2B5EF4-FFF2-40B4-BE49-F238E27FC236}">
                <a16:creationId xmlns:a16="http://schemas.microsoft.com/office/drawing/2014/main" id="{FB4B369B-CD4C-C659-FC5A-8F276A1CCA74}"/>
              </a:ext>
            </a:extLst>
          </p:cNvPr>
          <p:cNvGrpSpPr/>
          <p:nvPr/>
        </p:nvGrpSpPr>
        <p:grpSpPr>
          <a:xfrm>
            <a:off x="4336695" y="1392177"/>
            <a:ext cx="3826171" cy="1548000"/>
            <a:chOff x="4336695" y="1392177"/>
            <a:chExt cx="3826171" cy="1548000"/>
          </a:xfrm>
        </p:grpSpPr>
        <p:sp>
          <p:nvSpPr>
            <p:cNvPr id="18" name="object 12">
              <a:extLst>
                <a:ext uri="{FF2B5EF4-FFF2-40B4-BE49-F238E27FC236}">
                  <a16:creationId xmlns:a16="http://schemas.microsoft.com/office/drawing/2014/main" id="{6BB29994-820A-960B-3EAF-BC2F88F4D8E5}"/>
                </a:ext>
              </a:extLst>
            </p:cNvPr>
            <p:cNvSpPr txBox="1"/>
            <p:nvPr/>
          </p:nvSpPr>
          <p:spPr>
            <a:xfrm>
              <a:off x="6154743" y="1713171"/>
              <a:ext cx="2008123" cy="659154"/>
            </a:xfrm>
            <a:prstGeom prst="rect">
              <a:avLst/>
            </a:prstGeom>
          </p:spPr>
          <p:txBody>
            <a:bodyPr vert="horz" wrap="square" lIns="0" tIns="45719" rIns="0" bIns="0" rtlCol="0">
              <a:spAutoFit/>
            </a:bodyPr>
            <a:lstStyle/>
            <a:p>
              <a:pPr algn="l">
                <a:lnSpc>
                  <a:spcPct val="100000"/>
                </a:lnSpc>
                <a:spcBef>
                  <a:spcPts val="359"/>
                </a:spcBef>
              </a:pPr>
              <a:r>
                <a:rPr lang="en-US" sz="2400" spc="-10" dirty="0" err="1">
                  <a:solidFill>
                    <a:srgbClr val="FFF4DE"/>
                  </a:solidFill>
                  <a:latin typeface="Cadillac Sans Arabic Bold"/>
                  <a:cs typeface="Cadillac Sans Arabic Bold"/>
                </a:rPr>
                <a:t>Yakeen</a:t>
              </a:r>
              <a:endParaRPr lang="en-US" sz="2400" spc="-10" dirty="0">
                <a:solidFill>
                  <a:srgbClr val="FFF4DE"/>
                </a:solidFill>
                <a:latin typeface="Cadillac Sans Arabic Bold"/>
                <a:cs typeface="Cadillac Sans Arabic Bold"/>
              </a:endParaRPr>
            </a:p>
            <a:p>
              <a:pPr algn="l">
                <a:lnSpc>
                  <a:spcPct val="100000"/>
                </a:lnSpc>
                <a:spcBef>
                  <a:spcPts val="359"/>
                </a:spcBef>
              </a:pPr>
              <a:r>
                <a:rPr lang="en-US" sz="1250" dirty="0">
                  <a:solidFill>
                    <a:srgbClr val="FFF4DE"/>
                  </a:solidFill>
                  <a:cs typeface="Frutiger LT Arabic 55 Roman"/>
                </a:rPr>
                <a:t>CEO / Cofounder</a:t>
              </a:r>
              <a:endParaRPr sz="1250" dirty="0">
                <a:solidFill>
                  <a:srgbClr val="FFF4DE"/>
                </a:solidFill>
                <a:cs typeface="Frutiger LT Arabic 55 Roman"/>
              </a:endParaRPr>
            </a:p>
          </p:txBody>
        </p:sp>
        <p:sp>
          <p:nvSpPr>
            <p:cNvPr id="57" name="Oval 56">
              <a:extLst>
                <a:ext uri="{FF2B5EF4-FFF2-40B4-BE49-F238E27FC236}">
                  <a16:creationId xmlns:a16="http://schemas.microsoft.com/office/drawing/2014/main" id="{C4213686-7595-12C1-57F6-BFFBD78FEA12}"/>
                </a:ext>
              </a:extLst>
            </p:cNvPr>
            <p:cNvSpPr/>
            <p:nvPr/>
          </p:nvSpPr>
          <p:spPr>
            <a:xfrm>
              <a:off x="4336695" y="1392177"/>
              <a:ext cx="1548000" cy="1548000"/>
            </a:xfrm>
            <a:prstGeom prst="ellipse">
              <a:avLst/>
            </a:prstGeom>
            <a:blipFill dpi="0" rotWithShape="1">
              <a:blip r:embed="rId15" cstate="email">
                <a:extLst>
                  <a:ext uri="{BEBA8EAE-BF5A-486C-A8C5-ECC9F3942E4B}">
                    <a14:imgProps xmlns:a14="http://schemas.microsoft.com/office/drawing/2010/main">
                      <a14:imgLayer r:embed="rId16">
                        <a14:imgEffect>
                          <a14:colorTemperature colorTemp="7738"/>
                        </a14:imgEffect>
                        <a14:imgEffect>
                          <a14:saturation sat="2000"/>
                        </a14:imgEffect>
                      </a14:imgLayer>
                    </a14:imgProps>
                  </a:ext>
                  <a:ext uri="{28A0092B-C50C-407E-A947-70E740481C1C}">
                    <a14:useLocalDpi xmlns:a14="http://schemas.microsoft.com/office/drawing/2010/main"/>
                  </a:ext>
                </a:extLst>
              </a:blip>
              <a:srcRect/>
              <a:stretch>
                <a:fillRect/>
              </a:stretch>
            </a:blipFill>
            <a:ln w="57150">
              <a:solidFill>
                <a:srgbClr val="559E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SA"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70746-1F30-3901-D5AB-7DDD821AE1A9}"/>
            </a:ext>
          </a:extLst>
        </p:cNvPr>
        <p:cNvGrpSpPr/>
        <p:nvPr/>
      </p:nvGrpSpPr>
      <p:grpSpPr>
        <a:xfrm>
          <a:off x="0" y="0"/>
          <a:ext cx="0" cy="0"/>
          <a:chOff x="0" y="0"/>
          <a:chExt cx="0" cy="0"/>
        </a:xfrm>
      </p:grpSpPr>
      <p:pic>
        <p:nvPicPr>
          <p:cNvPr id="4" name="object 4">
            <a:extLst>
              <a:ext uri="{FF2B5EF4-FFF2-40B4-BE49-F238E27FC236}">
                <a16:creationId xmlns:a16="http://schemas.microsoft.com/office/drawing/2014/main" id="{9250DCB5-5C44-ED64-5307-88BCEA4C16D8}"/>
              </a:ext>
            </a:extLst>
          </p:cNvPr>
          <p:cNvPicPr/>
          <p:nvPr/>
        </p:nvPicPr>
        <p:blipFill>
          <a:blip r:embed="rId2" cstate="email">
            <a:extLst>
              <a:ext uri="{28A0092B-C50C-407E-A947-70E740481C1C}">
                <a14:useLocalDpi xmlns:a14="http://schemas.microsoft.com/office/drawing/2010/main"/>
              </a:ext>
            </a:extLst>
          </a:blip>
          <a:stretch>
            <a:fillRect/>
          </a:stretch>
        </p:blipFill>
        <p:spPr>
          <a:xfrm>
            <a:off x="12092246" y="1347206"/>
            <a:ext cx="7120201" cy="6408173"/>
          </a:xfrm>
          <a:prstGeom prst="rect">
            <a:avLst/>
          </a:prstGeom>
        </p:spPr>
      </p:pic>
      <p:sp>
        <p:nvSpPr>
          <p:cNvPr id="5" name="object 5">
            <a:extLst>
              <a:ext uri="{FF2B5EF4-FFF2-40B4-BE49-F238E27FC236}">
                <a16:creationId xmlns:a16="http://schemas.microsoft.com/office/drawing/2014/main" id="{A1838A3D-A284-7CBA-EF7A-4688F1C302D8}"/>
              </a:ext>
            </a:extLst>
          </p:cNvPr>
          <p:cNvSpPr/>
          <p:nvPr/>
        </p:nvSpPr>
        <p:spPr>
          <a:xfrm>
            <a:off x="891653" y="1368356"/>
            <a:ext cx="18304398" cy="6365875"/>
          </a:xfrm>
          <a:custGeom>
            <a:avLst/>
            <a:gdLst/>
            <a:ahLst/>
            <a:cxnLst/>
            <a:rect l="l" t="t" r="r" b="b"/>
            <a:pathLst>
              <a:path w="16066769" h="6365875">
                <a:moveTo>
                  <a:pt x="292667" y="0"/>
                </a:moveTo>
                <a:lnTo>
                  <a:pt x="245258" y="3837"/>
                </a:lnTo>
                <a:lnTo>
                  <a:pt x="200261" y="14945"/>
                </a:lnTo>
                <a:lnTo>
                  <a:pt x="158284" y="32716"/>
                </a:lnTo>
                <a:lnTo>
                  <a:pt x="119934" y="56542"/>
                </a:lnTo>
                <a:lnTo>
                  <a:pt x="85817" y="85817"/>
                </a:lnTo>
                <a:lnTo>
                  <a:pt x="56542" y="119934"/>
                </a:lnTo>
                <a:lnTo>
                  <a:pt x="32716" y="158284"/>
                </a:lnTo>
                <a:lnTo>
                  <a:pt x="14945" y="200261"/>
                </a:lnTo>
                <a:lnTo>
                  <a:pt x="3837" y="245258"/>
                </a:lnTo>
                <a:lnTo>
                  <a:pt x="0" y="292667"/>
                </a:lnTo>
                <a:lnTo>
                  <a:pt x="0" y="6072590"/>
                </a:lnTo>
                <a:lnTo>
                  <a:pt x="3837" y="6120000"/>
                </a:lnTo>
                <a:lnTo>
                  <a:pt x="14945" y="6164997"/>
                </a:lnTo>
                <a:lnTo>
                  <a:pt x="32716" y="6206975"/>
                </a:lnTo>
                <a:lnTo>
                  <a:pt x="56542" y="6245326"/>
                </a:lnTo>
                <a:lnTo>
                  <a:pt x="85817" y="6279443"/>
                </a:lnTo>
                <a:lnTo>
                  <a:pt x="119934" y="6308718"/>
                </a:lnTo>
                <a:lnTo>
                  <a:pt x="158284" y="6332545"/>
                </a:lnTo>
                <a:lnTo>
                  <a:pt x="200261" y="6350316"/>
                </a:lnTo>
                <a:lnTo>
                  <a:pt x="245258" y="6361424"/>
                </a:lnTo>
                <a:lnTo>
                  <a:pt x="292667" y="6365261"/>
                </a:lnTo>
                <a:lnTo>
                  <a:pt x="15773868" y="6365261"/>
                </a:lnTo>
                <a:lnTo>
                  <a:pt x="15821277" y="6361424"/>
                </a:lnTo>
                <a:lnTo>
                  <a:pt x="15866273" y="6350316"/>
                </a:lnTo>
                <a:lnTo>
                  <a:pt x="15908250" y="6332545"/>
                </a:lnTo>
                <a:lnTo>
                  <a:pt x="15946601" y="6308718"/>
                </a:lnTo>
                <a:lnTo>
                  <a:pt x="15980717" y="6279443"/>
                </a:lnTo>
                <a:lnTo>
                  <a:pt x="16009992" y="6245326"/>
                </a:lnTo>
                <a:lnTo>
                  <a:pt x="16033819" y="6206975"/>
                </a:lnTo>
                <a:lnTo>
                  <a:pt x="16051590" y="6164997"/>
                </a:lnTo>
                <a:lnTo>
                  <a:pt x="16062698" y="6120000"/>
                </a:lnTo>
                <a:lnTo>
                  <a:pt x="16066535" y="6072590"/>
                </a:lnTo>
                <a:lnTo>
                  <a:pt x="16066535" y="292667"/>
                </a:lnTo>
                <a:lnTo>
                  <a:pt x="16062698" y="245258"/>
                </a:lnTo>
                <a:lnTo>
                  <a:pt x="16051590" y="200261"/>
                </a:lnTo>
                <a:lnTo>
                  <a:pt x="16033819" y="158284"/>
                </a:lnTo>
                <a:lnTo>
                  <a:pt x="16009992" y="119934"/>
                </a:lnTo>
                <a:lnTo>
                  <a:pt x="15980717" y="85817"/>
                </a:lnTo>
                <a:lnTo>
                  <a:pt x="15946601" y="56542"/>
                </a:lnTo>
                <a:lnTo>
                  <a:pt x="15908250" y="32716"/>
                </a:lnTo>
                <a:lnTo>
                  <a:pt x="15866273" y="14945"/>
                </a:lnTo>
                <a:lnTo>
                  <a:pt x="15821277" y="3837"/>
                </a:lnTo>
                <a:lnTo>
                  <a:pt x="15773868" y="0"/>
                </a:lnTo>
                <a:lnTo>
                  <a:pt x="292667" y="0"/>
                </a:lnTo>
                <a:close/>
              </a:path>
            </a:pathLst>
          </a:custGeom>
          <a:ln w="25400">
            <a:solidFill>
              <a:srgbClr val="FFF4DE"/>
            </a:solidFill>
          </a:ln>
        </p:spPr>
        <p:txBody>
          <a:bodyPr wrap="square" lIns="0" tIns="0" rIns="0" bIns="0" rtlCol="0"/>
          <a:lstStyle/>
          <a:p>
            <a:pPr algn="l" rtl="0"/>
            <a:endParaRPr/>
          </a:p>
        </p:txBody>
      </p:sp>
      <p:sp>
        <p:nvSpPr>
          <p:cNvPr id="6" name="object 6">
            <a:extLst>
              <a:ext uri="{FF2B5EF4-FFF2-40B4-BE49-F238E27FC236}">
                <a16:creationId xmlns:a16="http://schemas.microsoft.com/office/drawing/2014/main" id="{299BBFFD-BBEF-D571-113F-F77EE1A08577}"/>
              </a:ext>
            </a:extLst>
          </p:cNvPr>
          <p:cNvSpPr txBox="1">
            <a:spLocks noGrp="1"/>
          </p:cNvSpPr>
          <p:nvPr>
            <p:ph type="title"/>
          </p:nvPr>
        </p:nvSpPr>
        <p:spPr>
          <a:xfrm>
            <a:off x="1941404" y="8640426"/>
            <a:ext cx="15278472" cy="1281807"/>
          </a:xfrm>
          <a:prstGeom prst="rect">
            <a:avLst/>
          </a:prstGeom>
        </p:spPr>
        <p:txBody>
          <a:bodyPr vert="horz" wrap="square" lIns="0" tIns="446450" rIns="0" bIns="0" rtlCol="0">
            <a:spAutoFit/>
          </a:bodyPr>
          <a:lstStyle/>
          <a:p>
            <a:pPr marL="1647825" algn="l" rtl="1">
              <a:spcBef>
                <a:spcPts val="135"/>
              </a:spcBef>
            </a:pPr>
            <a:r>
              <a:rPr sz="5400" dirty="0">
                <a:solidFill>
                  <a:srgbClr val="3D6B63"/>
                </a:solidFill>
                <a:latin typeface="Gotham Black" panose="02000504050000020004" pitchFamily="2" charset="0"/>
              </a:rPr>
              <a:t>Statement of Investment</a:t>
            </a:r>
          </a:p>
        </p:txBody>
      </p:sp>
      <p:sp>
        <p:nvSpPr>
          <p:cNvPr id="8" name="object 7">
            <a:extLst>
              <a:ext uri="{FF2B5EF4-FFF2-40B4-BE49-F238E27FC236}">
                <a16:creationId xmlns:a16="http://schemas.microsoft.com/office/drawing/2014/main" id="{73FB2559-239C-A22B-0E65-AB463629BCE5}"/>
              </a:ext>
            </a:extLst>
          </p:cNvPr>
          <p:cNvSpPr txBox="1"/>
          <p:nvPr/>
        </p:nvSpPr>
        <p:spPr>
          <a:xfrm>
            <a:off x="1174754" y="1730783"/>
            <a:ext cx="10634392" cy="3095271"/>
          </a:xfrm>
          <a:prstGeom prst="rect">
            <a:avLst/>
          </a:prstGeom>
        </p:spPr>
        <p:txBody>
          <a:bodyPr vert="horz" wrap="square" lIns="0" tIns="12065" rIns="0" bIns="0" rtlCol="0">
            <a:spAutoFit/>
          </a:bodyPr>
          <a:lstStyle/>
          <a:p>
            <a:pPr marL="12700" marR="5080" algn="l">
              <a:lnSpc>
                <a:spcPct val="106100"/>
              </a:lnSpc>
              <a:spcBef>
                <a:spcPts val="95"/>
              </a:spcBef>
            </a:pPr>
            <a:r>
              <a:rPr lang="en-US" sz="2700" dirty="0">
                <a:solidFill>
                  <a:srgbClr val="FFFFFF"/>
                </a:solidFill>
                <a:latin typeface="Frutiger LT Arabic 45 Light" pitchFamily="2" charset="-78"/>
                <a:cs typeface="Frutiger LT Arabic 45 Light" pitchFamily="2" charset="-78"/>
              </a:rPr>
              <a:t>We are </a:t>
            </a:r>
            <a:r>
              <a:rPr lang="en-US" sz="2700" b="1" dirty="0">
                <a:solidFill>
                  <a:srgbClr val="FFCB13"/>
                </a:solidFill>
                <a:latin typeface="Frutiger LT Arabic 45 Light" pitchFamily="2" charset="-78"/>
                <a:cs typeface="Frutiger LT Arabic 45 Light" pitchFamily="2" charset="-78"/>
              </a:rPr>
              <a:t>raising $1.5 million</a:t>
            </a:r>
            <a:r>
              <a:rPr lang="en-US" sz="2700" b="1" dirty="0">
                <a:solidFill>
                  <a:srgbClr val="FFF4DE"/>
                </a:solidFill>
                <a:latin typeface="Frutiger LT Arabic 45 Light" pitchFamily="2" charset="-78"/>
                <a:cs typeface="Frutiger LT Arabic 45 Light" pitchFamily="2" charset="-78"/>
              </a:rPr>
              <a:t> </a:t>
            </a:r>
            <a:r>
              <a:rPr lang="en-US" sz="2700" dirty="0">
                <a:solidFill>
                  <a:srgbClr val="FFFFFF"/>
                </a:solidFill>
                <a:latin typeface="Frutiger LT Arabic 45 Light" pitchFamily="2" charset="-78"/>
                <a:cs typeface="Frutiger LT Arabic 45 Light" pitchFamily="2" charset="-78"/>
              </a:rPr>
              <a:t>at a pre-seed </a:t>
            </a:r>
            <a:r>
              <a:rPr lang="en-US" sz="2700" b="1" dirty="0">
                <a:solidFill>
                  <a:srgbClr val="FFCB13"/>
                </a:solidFill>
                <a:latin typeface="Frutiger LT Arabic 45 Light" pitchFamily="2" charset="-78"/>
                <a:cs typeface="Frutiger LT Arabic 45 Light" pitchFamily="2" charset="-78"/>
              </a:rPr>
              <a:t>valuation of $15 million</a:t>
            </a:r>
            <a:r>
              <a:rPr lang="en-US" sz="2700" b="1" dirty="0">
                <a:solidFill>
                  <a:srgbClr val="FFF4DE"/>
                </a:solidFill>
                <a:latin typeface="Frutiger LT Arabic 45 Light" pitchFamily="2" charset="-78"/>
                <a:cs typeface="Frutiger LT Arabic 45 Light" pitchFamily="2" charset="-78"/>
              </a:rPr>
              <a:t> </a:t>
            </a:r>
            <a:r>
              <a:rPr lang="en-US" sz="2700" dirty="0">
                <a:solidFill>
                  <a:srgbClr val="FFFFFF"/>
                </a:solidFill>
                <a:latin typeface="Frutiger LT Arabic 45 Light" pitchFamily="2" charset="-78"/>
                <a:cs typeface="Frutiger LT Arabic 45 Light" pitchFamily="2" charset="-78"/>
              </a:rPr>
              <a:t>to focus on two key areas: developing our blockchain platform and boosting our marketing efforts through social media, SEO, and Google ads. By tapping into a </a:t>
            </a:r>
            <a:r>
              <a:rPr lang="en-US" sz="2700" b="1" dirty="0">
                <a:solidFill>
                  <a:srgbClr val="FFCB13"/>
                </a:solidFill>
                <a:latin typeface="Frutiger LT Arabic 45 Light" pitchFamily="2" charset="-78"/>
                <a:cs typeface="Frutiger LT Arabic 45 Light" pitchFamily="2" charset="-78"/>
              </a:rPr>
              <a:t>$500+ billion market</a:t>
            </a:r>
            <a:r>
              <a:rPr lang="en-US" sz="2700" dirty="0">
                <a:solidFill>
                  <a:srgbClr val="FFFFFF"/>
                </a:solidFill>
                <a:latin typeface="Frutiger LT Arabic 45 Light" pitchFamily="2" charset="-78"/>
                <a:cs typeface="Frutiger LT Arabic 45 Light" pitchFamily="2" charset="-78"/>
              </a:rPr>
              <a:t>, we aim to capture 0.1%, </a:t>
            </a:r>
            <a:r>
              <a:rPr lang="en-US" sz="2700" b="1" dirty="0">
                <a:solidFill>
                  <a:srgbClr val="FFCB13"/>
                </a:solidFill>
                <a:latin typeface="Frutiger LT Arabic 45 Light" pitchFamily="2" charset="-78"/>
                <a:cs typeface="Frutiger LT Arabic 45 Light" pitchFamily="2" charset="-78"/>
              </a:rPr>
              <a:t>valued at more than $500 million</a:t>
            </a:r>
            <a:r>
              <a:rPr lang="en-US" sz="2700" dirty="0">
                <a:solidFill>
                  <a:srgbClr val="FFFFFF"/>
                </a:solidFill>
                <a:latin typeface="Frutiger LT Arabic 45 Light" pitchFamily="2" charset="-78"/>
                <a:cs typeface="Frutiger LT Arabic 45 Light" pitchFamily="2" charset="-78"/>
              </a:rPr>
              <a:t>, over the next 5 years in Saudi Arabia. With your support, we can expand globally, targeting a </a:t>
            </a:r>
            <a:r>
              <a:rPr lang="en-US" sz="2700" b="1" dirty="0">
                <a:solidFill>
                  <a:srgbClr val="FFCB13"/>
                </a:solidFill>
                <a:latin typeface="Frutiger LT Arabic 45 Light" pitchFamily="2" charset="-78"/>
                <a:cs typeface="Frutiger LT Arabic 45 Light" pitchFamily="2" charset="-78"/>
              </a:rPr>
              <a:t>$1 trillion </a:t>
            </a:r>
            <a:r>
              <a:rPr lang="en-US" sz="2700" dirty="0">
                <a:solidFill>
                  <a:srgbClr val="FFFFFF"/>
                </a:solidFill>
                <a:latin typeface="Frutiger LT Arabic 45 Light" pitchFamily="2" charset="-78"/>
                <a:cs typeface="Frutiger LT Arabic 45 Light" pitchFamily="2" charset="-78"/>
              </a:rPr>
              <a:t>annual market expected to grow by 6% year over year.</a:t>
            </a:r>
          </a:p>
        </p:txBody>
      </p:sp>
      <p:sp>
        <p:nvSpPr>
          <p:cNvPr id="3" name="object 9">
            <a:extLst>
              <a:ext uri="{FF2B5EF4-FFF2-40B4-BE49-F238E27FC236}">
                <a16:creationId xmlns:a16="http://schemas.microsoft.com/office/drawing/2014/main" id="{57FB5F47-AB79-9C5E-3BAB-A2A22007E6D3}"/>
              </a:ext>
            </a:extLst>
          </p:cNvPr>
          <p:cNvSpPr/>
          <p:nvPr/>
        </p:nvSpPr>
        <p:spPr>
          <a:xfrm>
            <a:off x="1933899" y="8488824"/>
            <a:ext cx="3627120" cy="228600"/>
          </a:xfrm>
          <a:custGeom>
            <a:avLst/>
            <a:gdLst/>
            <a:ahLst/>
            <a:cxnLst/>
            <a:rect l="l" t="t" r="r" b="b"/>
            <a:pathLst>
              <a:path w="3683634" h="429895">
                <a:moveTo>
                  <a:pt x="3683135" y="0"/>
                </a:moveTo>
                <a:lnTo>
                  <a:pt x="0" y="0"/>
                </a:lnTo>
                <a:lnTo>
                  <a:pt x="0" y="429308"/>
                </a:lnTo>
                <a:lnTo>
                  <a:pt x="3683135" y="429308"/>
                </a:lnTo>
                <a:lnTo>
                  <a:pt x="3683135" y="0"/>
                </a:lnTo>
                <a:close/>
              </a:path>
            </a:pathLst>
          </a:custGeom>
          <a:solidFill>
            <a:srgbClr val="B79E55">
              <a:alpha val="69699"/>
            </a:srgbClr>
          </a:solidFill>
        </p:spPr>
        <p:txBody>
          <a:bodyPr wrap="square" lIns="0" tIns="0" rIns="0" bIns="0" rtlCol="0"/>
          <a:lstStyle/>
          <a:p>
            <a:pPr algn="l" rtl="0"/>
            <a:endParaRPr/>
          </a:p>
        </p:txBody>
      </p:sp>
      <p:grpSp>
        <p:nvGrpSpPr>
          <p:cNvPr id="25" name="Group 24">
            <a:extLst>
              <a:ext uri="{FF2B5EF4-FFF2-40B4-BE49-F238E27FC236}">
                <a16:creationId xmlns:a16="http://schemas.microsoft.com/office/drawing/2014/main" id="{CD5F3A4F-B366-42EC-E7A0-F410926459FF}"/>
              </a:ext>
            </a:extLst>
          </p:cNvPr>
          <p:cNvGrpSpPr/>
          <p:nvPr/>
        </p:nvGrpSpPr>
        <p:grpSpPr>
          <a:xfrm>
            <a:off x="2584450" y="5502275"/>
            <a:ext cx="8050759" cy="1973001"/>
            <a:chOff x="2991891" y="5581667"/>
            <a:chExt cx="8050759" cy="1973001"/>
          </a:xfrm>
        </p:grpSpPr>
        <p:sp>
          <p:nvSpPr>
            <p:cNvPr id="7" name="Rounded Rectangle 6">
              <a:extLst>
                <a:ext uri="{FF2B5EF4-FFF2-40B4-BE49-F238E27FC236}">
                  <a16:creationId xmlns:a16="http://schemas.microsoft.com/office/drawing/2014/main" id="{611902B1-B992-3833-DD98-CC3270D6F094}"/>
                </a:ext>
              </a:extLst>
            </p:cNvPr>
            <p:cNvSpPr/>
            <p:nvPr/>
          </p:nvSpPr>
          <p:spPr>
            <a:xfrm>
              <a:off x="2991892" y="6267749"/>
              <a:ext cx="8034358" cy="497819"/>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SA"/>
            </a:p>
          </p:txBody>
        </p:sp>
        <p:sp>
          <p:nvSpPr>
            <p:cNvPr id="9" name="Round Same Side Corner Rectangle 8">
              <a:extLst>
                <a:ext uri="{FF2B5EF4-FFF2-40B4-BE49-F238E27FC236}">
                  <a16:creationId xmlns:a16="http://schemas.microsoft.com/office/drawing/2014/main" id="{5DB21359-C253-AA2C-4770-E8E89CAF7F48}"/>
                </a:ext>
              </a:extLst>
            </p:cNvPr>
            <p:cNvSpPr/>
            <p:nvPr/>
          </p:nvSpPr>
          <p:spPr>
            <a:xfrm rot="16200000">
              <a:off x="3995157" y="5258360"/>
              <a:ext cx="497819" cy="2504348"/>
            </a:xfrm>
            <a:prstGeom prst="round2SameRect">
              <a:avLst>
                <a:gd name="adj1" fmla="val 50000"/>
                <a:gd name="adj2" fmla="val 0"/>
              </a:avLst>
            </a:prstGeom>
            <a:solidFill>
              <a:srgbClr val="FFCB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SA"/>
            </a:p>
          </p:txBody>
        </p:sp>
        <p:sp>
          <p:nvSpPr>
            <p:cNvPr id="11" name="Triangle 10">
              <a:extLst>
                <a:ext uri="{FF2B5EF4-FFF2-40B4-BE49-F238E27FC236}">
                  <a16:creationId xmlns:a16="http://schemas.microsoft.com/office/drawing/2014/main" id="{53D4D68B-8185-46E3-4DFF-4072114A9FD6}"/>
                </a:ext>
              </a:extLst>
            </p:cNvPr>
            <p:cNvSpPr/>
            <p:nvPr/>
          </p:nvSpPr>
          <p:spPr>
            <a:xfrm>
              <a:off x="5309559" y="6948677"/>
              <a:ext cx="373364" cy="204353"/>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SA"/>
            </a:p>
          </p:txBody>
        </p:sp>
        <p:sp>
          <p:nvSpPr>
            <p:cNvPr id="16" name="TextBox 15">
              <a:extLst>
                <a:ext uri="{FF2B5EF4-FFF2-40B4-BE49-F238E27FC236}">
                  <a16:creationId xmlns:a16="http://schemas.microsoft.com/office/drawing/2014/main" id="{DF11680C-0E7F-2EC5-480C-DFBF08542831}"/>
                </a:ext>
              </a:extLst>
            </p:cNvPr>
            <p:cNvSpPr txBox="1"/>
            <p:nvPr/>
          </p:nvSpPr>
          <p:spPr>
            <a:xfrm>
              <a:off x="3647068" y="6328828"/>
              <a:ext cx="1524043" cy="369332"/>
            </a:xfrm>
            <a:prstGeom prst="rect">
              <a:avLst/>
            </a:prstGeom>
            <a:noFill/>
          </p:spPr>
          <p:txBody>
            <a:bodyPr wrap="square" rtlCol="0">
              <a:spAutoFit/>
            </a:bodyPr>
            <a:lstStyle/>
            <a:p>
              <a:pPr algn="l" rtl="0"/>
              <a:r>
                <a:rPr lang="ar-SA" dirty="0"/>
                <a:t> $</a:t>
              </a:r>
              <a:r>
                <a:rPr lang="en-US" dirty="0"/>
                <a:t>450,000</a:t>
              </a:r>
              <a:endParaRPr lang="en-SA" dirty="0"/>
            </a:p>
          </p:txBody>
        </p:sp>
        <p:sp>
          <p:nvSpPr>
            <p:cNvPr id="17" name="TextBox 16">
              <a:extLst>
                <a:ext uri="{FF2B5EF4-FFF2-40B4-BE49-F238E27FC236}">
                  <a16:creationId xmlns:a16="http://schemas.microsoft.com/office/drawing/2014/main" id="{FC879158-1FA1-64B1-4DFA-2A3523753543}"/>
                </a:ext>
              </a:extLst>
            </p:cNvPr>
            <p:cNvSpPr txBox="1"/>
            <p:nvPr/>
          </p:nvSpPr>
          <p:spPr>
            <a:xfrm>
              <a:off x="5446190" y="5581667"/>
              <a:ext cx="2700860" cy="301608"/>
            </a:xfrm>
            <a:prstGeom prst="rect">
              <a:avLst/>
            </a:prstGeom>
            <a:noFill/>
          </p:spPr>
          <p:txBody>
            <a:bodyPr wrap="none" rtlCol="0">
              <a:spAutoFit/>
            </a:bodyPr>
            <a:lstStyle/>
            <a:p>
              <a:pPr algn="l" rtl="0"/>
              <a:r>
                <a:rPr lang="en-US" dirty="0">
                  <a:solidFill>
                    <a:schemeClr val="bg1"/>
                  </a:solidFill>
                </a:rPr>
                <a:t>Pre seed M</a:t>
              </a:r>
              <a:r>
                <a:rPr lang="en-SA" dirty="0">
                  <a:solidFill>
                    <a:schemeClr val="bg1"/>
                  </a:solidFill>
                </a:rPr>
                <a:t>eeter = </a:t>
              </a:r>
              <a:r>
                <a:rPr lang="ar-SA" dirty="0">
                  <a:solidFill>
                    <a:schemeClr val="bg1"/>
                  </a:solidFill>
                </a:rPr>
                <a:t>$</a:t>
              </a:r>
              <a:r>
                <a:rPr lang="en-SA" dirty="0">
                  <a:solidFill>
                    <a:schemeClr val="bg1"/>
                  </a:solidFill>
                </a:rPr>
                <a:t>1,500,000</a:t>
              </a:r>
            </a:p>
          </p:txBody>
        </p:sp>
        <p:cxnSp>
          <p:nvCxnSpPr>
            <p:cNvPr id="18" name="Straight Connector 17">
              <a:extLst>
                <a:ext uri="{FF2B5EF4-FFF2-40B4-BE49-F238E27FC236}">
                  <a16:creationId xmlns:a16="http://schemas.microsoft.com/office/drawing/2014/main" id="{B8DC51CD-AE20-210D-723B-10F0CDB502B7}"/>
                </a:ext>
              </a:extLst>
            </p:cNvPr>
            <p:cNvCxnSpPr>
              <a:cxnSpLocks/>
            </p:cNvCxnSpPr>
            <p:nvPr/>
          </p:nvCxnSpPr>
          <p:spPr>
            <a:xfrm flipV="1">
              <a:off x="2991891" y="5799761"/>
              <a:ext cx="0" cy="566095"/>
            </a:xfrm>
            <a:prstGeom prst="line">
              <a:avLst/>
            </a:prstGeom>
            <a:ln>
              <a:solidFill>
                <a:srgbClr val="FFF4DE"/>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6F6F2B7-0CCB-E473-B3E5-ED8EBFD2F308}"/>
                </a:ext>
              </a:extLst>
            </p:cNvPr>
            <p:cNvCxnSpPr>
              <a:cxnSpLocks/>
            </p:cNvCxnSpPr>
            <p:nvPr/>
          </p:nvCxnSpPr>
          <p:spPr>
            <a:xfrm flipV="1">
              <a:off x="11042650" y="5799761"/>
              <a:ext cx="0" cy="566095"/>
            </a:xfrm>
            <a:prstGeom prst="line">
              <a:avLst/>
            </a:prstGeom>
            <a:ln>
              <a:solidFill>
                <a:srgbClr val="FFF4DE"/>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5982EDF-67D8-44D1-395F-DCAD8DD8F6CC}"/>
                </a:ext>
              </a:extLst>
            </p:cNvPr>
            <p:cNvCxnSpPr>
              <a:cxnSpLocks/>
            </p:cNvCxnSpPr>
            <p:nvPr/>
          </p:nvCxnSpPr>
          <p:spPr>
            <a:xfrm flipH="1">
              <a:off x="2991891" y="6014313"/>
              <a:ext cx="8034359" cy="0"/>
            </a:xfrm>
            <a:prstGeom prst="line">
              <a:avLst/>
            </a:prstGeom>
            <a:ln w="12700">
              <a:solidFill>
                <a:srgbClr val="FFF4DE"/>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9942F07-A5EB-DD11-8BDB-F07EAC667C3D}"/>
                </a:ext>
              </a:extLst>
            </p:cNvPr>
            <p:cNvSpPr txBox="1"/>
            <p:nvPr/>
          </p:nvSpPr>
          <p:spPr>
            <a:xfrm>
              <a:off x="5210535" y="7185336"/>
              <a:ext cx="902317" cy="369332"/>
            </a:xfrm>
            <a:prstGeom prst="rect">
              <a:avLst/>
            </a:prstGeom>
            <a:noFill/>
          </p:spPr>
          <p:txBody>
            <a:bodyPr wrap="square">
              <a:spAutoFit/>
            </a:bodyPr>
            <a:lstStyle/>
            <a:p>
              <a:pPr algn="l" rtl="0"/>
              <a:r>
                <a:rPr lang="en-US" b="1" dirty="0">
                  <a:solidFill>
                    <a:srgbClr val="FFCB13"/>
                  </a:solidFill>
                </a:rPr>
                <a:t>30%</a:t>
              </a:r>
              <a:endParaRPr lang="en-SA" b="1" dirty="0">
                <a:solidFill>
                  <a:srgbClr val="FFCB13"/>
                </a:solidFill>
              </a:endParaRPr>
            </a:p>
          </p:txBody>
        </p:sp>
      </p:grpSp>
    </p:spTree>
    <p:extLst>
      <p:ext uri="{BB962C8B-B14F-4D97-AF65-F5344CB8AC3E}">
        <p14:creationId xmlns:p14="http://schemas.microsoft.com/office/powerpoint/2010/main" val="2311924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8DDFF-16C0-875F-63AC-9186994A33FD}"/>
            </a:ext>
          </a:extLst>
        </p:cNvPr>
        <p:cNvGrpSpPr/>
        <p:nvPr/>
      </p:nvGrpSpPr>
      <p:grpSpPr>
        <a:xfrm>
          <a:off x="0" y="0"/>
          <a:ext cx="0" cy="0"/>
          <a:chOff x="0" y="0"/>
          <a:chExt cx="0" cy="0"/>
        </a:xfrm>
      </p:grpSpPr>
      <p:pic>
        <p:nvPicPr>
          <p:cNvPr id="9" name="object 3">
            <a:extLst>
              <a:ext uri="{FF2B5EF4-FFF2-40B4-BE49-F238E27FC236}">
                <a16:creationId xmlns:a16="http://schemas.microsoft.com/office/drawing/2014/main" id="{E704FA27-5377-861D-B555-D836C81A28F9}"/>
              </a:ext>
            </a:extLst>
          </p:cNvPr>
          <p:cNvPicPr/>
          <p:nvPr/>
        </p:nvPicPr>
        <p:blipFill>
          <a:blip r:embed="rId2" cstate="email">
            <a:extLst>
              <a:ext uri="{28A0092B-C50C-407E-A947-70E740481C1C}">
                <a14:useLocalDpi xmlns:a14="http://schemas.microsoft.com/office/drawing/2010/main"/>
              </a:ext>
            </a:extLst>
          </a:blip>
          <a:stretch>
            <a:fillRect/>
          </a:stretch>
        </p:blipFill>
        <p:spPr>
          <a:xfrm>
            <a:off x="7600340" y="1180654"/>
            <a:ext cx="3823310" cy="1037367"/>
          </a:xfrm>
          <a:prstGeom prst="rect">
            <a:avLst/>
          </a:prstGeom>
        </p:spPr>
      </p:pic>
      <p:pic>
        <p:nvPicPr>
          <p:cNvPr id="10" name="object 5">
            <a:extLst>
              <a:ext uri="{FF2B5EF4-FFF2-40B4-BE49-F238E27FC236}">
                <a16:creationId xmlns:a16="http://schemas.microsoft.com/office/drawing/2014/main" id="{3B937F50-B13D-F123-2C9B-7D0AF7E0B7F5}"/>
              </a:ext>
            </a:extLst>
          </p:cNvPr>
          <p:cNvPicPr/>
          <p:nvPr/>
        </p:nvPicPr>
        <p:blipFill>
          <a:blip r:embed="rId3" cstate="email">
            <a:extLst>
              <a:ext uri="{28A0092B-C50C-407E-A947-70E740481C1C}">
                <a14:useLocalDpi xmlns:a14="http://schemas.microsoft.com/office/drawing/2010/main"/>
              </a:ext>
            </a:extLst>
          </a:blip>
          <a:stretch>
            <a:fillRect/>
          </a:stretch>
        </p:blipFill>
        <p:spPr>
          <a:xfrm>
            <a:off x="2965450" y="3978275"/>
            <a:ext cx="1671229" cy="1424038"/>
          </a:xfrm>
          <a:prstGeom prst="rect">
            <a:avLst/>
          </a:prstGeom>
        </p:spPr>
      </p:pic>
      <p:pic>
        <p:nvPicPr>
          <p:cNvPr id="11" name="object 7">
            <a:extLst>
              <a:ext uri="{FF2B5EF4-FFF2-40B4-BE49-F238E27FC236}">
                <a16:creationId xmlns:a16="http://schemas.microsoft.com/office/drawing/2014/main" id="{B97B75BF-6C0A-F196-E96C-D47EAC39DB65}"/>
              </a:ext>
            </a:extLst>
          </p:cNvPr>
          <p:cNvPicPr/>
          <p:nvPr/>
        </p:nvPicPr>
        <p:blipFill>
          <a:blip r:embed="rId4" cstate="print"/>
          <a:stretch>
            <a:fillRect/>
          </a:stretch>
        </p:blipFill>
        <p:spPr>
          <a:xfrm>
            <a:off x="15520910" y="1007891"/>
            <a:ext cx="3675140" cy="1457292"/>
          </a:xfrm>
          <a:prstGeom prst="rect">
            <a:avLst/>
          </a:prstGeom>
        </p:spPr>
      </p:pic>
      <p:pic>
        <p:nvPicPr>
          <p:cNvPr id="13" name="object 10">
            <a:extLst>
              <a:ext uri="{FF2B5EF4-FFF2-40B4-BE49-F238E27FC236}">
                <a16:creationId xmlns:a16="http://schemas.microsoft.com/office/drawing/2014/main" id="{8E0DA40D-2FF4-3A78-86B5-13948E35E37B}"/>
              </a:ext>
            </a:extLst>
          </p:cNvPr>
          <p:cNvPicPr/>
          <p:nvPr/>
        </p:nvPicPr>
        <p:blipFill>
          <a:blip r:embed="rId5" cstate="email">
            <a:extLst>
              <a:ext uri="{28A0092B-C50C-407E-A947-70E740481C1C}">
                <a14:useLocalDpi xmlns:a14="http://schemas.microsoft.com/office/drawing/2010/main"/>
              </a:ext>
            </a:extLst>
          </a:blip>
          <a:stretch>
            <a:fillRect/>
          </a:stretch>
        </p:blipFill>
        <p:spPr>
          <a:xfrm>
            <a:off x="4641850" y="1082675"/>
            <a:ext cx="2691926" cy="1514497"/>
          </a:xfrm>
          <a:prstGeom prst="rect">
            <a:avLst/>
          </a:prstGeom>
        </p:spPr>
      </p:pic>
      <p:pic>
        <p:nvPicPr>
          <p:cNvPr id="14" name="object 12">
            <a:extLst>
              <a:ext uri="{FF2B5EF4-FFF2-40B4-BE49-F238E27FC236}">
                <a16:creationId xmlns:a16="http://schemas.microsoft.com/office/drawing/2014/main" id="{0CDA0F2D-DBA6-861F-E3BD-5DBE5B47DF9D}"/>
              </a:ext>
            </a:extLst>
          </p:cNvPr>
          <p:cNvPicPr/>
          <p:nvPr/>
        </p:nvPicPr>
        <p:blipFill>
          <a:blip r:embed="rId6" cstate="email">
            <a:extLst>
              <a:ext uri="{28A0092B-C50C-407E-A947-70E740481C1C}">
                <a14:useLocalDpi xmlns:a14="http://schemas.microsoft.com/office/drawing/2010/main"/>
              </a:ext>
            </a:extLst>
          </a:blip>
          <a:stretch>
            <a:fillRect/>
          </a:stretch>
        </p:blipFill>
        <p:spPr>
          <a:xfrm>
            <a:off x="7613650" y="3292475"/>
            <a:ext cx="2747928" cy="1607280"/>
          </a:xfrm>
          <a:prstGeom prst="rect">
            <a:avLst/>
          </a:prstGeom>
        </p:spPr>
      </p:pic>
      <p:pic>
        <p:nvPicPr>
          <p:cNvPr id="15" name="object 14">
            <a:extLst>
              <a:ext uri="{FF2B5EF4-FFF2-40B4-BE49-F238E27FC236}">
                <a16:creationId xmlns:a16="http://schemas.microsoft.com/office/drawing/2014/main" id="{CB529617-F79D-4DAF-2825-AC861AAEB509}"/>
              </a:ext>
            </a:extLst>
          </p:cNvPr>
          <p:cNvPicPr/>
          <p:nvPr/>
        </p:nvPicPr>
        <p:blipFill>
          <a:blip r:embed="rId7" cstate="email">
            <a:extLst>
              <a:ext uri="{28A0092B-C50C-407E-A947-70E740481C1C}">
                <a14:useLocalDpi xmlns:a14="http://schemas.microsoft.com/office/drawing/2010/main"/>
              </a:ext>
            </a:extLst>
          </a:blip>
          <a:stretch>
            <a:fillRect/>
          </a:stretch>
        </p:blipFill>
        <p:spPr>
          <a:xfrm>
            <a:off x="11670973" y="1394660"/>
            <a:ext cx="3791277" cy="723789"/>
          </a:xfrm>
          <a:prstGeom prst="rect">
            <a:avLst/>
          </a:prstGeom>
        </p:spPr>
      </p:pic>
      <p:pic>
        <p:nvPicPr>
          <p:cNvPr id="18" name="object 17">
            <a:extLst>
              <a:ext uri="{FF2B5EF4-FFF2-40B4-BE49-F238E27FC236}">
                <a16:creationId xmlns:a16="http://schemas.microsoft.com/office/drawing/2014/main" id="{E255A83F-D52A-2815-8366-4DDAB6D096AE}"/>
              </a:ext>
            </a:extLst>
          </p:cNvPr>
          <p:cNvPicPr/>
          <p:nvPr/>
        </p:nvPicPr>
        <p:blipFill>
          <a:blip r:embed="rId8" cstate="email">
            <a:extLst>
              <a:ext uri="{28A0092B-C50C-407E-A947-70E740481C1C}">
                <a14:useLocalDpi xmlns:a14="http://schemas.microsoft.com/office/drawing/2010/main"/>
              </a:ext>
            </a:extLst>
          </a:blip>
          <a:stretch>
            <a:fillRect/>
          </a:stretch>
        </p:blipFill>
        <p:spPr>
          <a:xfrm>
            <a:off x="10052050" y="3135596"/>
            <a:ext cx="3233048" cy="1616524"/>
          </a:xfrm>
          <a:prstGeom prst="rect">
            <a:avLst/>
          </a:prstGeom>
          <a:noFill/>
          <a:ln w="7387">
            <a:noFill/>
          </a:ln>
        </p:spPr>
      </p:pic>
      <p:sp>
        <p:nvSpPr>
          <p:cNvPr id="22" name="object 9">
            <a:extLst>
              <a:ext uri="{FF2B5EF4-FFF2-40B4-BE49-F238E27FC236}">
                <a16:creationId xmlns:a16="http://schemas.microsoft.com/office/drawing/2014/main" id="{2C3F37A3-5C4F-1C4E-D157-E3452FA24C6F}"/>
              </a:ext>
            </a:extLst>
          </p:cNvPr>
          <p:cNvSpPr/>
          <p:nvPr/>
        </p:nvSpPr>
        <p:spPr>
          <a:xfrm>
            <a:off x="1928159" y="8397875"/>
            <a:ext cx="3627120" cy="228600"/>
          </a:xfrm>
          <a:custGeom>
            <a:avLst/>
            <a:gdLst/>
            <a:ahLst/>
            <a:cxnLst/>
            <a:rect l="l" t="t" r="r" b="b"/>
            <a:pathLst>
              <a:path w="3683634" h="429895">
                <a:moveTo>
                  <a:pt x="3683135" y="0"/>
                </a:moveTo>
                <a:lnTo>
                  <a:pt x="0" y="0"/>
                </a:lnTo>
                <a:lnTo>
                  <a:pt x="0" y="429308"/>
                </a:lnTo>
                <a:lnTo>
                  <a:pt x="3683135" y="429308"/>
                </a:lnTo>
                <a:lnTo>
                  <a:pt x="3683135" y="0"/>
                </a:lnTo>
                <a:close/>
              </a:path>
            </a:pathLst>
          </a:custGeom>
          <a:solidFill>
            <a:srgbClr val="B79E55">
              <a:alpha val="69699"/>
            </a:srgbClr>
          </a:solidFill>
        </p:spPr>
        <p:txBody>
          <a:bodyPr wrap="square" lIns="0" tIns="0" rIns="0" bIns="0" rtlCol="0"/>
          <a:lstStyle/>
          <a:p>
            <a:pPr algn="l" rtl="0"/>
            <a:endParaRPr/>
          </a:p>
        </p:txBody>
      </p:sp>
      <p:sp>
        <p:nvSpPr>
          <p:cNvPr id="25" name="TextBox 24">
            <a:extLst>
              <a:ext uri="{FF2B5EF4-FFF2-40B4-BE49-F238E27FC236}">
                <a16:creationId xmlns:a16="http://schemas.microsoft.com/office/drawing/2014/main" id="{C958BC64-FCE4-CBCC-830D-B70F55B070E2}"/>
              </a:ext>
            </a:extLst>
          </p:cNvPr>
          <p:cNvSpPr txBox="1"/>
          <p:nvPr/>
        </p:nvSpPr>
        <p:spPr>
          <a:xfrm>
            <a:off x="1813975" y="9323982"/>
            <a:ext cx="10058400" cy="797654"/>
          </a:xfrm>
          <a:prstGeom prst="rect">
            <a:avLst/>
          </a:prstGeom>
          <a:noFill/>
        </p:spPr>
        <p:txBody>
          <a:bodyPr wrap="square">
            <a:spAutoFit/>
          </a:bodyPr>
          <a:lstStyle/>
          <a:p>
            <a:pPr>
              <a:lnSpc>
                <a:spcPts val="5480"/>
              </a:lnSpc>
              <a:spcBef>
                <a:spcPts val="135"/>
              </a:spcBef>
            </a:pPr>
            <a:r>
              <a:rPr lang="en-US" sz="5400" b="1" dirty="0">
                <a:solidFill>
                  <a:srgbClr val="FFF4DE"/>
                </a:solidFill>
                <a:latin typeface="Gotham Black" panose="02000504050000020004" pitchFamily="2" charset="0"/>
                <a:cs typeface="Cadillac Sans Arabic Bold" pitchFamily="2" charset="-78"/>
              </a:rPr>
              <a:t>Our</a:t>
            </a:r>
            <a:r>
              <a:rPr lang="en-US" sz="5400" b="1" spc="5" dirty="0">
                <a:solidFill>
                  <a:srgbClr val="FFF4DE"/>
                </a:solidFill>
                <a:latin typeface="Gotham Black" panose="02000504050000020004" pitchFamily="2" charset="0"/>
                <a:cs typeface="Cadillac Sans Arabic Bold" pitchFamily="2" charset="-78"/>
              </a:rPr>
              <a:t> </a:t>
            </a:r>
            <a:r>
              <a:rPr lang="en-US" sz="5400" b="1" spc="-10" dirty="0">
                <a:solidFill>
                  <a:srgbClr val="FFF4DE"/>
                </a:solidFill>
                <a:latin typeface="Gotham Black" panose="02000504050000020004" pitchFamily="2" charset="0"/>
                <a:cs typeface="Cadillac Sans Arabic Bold" pitchFamily="2" charset="-78"/>
              </a:rPr>
              <a:t>Partners</a:t>
            </a:r>
            <a:endParaRPr lang="en-US" sz="5400" b="1" dirty="0">
              <a:solidFill>
                <a:srgbClr val="FFF4DE"/>
              </a:solidFill>
              <a:latin typeface="Gotham Black" panose="02000504050000020004" pitchFamily="2" charset="0"/>
              <a:cs typeface="Cadillac Sans Arabic Bold" pitchFamily="2" charset="-78"/>
            </a:endParaRPr>
          </a:p>
        </p:txBody>
      </p:sp>
      <p:pic>
        <p:nvPicPr>
          <p:cNvPr id="28" name="Picture 27" descr="A black and blue logo&#10;&#10;Description automatically generated">
            <a:extLst>
              <a:ext uri="{FF2B5EF4-FFF2-40B4-BE49-F238E27FC236}">
                <a16:creationId xmlns:a16="http://schemas.microsoft.com/office/drawing/2014/main" id="{2A5D6D57-CDF6-2C64-79B2-D42505B107A6}"/>
              </a:ext>
            </a:extLst>
          </p:cNvPr>
          <p:cNvPicPr>
            <a:picLocks noChangeAspect="1"/>
          </p:cNvPicPr>
          <p:nvPr/>
        </p:nvPicPr>
        <p:blipFill rotWithShape="1">
          <a:blip r:embed="rId9"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6280843" y="3230920"/>
            <a:ext cx="3117693" cy="1375453"/>
          </a:xfrm>
          <a:prstGeom prst="rect">
            <a:avLst/>
          </a:prstGeom>
        </p:spPr>
      </p:pic>
      <p:grpSp>
        <p:nvGrpSpPr>
          <p:cNvPr id="31" name="Group 30">
            <a:extLst>
              <a:ext uri="{FF2B5EF4-FFF2-40B4-BE49-F238E27FC236}">
                <a16:creationId xmlns:a16="http://schemas.microsoft.com/office/drawing/2014/main" id="{9C475BAE-85E6-7795-FE3B-84B944EC3F23}"/>
              </a:ext>
            </a:extLst>
          </p:cNvPr>
          <p:cNvGrpSpPr/>
          <p:nvPr/>
        </p:nvGrpSpPr>
        <p:grpSpPr>
          <a:xfrm>
            <a:off x="15614650" y="9464675"/>
            <a:ext cx="3419450" cy="949010"/>
            <a:chOff x="3291230" y="4318826"/>
            <a:chExt cx="3419450" cy="949010"/>
          </a:xfrm>
        </p:grpSpPr>
        <p:pic>
          <p:nvPicPr>
            <p:cNvPr id="32" name="Graphic 31">
              <a:extLst>
                <a:ext uri="{FF2B5EF4-FFF2-40B4-BE49-F238E27FC236}">
                  <a16:creationId xmlns:a16="http://schemas.microsoft.com/office/drawing/2014/main" id="{4E8D4591-45DB-EFF5-A64B-A8523747CB9D}"/>
                </a:ext>
              </a:extLst>
            </p:cNvPr>
            <p:cNvPicPr>
              <a:picLocks noChangeAspect="1"/>
            </p:cNvPicPr>
            <p:nvPr/>
          </p:nvPicPr>
          <p:blipFill rotWithShape="1">
            <a:blip r:embed="rId10">
              <a:extLst>
                <a:ext uri="{96DAC541-7B7A-43D3-8B79-37D633B846F1}">
                  <asvg:svgBlip xmlns:asvg="http://schemas.microsoft.com/office/drawing/2016/SVG/main" r:embed="rId11"/>
                </a:ext>
              </a:extLst>
            </a:blip>
            <a:srcRect r="73659"/>
            <a:stretch/>
          </p:blipFill>
          <p:spPr>
            <a:xfrm>
              <a:off x="5819195" y="4318826"/>
              <a:ext cx="891485" cy="949010"/>
            </a:xfrm>
            <a:prstGeom prst="rect">
              <a:avLst/>
            </a:prstGeom>
          </p:spPr>
        </p:pic>
        <p:grpSp>
          <p:nvGrpSpPr>
            <p:cNvPr id="33" name="Group 32">
              <a:extLst>
                <a:ext uri="{FF2B5EF4-FFF2-40B4-BE49-F238E27FC236}">
                  <a16:creationId xmlns:a16="http://schemas.microsoft.com/office/drawing/2014/main" id="{0AC49E5B-327B-8B5C-6C6A-C1037F7383F2}"/>
                </a:ext>
              </a:extLst>
            </p:cNvPr>
            <p:cNvGrpSpPr/>
            <p:nvPr/>
          </p:nvGrpSpPr>
          <p:grpSpPr>
            <a:xfrm>
              <a:off x="3291230" y="4391482"/>
              <a:ext cx="2607654" cy="775873"/>
              <a:chOff x="3240430" y="4224076"/>
              <a:chExt cx="2607654" cy="775873"/>
            </a:xfrm>
          </p:grpSpPr>
          <p:pic>
            <p:nvPicPr>
              <p:cNvPr id="34" name="Graphic 33">
                <a:extLst>
                  <a:ext uri="{FF2B5EF4-FFF2-40B4-BE49-F238E27FC236}">
                    <a16:creationId xmlns:a16="http://schemas.microsoft.com/office/drawing/2014/main" id="{BCF08DF8-1EFA-3FB0-0D87-0A5CD0D3CD3F}"/>
                  </a:ext>
                </a:extLst>
              </p:cNvPr>
              <p:cNvPicPr>
                <a:picLocks noChangeAspect="1"/>
              </p:cNvPicPr>
              <p:nvPr/>
            </p:nvPicPr>
            <p:blipFill rotWithShape="1">
              <a:blip r:embed="rId12">
                <a:extLst>
                  <a:ext uri="{96DAC541-7B7A-43D3-8B79-37D633B846F1}">
                    <asvg:svgBlip xmlns:asvg="http://schemas.microsoft.com/office/drawing/2016/SVG/main" r:embed="rId13"/>
                  </a:ext>
                </a:extLst>
              </a:blip>
              <a:srcRect l="27567" t="20366" r="1514" b="29085"/>
              <a:stretch/>
            </p:blipFill>
            <p:spPr>
              <a:xfrm>
                <a:off x="3240430" y="4224076"/>
                <a:ext cx="2567173" cy="513092"/>
              </a:xfrm>
              <a:prstGeom prst="rect">
                <a:avLst/>
              </a:prstGeom>
            </p:spPr>
          </p:pic>
          <p:pic>
            <p:nvPicPr>
              <p:cNvPr id="35" name="Graphic 34">
                <a:extLst>
                  <a:ext uri="{FF2B5EF4-FFF2-40B4-BE49-F238E27FC236}">
                    <a16:creationId xmlns:a16="http://schemas.microsoft.com/office/drawing/2014/main" id="{D80601A2-7178-ACD8-7F4E-F8384DF58B86}"/>
                  </a:ext>
                </a:extLst>
              </p:cNvPr>
              <p:cNvPicPr>
                <a:picLocks noChangeAspect="1"/>
              </p:cNvPicPr>
              <p:nvPr/>
            </p:nvPicPr>
            <p:blipFill rotWithShape="1">
              <a:blip r:embed="rId12">
                <a:extLst>
                  <a:ext uri="{96DAC541-7B7A-43D3-8B79-37D633B846F1}">
                    <asvg:svgBlip xmlns:asvg="http://schemas.microsoft.com/office/drawing/2016/SVG/main" r:embed="rId13"/>
                  </a:ext>
                </a:extLst>
              </a:blip>
              <a:srcRect l="28430" t="70914" r="39543" b="14594"/>
              <a:stretch/>
            </p:blipFill>
            <p:spPr>
              <a:xfrm>
                <a:off x="3240432" y="4669131"/>
                <a:ext cx="2607652" cy="330818"/>
              </a:xfrm>
              <a:prstGeom prst="rect">
                <a:avLst/>
              </a:prstGeom>
            </p:spPr>
          </p:pic>
        </p:grpSp>
      </p:grpSp>
      <p:pic>
        <p:nvPicPr>
          <p:cNvPr id="29" name="Picture 28" descr="A logo with green text&#10;&#10;Description automatically generated">
            <a:extLst>
              <a:ext uri="{FF2B5EF4-FFF2-40B4-BE49-F238E27FC236}">
                <a16:creationId xmlns:a16="http://schemas.microsoft.com/office/drawing/2014/main" id="{E2DEAFFC-5D34-8701-0166-5ACE17A7D3E7}"/>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3176250" y="2987675"/>
            <a:ext cx="2819400" cy="1995911"/>
          </a:xfrm>
          <a:prstGeom prst="rect">
            <a:avLst/>
          </a:prstGeom>
        </p:spPr>
      </p:pic>
      <p:sp>
        <p:nvSpPr>
          <p:cNvPr id="30" name="object 6">
            <a:extLst>
              <a:ext uri="{FF2B5EF4-FFF2-40B4-BE49-F238E27FC236}">
                <a16:creationId xmlns:a16="http://schemas.microsoft.com/office/drawing/2014/main" id="{E0ED50EB-9EB7-7640-2434-F447B4BC9D91}"/>
              </a:ext>
            </a:extLst>
          </p:cNvPr>
          <p:cNvSpPr/>
          <p:nvPr/>
        </p:nvSpPr>
        <p:spPr>
          <a:xfrm>
            <a:off x="1060450" y="777875"/>
            <a:ext cx="18364200" cy="1822450"/>
          </a:xfrm>
          <a:custGeom>
            <a:avLst/>
            <a:gdLst/>
            <a:ahLst/>
            <a:cxnLst/>
            <a:rect l="l" t="t" r="r" b="b"/>
            <a:pathLst>
              <a:path w="3233420" h="1822450">
                <a:moveTo>
                  <a:pt x="0" y="1821928"/>
                </a:moveTo>
                <a:lnTo>
                  <a:pt x="3233052" y="1821928"/>
                </a:lnTo>
                <a:lnTo>
                  <a:pt x="3233052" y="0"/>
                </a:lnTo>
                <a:lnTo>
                  <a:pt x="0" y="0"/>
                </a:lnTo>
                <a:lnTo>
                  <a:pt x="0" y="1821928"/>
                </a:lnTo>
                <a:close/>
              </a:path>
            </a:pathLst>
          </a:custGeom>
          <a:ln w="7387">
            <a:solidFill>
              <a:srgbClr val="41AD49"/>
            </a:solidFill>
          </a:ln>
        </p:spPr>
        <p:txBody>
          <a:bodyPr wrap="square" lIns="0" tIns="0" rIns="0" bIns="0" rtlCol="0"/>
          <a:lstStyle/>
          <a:p>
            <a:pPr algn="l" rtl="0"/>
            <a:endParaRPr dirty="0"/>
          </a:p>
        </p:txBody>
      </p:sp>
      <p:sp>
        <p:nvSpPr>
          <p:cNvPr id="38" name="TextBox 37">
            <a:extLst>
              <a:ext uri="{FF2B5EF4-FFF2-40B4-BE49-F238E27FC236}">
                <a16:creationId xmlns:a16="http://schemas.microsoft.com/office/drawing/2014/main" id="{0B16B469-7DCB-B993-97EE-EDAB0ED21273}"/>
              </a:ext>
            </a:extLst>
          </p:cNvPr>
          <p:cNvSpPr txBox="1"/>
          <p:nvPr/>
        </p:nvSpPr>
        <p:spPr>
          <a:xfrm>
            <a:off x="1593850" y="1311275"/>
            <a:ext cx="1518364" cy="646331"/>
          </a:xfrm>
          <a:prstGeom prst="rect">
            <a:avLst/>
          </a:prstGeom>
          <a:noFill/>
        </p:spPr>
        <p:txBody>
          <a:bodyPr wrap="none" rtlCol="0">
            <a:spAutoFit/>
          </a:bodyPr>
          <a:lstStyle/>
          <a:p>
            <a:pPr algn="l" rtl="0"/>
            <a:r>
              <a:rPr lang="en-US" dirty="0"/>
              <a:t>Government </a:t>
            </a:r>
          </a:p>
          <a:p>
            <a:pPr algn="l" rtl="0"/>
            <a:r>
              <a:rPr lang="en-US" dirty="0"/>
              <a:t>partners</a:t>
            </a:r>
            <a:endParaRPr lang="ar-SA" dirty="0"/>
          </a:p>
        </p:txBody>
      </p:sp>
      <p:sp>
        <p:nvSpPr>
          <p:cNvPr id="39" name="object 6">
            <a:extLst>
              <a:ext uri="{FF2B5EF4-FFF2-40B4-BE49-F238E27FC236}">
                <a16:creationId xmlns:a16="http://schemas.microsoft.com/office/drawing/2014/main" id="{2240DBF3-26FA-7819-B703-7A50DB55D2BD}"/>
              </a:ext>
            </a:extLst>
          </p:cNvPr>
          <p:cNvSpPr/>
          <p:nvPr/>
        </p:nvSpPr>
        <p:spPr>
          <a:xfrm>
            <a:off x="5556250" y="3063875"/>
            <a:ext cx="13868400" cy="2971800"/>
          </a:xfrm>
          <a:custGeom>
            <a:avLst/>
            <a:gdLst/>
            <a:ahLst/>
            <a:cxnLst/>
            <a:rect l="l" t="t" r="r" b="b"/>
            <a:pathLst>
              <a:path w="3233420" h="1822450">
                <a:moveTo>
                  <a:pt x="0" y="1821928"/>
                </a:moveTo>
                <a:lnTo>
                  <a:pt x="3233052" y="1821928"/>
                </a:lnTo>
                <a:lnTo>
                  <a:pt x="3233052" y="0"/>
                </a:lnTo>
                <a:lnTo>
                  <a:pt x="0" y="0"/>
                </a:lnTo>
                <a:lnTo>
                  <a:pt x="0" y="1821928"/>
                </a:lnTo>
                <a:close/>
              </a:path>
            </a:pathLst>
          </a:custGeom>
          <a:ln w="7387">
            <a:solidFill>
              <a:srgbClr val="41AD49"/>
            </a:solidFill>
          </a:ln>
        </p:spPr>
        <p:txBody>
          <a:bodyPr wrap="square" lIns="0" tIns="0" rIns="0" bIns="0" rtlCol="0"/>
          <a:lstStyle/>
          <a:p>
            <a:pPr algn="l" rtl="0"/>
            <a:endParaRPr dirty="0"/>
          </a:p>
        </p:txBody>
      </p:sp>
      <p:sp>
        <p:nvSpPr>
          <p:cNvPr id="40" name="TextBox 39">
            <a:extLst>
              <a:ext uri="{FF2B5EF4-FFF2-40B4-BE49-F238E27FC236}">
                <a16:creationId xmlns:a16="http://schemas.microsoft.com/office/drawing/2014/main" id="{7329E0D5-19E2-1460-B4BD-BC454ED59EBD}"/>
              </a:ext>
            </a:extLst>
          </p:cNvPr>
          <p:cNvSpPr txBox="1"/>
          <p:nvPr/>
        </p:nvSpPr>
        <p:spPr>
          <a:xfrm>
            <a:off x="6089650" y="3673475"/>
            <a:ext cx="1600200" cy="646331"/>
          </a:xfrm>
          <a:prstGeom prst="rect">
            <a:avLst/>
          </a:prstGeom>
          <a:noFill/>
        </p:spPr>
        <p:txBody>
          <a:bodyPr wrap="square" rtlCol="0">
            <a:spAutoFit/>
          </a:bodyPr>
          <a:lstStyle/>
          <a:p>
            <a:pPr algn="l" rtl="0"/>
            <a:r>
              <a:rPr lang="en-US" dirty="0"/>
              <a:t>Corporate</a:t>
            </a:r>
          </a:p>
          <a:p>
            <a:pPr algn="l" rtl="0"/>
            <a:r>
              <a:rPr lang="en-US" dirty="0"/>
              <a:t>partners</a:t>
            </a:r>
            <a:endParaRPr lang="ar-SA" dirty="0"/>
          </a:p>
        </p:txBody>
      </p:sp>
      <p:sp>
        <p:nvSpPr>
          <p:cNvPr id="41" name="object 6">
            <a:extLst>
              <a:ext uri="{FF2B5EF4-FFF2-40B4-BE49-F238E27FC236}">
                <a16:creationId xmlns:a16="http://schemas.microsoft.com/office/drawing/2014/main" id="{0ABC304F-8705-714C-12FB-05A07319ABF6}"/>
              </a:ext>
            </a:extLst>
          </p:cNvPr>
          <p:cNvSpPr/>
          <p:nvPr/>
        </p:nvSpPr>
        <p:spPr>
          <a:xfrm>
            <a:off x="1060450" y="3063875"/>
            <a:ext cx="4267200" cy="2971800"/>
          </a:xfrm>
          <a:custGeom>
            <a:avLst/>
            <a:gdLst/>
            <a:ahLst/>
            <a:cxnLst/>
            <a:rect l="l" t="t" r="r" b="b"/>
            <a:pathLst>
              <a:path w="3233420" h="1822450">
                <a:moveTo>
                  <a:pt x="0" y="1821928"/>
                </a:moveTo>
                <a:lnTo>
                  <a:pt x="3233052" y="1821928"/>
                </a:lnTo>
                <a:lnTo>
                  <a:pt x="3233052" y="0"/>
                </a:lnTo>
                <a:lnTo>
                  <a:pt x="0" y="0"/>
                </a:lnTo>
                <a:lnTo>
                  <a:pt x="0" y="1821928"/>
                </a:lnTo>
                <a:close/>
              </a:path>
            </a:pathLst>
          </a:custGeom>
          <a:ln w="7387">
            <a:solidFill>
              <a:srgbClr val="41AD49"/>
            </a:solidFill>
          </a:ln>
        </p:spPr>
        <p:txBody>
          <a:bodyPr wrap="square" lIns="0" tIns="0" rIns="0" bIns="0" rtlCol="0"/>
          <a:lstStyle/>
          <a:p>
            <a:pPr algn="r" rtl="1"/>
            <a:endParaRPr dirty="0"/>
          </a:p>
        </p:txBody>
      </p:sp>
      <p:sp>
        <p:nvSpPr>
          <p:cNvPr id="42" name="TextBox 41">
            <a:extLst>
              <a:ext uri="{FF2B5EF4-FFF2-40B4-BE49-F238E27FC236}">
                <a16:creationId xmlns:a16="http://schemas.microsoft.com/office/drawing/2014/main" id="{73405BD8-6DD8-7FB3-D7A0-F14249B397FF}"/>
              </a:ext>
            </a:extLst>
          </p:cNvPr>
          <p:cNvSpPr txBox="1"/>
          <p:nvPr/>
        </p:nvSpPr>
        <p:spPr>
          <a:xfrm>
            <a:off x="1593850" y="3597275"/>
            <a:ext cx="1600200" cy="646331"/>
          </a:xfrm>
          <a:prstGeom prst="rect">
            <a:avLst/>
          </a:prstGeom>
          <a:noFill/>
        </p:spPr>
        <p:txBody>
          <a:bodyPr wrap="square" rtlCol="0">
            <a:spAutoFit/>
          </a:bodyPr>
          <a:lstStyle/>
          <a:p>
            <a:pPr algn="l" rtl="0"/>
            <a:r>
              <a:rPr lang="en-US" dirty="0"/>
              <a:t>NGO</a:t>
            </a:r>
          </a:p>
          <a:p>
            <a:pPr algn="l" rtl="0"/>
            <a:r>
              <a:rPr lang="en-US" dirty="0"/>
              <a:t>partner</a:t>
            </a:r>
            <a:endParaRPr lang="ar-SA" dirty="0"/>
          </a:p>
        </p:txBody>
      </p:sp>
      <p:grpSp>
        <p:nvGrpSpPr>
          <p:cNvPr id="44" name="Group 43">
            <a:extLst>
              <a:ext uri="{FF2B5EF4-FFF2-40B4-BE49-F238E27FC236}">
                <a16:creationId xmlns:a16="http://schemas.microsoft.com/office/drawing/2014/main" id="{EF59F872-CF23-9155-B633-B883E3022A05}"/>
              </a:ext>
            </a:extLst>
          </p:cNvPr>
          <p:cNvGrpSpPr/>
          <p:nvPr/>
        </p:nvGrpSpPr>
        <p:grpSpPr>
          <a:xfrm>
            <a:off x="1060450" y="6194425"/>
            <a:ext cx="18364200" cy="1822450"/>
            <a:chOff x="1060450" y="5425375"/>
            <a:chExt cx="18364200" cy="1822450"/>
          </a:xfrm>
        </p:grpSpPr>
        <p:pic>
          <p:nvPicPr>
            <p:cNvPr id="12" name="object 9">
              <a:extLst>
                <a:ext uri="{FF2B5EF4-FFF2-40B4-BE49-F238E27FC236}">
                  <a16:creationId xmlns:a16="http://schemas.microsoft.com/office/drawing/2014/main" id="{83E822AA-9109-B0E2-6D84-0AD03750E189}"/>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0052050" y="5691415"/>
              <a:ext cx="4366354" cy="1452870"/>
            </a:xfrm>
            <a:prstGeom prst="rect">
              <a:avLst/>
            </a:prstGeom>
            <a:noFill/>
          </p:spPr>
        </p:pic>
        <p:pic>
          <p:nvPicPr>
            <p:cNvPr id="17" name="object 16">
              <a:extLst>
                <a:ext uri="{FF2B5EF4-FFF2-40B4-BE49-F238E27FC236}">
                  <a16:creationId xmlns:a16="http://schemas.microsoft.com/office/drawing/2014/main" id="{D74FBA2F-B72D-191E-2569-C0A2D00D54E5}"/>
                </a:ext>
              </a:extLst>
            </p:cNvPr>
            <p:cNvPicPr/>
            <p:nvPr/>
          </p:nvPicPr>
          <p:blipFill>
            <a:blip r:embed="rId16" cstate="email">
              <a:extLst>
                <a:ext uri="{28A0092B-C50C-407E-A947-70E740481C1C}">
                  <a14:useLocalDpi xmlns:a14="http://schemas.microsoft.com/office/drawing/2010/main"/>
                </a:ext>
              </a:extLst>
            </a:blip>
            <a:stretch>
              <a:fillRect/>
            </a:stretch>
          </p:blipFill>
          <p:spPr>
            <a:xfrm>
              <a:off x="5775535" y="5734108"/>
              <a:ext cx="2690674" cy="1511494"/>
            </a:xfrm>
            <a:prstGeom prst="rect">
              <a:avLst/>
            </a:prstGeom>
            <a:noFill/>
          </p:spPr>
        </p:pic>
        <p:sp>
          <p:nvSpPr>
            <p:cNvPr id="20" name="TextBox 19">
              <a:extLst>
                <a:ext uri="{FF2B5EF4-FFF2-40B4-BE49-F238E27FC236}">
                  <a16:creationId xmlns:a16="http://schemas.microsoft.com/office/drawing/2014/main" id="{CE28A8ED-B588-58B1-D070-08A857F796E6}"/>
                </a:ext>
              </a:extLst>
            </p:cNvPr>
            <p:cNvSpPr txBox="1"/>
            <p:nvPr/>
          </p:nvSpPr>
          <p:spPr>
            <a:xfrm>
              <a:off x="1338905" y="5734108"/>
              <a:ext cx="13488605" cy="1118383"/>
            </a:xfrm>
            <a:prstGeom prst="rect">
              <a:avLst/>
            </a:prstGeom>
            <a:noFill/>
          </p:spPr>
          <p:txBody>
            <a:bodyPr wrap="square" lIns="0" tIns="0" rIns="0" bIns="0" rtlCol="0">
              <a:spAutoFit/>
            </a:bodyPr>
            <a:lstStyle/>
            <a:p>
              <a:pPr marL="523240" marR="10581005">
                <a:lnSpc>
                  <a:spcPct val="101200"/>
                </a:lnSpc>
              </a:pPr>
              <a:r>
                <a:rPr lang="en-US" sz="1800" b="1" dirty="0">
                  <a:latin typeface="Now Black"/>
                  <a:cs typeface="Now Black"/>
                </a:rPr>
                <a:t>Built</a:t>
              </a:r>
              <a:r>
                <a:rPr lang="en-US" sz="1800" b="1" spc="290" dirty="0">
                  <a:latin typeface="Now Black"/>
                  <a:cs typeface="Now Black"/>
                </a:rPr>
                <a:t> </a:t>
              </a:r>
              <a:r>
                <a:rPr lang="en-US" sz="1800" b="1" dirty="0">
                  <a:latin typeface="Now Black"/>
                  <a:cs typeface="Now Black"/>
                </a:rPr>
                <a:t>in</a:t>
              </a:r>
              <a:r>
                <a:rPr lang="en-US" b="1" spc="295" dirty="0">
                  <a:latin typeface="Now Black"/>
                  <a:cs typeface="Now Black"/>
                </a:rPr>
                <a:t> </a:t>
              </a:r>
              <a:r>
                <a:rPr lang="en-US" sz="1800" b="1" dirty="0">
                  <a:latin typeface="Now Black"/>
                  <a:cs typeface="Now Black"/>
                </a:rPr>
                <a:t>compliance</a:t>
              </a:r>
              <a:r>
                <a:rPr lang="en-US" sz="1800" b="1" spc="290" dirty="0">
                  <a:latin typeface="Now Black"/>
                  <a:cs typeface="Now Black"/>
                </a:rPr>
                <a:t> </a:t>
              </a:r>
              <a:r>
                <a:rPr lang="en-US" sz="1800" b="1" spc="-20" dirty="0">
                  <a:latin typeface="Now Black"/>
                  <a:cs typeface="Now Black"/>
                </a:rPr>
                <a:t>with </a:t>
              </a:r>
              <a:r>
                <a:rPr lang="en-US" sz="1800" b="1" dirty="0">
                  <a:latin typeface="Now Black"/>
                  <a:cs typeface="Now Black"/>
                </a:rPr>
                <a:t>carbon</a:t>
              </a:r>
              <a:r>
                <a:rPr lang="en-US" sz="1800" b="1" spc="260" dirty="0">
                  <a:latin typeface="Now Black"/>
                  <a:cs typeface="Now Black"/>
                </a:rPr>
                <a:t> </a:t>
              </a:r>
              <a:r>
                <a:rPr lang="en-US" sz="1800" b="1" dirty="0">
                  <a:latin typeface="Now Black"/>
                  <a:cs typeface="Now Black"/>
                </a:rPr>
                <a:t>offsets</a:t>
              </a:r>
              <a:r>
                <a:rPr lang="en-US" sz="1800" b="1" spc="260" dirty="0">
                  <a:latin typeface="Now Black"/>
                  <a:cs typeface="Now Black"/>
                </a:rPr>
                <a:t> </a:t>
              </a:r>
              <a:r>
                <a:rPr lang="en-US" sz="1800" b="1" spc="-10" dirty="0">
                  <a:latin typeface="Now Black"/>
                  <a:cs typeface="Now Black"/>
                </a:rPr>
                <a:t>standards</a:t>
              </a:r>
              <a:endParaRPr lang="en-US" sz="1800" dirty="0">
                <a:latin typeface="Now Black"/>
                <a:cs typeface="Now Black"/>
              </a:endParaRPr>
            </a:p>
          </p:txBody>
        </p:sp>
        <p:sp>
          <p:nvSpPr>
            <p:cNvPr id="21" name="object 6">
              <a:extLst>
                <a:ext uri="{FF2B5EF4-FFF2-40B4-BE49-F238E27FC236}">
                  <a16:creationId xmlns:a16="http://schemas.microsoft.com/office/drawing/2014/main" id="{FA008B4E-8522-6E41-2FCE-CB663BA21984}"/>
                </a:ext>
              </a:extLst>
            </p:cNvPr>
            <p:cNvSpPr/>
            <p:nvPr/>
          </p:nvSpPr>
          <p:spPr>
            <a:xfrm>
              <a:off x="1060450" y="5425375"/>
              <a:ext cx="18364200" cy="1822450"/>
            </a:xfrm>
            <a:custGeom>
              <a:avLst/>
              <a:gdLst/>
              <a:ahLst/>
              <a:cxnLst/>
              <a:rect l="l" t="t" r="r" b="b"/>
              <a:pathLst>
                <a:path w="3233420" h="1822450">
                  <a:moveTo>
                    <a:pt x="0" y="1821928"/>
                  </a:moveTo>
                  <a:lnTo>
                    <a:pt x="3233052" y="1821928"/>
                  </a:lnTo>
                  <a:lnTo>
                    <a:pt x="3233052" y="0"/>
                  </a:lnTo>
                  <a:lnTo>
                    <a:pt x="0" y="0"/>
                  </a:lnTo>
                  <a:lnTo>
                    <a:pt x="0" y="1821928"/>
                  </a:lnTo>
                  <a:close/>
                </a:path>
              </a:pathLst>
            </a:custGeom>
            <a:ln w="7387">
              <a:solidFill>
                <a:srgbClr val="41AD49"/>
              </a:solidFill>
            </a:ln>
          </p:spPr>
          <p:txBody>
            <a:bodyPr wrap="square" lIns="0" tIns="0" rIns="0" bIns="0" rtlCol="0"/>
            <a:lstStyle/>
            <a:p>
              <a:pPr algn="l" rtl="0"/>
              <a:endParaRPr/>
            </a:p>
          </p:txBody>
        </p:sp>
        <p:pic>
          <p:nvPicPr>
            <p:cNvPr id="23" name="Picture 22" descr="A green text on a white background&#10;&#10;Description automatically generated">
              <a:extLst>
                <a:ext uri="{FF2B5EF4-FFF2-40B4-BE49-F238E27FC236}">
                  <a16:creationId xmlns:a16="http://schemas.microsoft.com/office/drawing/2014/main" id="{F8970B34-C3C3-25D1-8AA0-4BA51D884621}"/>
                </a:ext>
              </a:extLst>
            </p:cNvPr>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14547850" y="5730875"/>
              <a:ext cx="4592782" cy="1295400"/>
            </a:xfrm>
            <a:prstGeom prst="rect">
              <a:avLst/>
            </a:prstGeom>
          </p:spPr>
        </p:pic>
        <p:sp>
          <p:nvSpPr>
            <p:cNvPr id="43" name="TextBox 42">
              <a:extLst>
                <a:ext uri="{FF2B5EF4-FFF2-40B4-BE49-F238E27FC236}">
                  <a16:creationId xmlns:a16="http://schemas.microsoft.com/office/drawing/2014/main" id="{839316B0-B186-7597-CC32-23341B068536}"/>
                </a:ext>
              </a:extLst>
            </p:cNvPr>
            <p:cNvSpPr txBox="1"/>
            <p:nvPr/>
          </p:nvSpPr>
          <p:spPr>
            <a:xfrm>
              <a:off x="16376650" y="6721475"/>
              <a:ext cx="1441420" cy="369332"/>
            </a:xfrm>
            <a:prstGeom prst="rect">
              <a:avLst/>
            </a:prstGeom>
            <a:noFill/>
          </p:spPr>
          <p:txBody>
            <a:bodyPr wrap="none" rtlCol="0">
              <a:spAutoFit/>
            </a:bodyPr>
            <a:lstStyle/>
            <a:p>
              <a:pPr algn="l" rtl="0"/>
              <a:r>
                <a:rPr lang="en-US" dirty="0"/>
                <a:t>IEEE P7802</a:t>
              </a:r>
              <a:endParaRPr lang="ar-SA" dirty="0"/>
            </a:p>
          </p:txBody>
        </p:sp>
      </p:grpSp>
      <p:pic>
        <p:nvPicPr>
          <p:cNvPr id="1026" name="Picture 2" descr="Bekia | Get rid of your waste and exchange it for cash">
            <a:extLst>
              <a:ext uri="{FF2B5EF4-FFF2-40B4-BE49-F238E27FC236}">
                <a16:creationId xmlns:a16="http://schemas.microsoft.com/office/drawing/2014/main" id="{241637DD-FAC8-75FD-CFD3-17B026B64251}"/>
              </a:ext>
            </a:extLst>
          </p:cNvPr>
          <p:cNvPicPr>
            <a:picLocks noChangeAspect="1"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7613650" y="5045075"/>
            <a:ext cx="2825750" cy="849798"/>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5" descr="A black circle with a white background&#10;&#10;Description automatically generated">
            <a:extLst>
              <a:ext uri="{FF2B5EF4-FFF2-40B4-BE49-F238E27FC236}">
                <a16:creationId xmlns:a16="http://schemas.microsoft.com/office/drawing/2014/main" id="{E781B8B9-094D-D9F6-6D41-ACA106D9A4B3}"/>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15995650" y="4819840"/>
            <a:ext cx="3238500" cy="987235"/>
          </a:xfrm>
          <a:prstGeom prst="rect">
            <a:avLst/>
          </a:prstGeom>
        </p:spPr>
      </p:pic>
      <p:pic>
        <p:nvPicPr>
          <p:cNvPr id="3" name="Picture 2" descr="A green logo on a black background&#10;&#10;Description automatically generated">
            <a:extLst>
              <a:ext uri="{FF2B5EF4-FFF2-40B4-BE49-F238E27FC236}">
                <a16:creationId xmlns:a16="http://schemas.microsoft.com/office/drawing/2014/main" id="{C42B527F-1147-B0B3-C19A-D451AEC96BC4}"/>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11042650" y="4283075"/>
            <a:ext cx="3981450" cy="2059370"/>
          </a:xfrm>
          <a:prstGeom prst="rect">
            <a:avLst/>
          </a:prstGeom>
        </p:spPr>
      </p:pic>
    </p:spTree>
    <p:extLst>
      <p:ext uri="{BB962C8B-B14F-4D97-AF65-F5344CB8AC3E}">
        <p14:creationId xmlns:p14="http://schemas.microsoft.com/office/powerpoint/2010/main" val="914295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D613D-3E09-4DF3-19C2-07ECC40142DD}"/>
              </a:ext>
            </a:extLst>
          </p:cNvPr>
          <p:cNvSpPr>
            <a:spLocks noGrp="1"/>
          </p:cNvSpPr>
          <p:nvPr>
            <p:ph type="ctrTitle"/>
          </p:nvPr>
        </p:nvSpPr>
        <p:spPr>
          <a:xfrm>
            <a:off x="2552698" y="5807075"/>
            <a:ext cx="15078075" cy="1836640"/>
          </a:xfrm>
        </p:spPr>
        <p:txBody>
          <a:bodyPr/>
          <a:lstStyle/>
          <a:p>
            <a:pPr marL="12065" marR="5080" indent="-1270">
              <a:lnSpc>
                <a:spcPts val="4190"/>
              </a:lnSpc>
              <a:spcBef>
                <a:spcPts val="235"/>
              </a:spcBef>
              <a:tabLst>
                <a:tab pos="2007870" algn="l"/>
                <a:tab pos="2992120" algn="l"/>
                <a:tab pos="4672965" algn="l"/>
                <a:tab pos="5513070" algn="l"/>
                <a:tab pos="6932930" algn="l"/>
                <a:tab pos="7522845" algn="l"/>
                <a:tab pos="8362950" algn="l"/>
                <a:tab pos="9715500" algn="l"/>
                <a:tab pos="11745595" algn="l"/>
                <a:tab pos="12346940" algn="l"/>
                <a:tab pos="13521690" algn="l"/>
              </a:tabLst>
            </a:pPr>
            <a:r>
              <a:rPr lang="en-US" sz="3600" spc="-10" dirty="0">
                <a:solidFill>
                  <a:srgbClr val="FFCB13"/>
                </a:solidFill>
                <a:latin typeface="Bahij TheSansArabic"/>
                <a:cs typeface="Bahij TheSansArabic"/>
              </a:rPr>
              <a:t>Together,</a:t>
            </a:r>
            <a:r>
              <a:rPr lang="en-US" sz="3600" dirty="0">
                <a:solidFill>
                  <a:srgbClr val="FFCB13"/>
                </a:solidFill>
                <a:latin typeface="Bahij TheSansArabic"/>
                <a:cs typeface="Bahij TheSansArabic"/>
              </a:rPr>
              <a:t>	</a:t>
            </a:r>
            <a:r>
              <a:rPr lang="en-US" sz="3600" spc="-10" dirty="0">
                <a:solidFill>
                  <a:srgbClr val="FFCB13"/>
                </a:solidFill>
                <a:latin typeface="Bahij TheSansArabic"/>
                <a:cs typeface="Bahij TheSansArabic"/>
              </a:rPr>
              <a:t>let's</a:t>
            </a:r>
            <a:r>
              <a:rPr lang="en-US" sz="3600" dirty="0">
                <a:solidFill>
                  <a:srgbClr val="FFCB13"/>
                </a:solidFill>
                <a:latin typeface="Bahij TheSansArabic"/>
                <a:cs typeface="Bahij TheSansArabic"/>
              </a:rPr>
              <a:t>	</a:t>
            </a:r>
            <a:r>
              <a:rPr lang="en-US" sz="3600" spc="-10" dirty="0">
                <a:solidFill>
                  <a:srgbClr val="FFCB13"/>
                </a:solidFill>
                <a:latin typeface="Bahij TheSansArabic"/>
                <a:cs typeface="Bahij TheSansArabic"/>
              </a:rPr>
              <a:t>harness</a:t>
            </a:r>
            <a:r>
              <a:rPr lang="en-US" sz="3600" dirty="0">
                <a:solidFill>
                  <a:srgbClr val="FFCB13"/>
                </a:solidFill>
                <a:latin typeface="Bahij TheSansArabic"/>
                <a:cs typeface="Bahij TheSansArabic"/>
              </a:rPr>
              <a:t>	</a:t>
            </a:r>
            <a:r>
              <a:rPr lang="en-US" sz="3600" spc="-25" dirty="0">
                <a:solidFill>
                  <a:srgbClr val="FFCB13"/>
                </a:solidFill>
                <a:latin typeface="Bahij TheSansArabic"/>
                <a:cs typeface="Bahij TheSansArabic"/>
              </a:rPr>
              <a:t>the</a:t>
            </a:r>
            <a:r>
              <a:rPr lang="en-US" sz="3600" dirty="0">
                <a:solidFill>
                  <a:srgbClr val="FFCB13"/>
                </a:solidFill>
                <a:latin typeface="Bahij TheSansArabic"/>
                <a:cs typeface="Bahij TheSansArabic"/>
              </a:rPr>
              <a:t>	</a:t>
            </a:r>
            <a:r>
              <a:rPr lang="en-US" sz="3600" spc="-10" dirty="0">
                <a:solidFill>
                  <a:srgbClr val="FFCB13"/>
                </a:solidFill>
                <a:latin typeface="Bahij TheSansArabic"/>
                <a:cs typeface="Bahij TheSansArabic"/>
              </a:rPr>
              <a:t>power</a:t>
            </a:r>
            <a:r>
              <a:rPr lang="en-US" sz="3600" dirty="0">
                <a:solidFill>
                  <a:srgbClr val="FFCB13"/>
                </a:solidFill>
                <a:latin typeface="Bahij TheSansArabic"/>
                <a:cs typeface="Bahij TheSansArabic"/>
              </a:rPr>
              <a:t>	</a:t>
            </a:r>
            <a:r>
              <a:rPr lang="en-US" sz="3600" spc="-25" dirty="0">
                <a:solidFill>
                  <a:srgbClr val="FFCB13"/>
                </a:solidFill>
                <a:latin typeface="Bahij TheSansArabic"/>
                <a:cs typeface="Bahij TheSansArabic"/>
              </a:rPr>
              <a:t>of</a:t>
            </a:r>
            <a:r>
              <a:rPr lang="en-US" sz="3600" dirty="0">
                <a:solidFill>
                  <a:srgbClr val="FFCB13"/>
                </a:solidFill>
                <a:latin typeface="Bahij TheSansArabic"/>
                <a:cs typeface="Bahij TheSansArabic"/>
              </a:rPr>
              <a:t>	</a:t>
            </a:r>
            <a:r>
              <a:rPr lang="en-US" sz="3600" spc="-25" dirty="0">
                <a:solidFill>
                  <a:srgbClr val="FFCB13"/>
                </a:solidFill>
                <a:latin typeface="Bahij TheSansArabic"/>
                <a:cs typeface="Bahij TheSansArabic"/>
              </a:rPr>
              <a:t>the</a:t>
            </a:r>
            <a:r>
              <a:rPr lang="en-US" sz="3600" dirty="0">
                <a:solidFill>
                  <a:srgbClr val="FFCB13"/>
                </a:solidFill>
                <a:latin typeface="Bahij TheSansArabic"/>
                <a:cs typeface="Bahij TheSansArabic"/>
              </a:rPr>
              <a:t>	</a:t>
            </a:r>
            <a:r>
              <a:rPr lang="en-US" sz="3600" spc="-10" dirty="0">
                <a:solidFill>
                  <a:srgbClr val="FFCB13"/>
                </a:solidFill>
                <a:latin typeface="Bahij TheSansArabic"/>
                <a:cs typeface="Bahij TheSansArabic"/>
              </a:rPr>
              <a:t>Green</a:t>
            </a:r>
            <a:r>
              <a:rPr lang="en-US" sz="3600" dirty="0">
                <a:solidFill>
                  <a:srgbClr val="FFCB13"/>
                </a:solidFill>
                <a:latin typeface="Bahij TheSansArabic"/>
                <a:cs typeface="Bahij TheSansArabic"/>
              </a:rPr>
              <a:t>	</a:t>
            </a:r>
            <a:r>
              <a:rPr lang="en-US" sz="3600" spc="-10" dirty="0">
                <a:solidFill>
                  <a:srgbClr val="FFCB13"/>
                </a:solidFill>
                <a:latin typeface="Bahij TheSansArabic"/>
                <a:cs typeface="Bahij TheSansArabic"/>
              </a:rPr>
              <a:t>Exchange</a:t>
            </a:r>
            <a:r>
              <a:rPr lang="en-US" sz="3600" dirty="0">
                <a:solidFill>
                  <a:srgbClr val="FFCB13"/>
                </a:solidFill>
                <a:latin typeface="Bahij TheSansArabic"/>
                <a:cs typeface="Bahij TheSansArabic"/>
              </a:rPr>
              <a:t>	</a:t>
            </a:r>
            <a:r>
              <a:rPr lang="en-US" sz="3600" spc="-25" dirty="0">
                <a:solidFill>
                  <a:srgbClr val="FFCB13"/>
                </a:solidFill>
                <a:latin typeface="Bahij TheSansArabic"/>
                <a:cs typeface="Bahij TheSansArabic"/>
              </a:rPr>
              <a:t>to</a:t>
            </a:r>
            <a:r>
              <a:rPr lang="en-US" sz="3600" dirty="0">
                <a:solidFill>
                  <a:srgbClr val="FFCB13"/>
                </a:solidFill>
                <a:latin typeface="Bahij TheSansArabic"/>
                <a:cs typeface="Bahij TheSansArabic"/>
              </a:rPr>
              <a:t>	</a:t>
            </a:r>
            <a:r>
              <a:rPr lang="en-US" sz="3600" spc="-10" dirty="0">
                <a:solidFill>
                  <a:srgbClr val="FFCB13"/>
                </a:solidFill>
                <a:latin typeface="Bahij TheSansArabic"/>
                <a:cs typeface="Bahij TheSansArabic"/>
              </a:rPr>
              <a:t>build</a:t>
            </a:r>
            <a:r>
              <a:rPr lang="en-US" sz="3600" dirty="0">
                <a:solidFill>
                  <a:srgbClr val="FFCB13"/>
                </a:solidFill>
                <a:latin typeface="Bahij TheSansArabic"/>
                <a:cs typeface="Bahij TheSansArabic"/>
              </a:rPr>
              <a:t>	</a:t>
            </a:r>
            <a:r>
              <a:rPr lang="en-US" sz="3600" spc="-50" dirty="0">
                <a:solidFill>
                  <a:srgbClr val="FFCB13"/>
                </a:solidFill>
                <a:latin typeface="Bahij TheSansArabic"/>
                <a:cs typeface="Bahij TheSansArabic"/>
              </a:rPr>
              <a:t>a </a:t>
            </a:r>
            <a:r>
              <a:rPr lang="en-US" sz="3600" spc="-10" dirty="0">
                <a:solidFill>
                  <a:srgbClr val="FFCB13"/>
                </a:solidFill>
                <a:latin typeface="Bahij TheSansArabic"/>
                <a:cs typeface="Bahij TheSansArabic"/>
              </a:rPr>
              <a:t>transparent greener</a:t>
            </a:r>
            <a:r>
              <a:rPr lang="en-US" sz="3600" spc="-125" dirty="0">
                <a:solidFill>
                  <a:srgbClr val="FFCB13"/>
                </a:solidFill>
                <a:latin typeface="Bahij TheSansArabic"/>
                <a:cs typeface="Bahij TheSansArabic"/>
              </a:rPr>
              <a:t> </a:t>
            </a:r>
            <a:r>
              <a:rPr lang="en-US" sz="3600" spc="-10" dirty="0">
                <a:solidFill>
                  <a:srgbClr val="FFCB13"/>
                </a:solidFill>
                <a:latin typeface="Bahij TheSansArabic"/>
                <a:cs typeface="Bahij TheSansArabic"/>
              </a:rPr>
              <a:t>Saudi,</a:t>
            </a:r>
            <a:r>
              <a:rPr lang="en-US" sz="3600" spc="-125" dirty="0">
                <a:solidFill>
                  <a:srgbClr val="FFCB13"/>
                </a:solidFill>
                <a:latin typeface="Bahij TheSansArabic"/>
                <a:cs typeface="Bahij TheSansArabic"/>
              </a:rPr>
              <a:t> </a:t>
            </a:r>
            <a:r>
              <a:rPr lang="en-US" sz="3600" dirty="0">
                <a:solidFill>
                  <a:srgbClr val="FFCB13"/>
                </a:solidFill>
                <a:latin typeface="Bahij TheSansArabic"/>
                <a:cs typeface="Bahij TheSansArabic"/>
              </a:rPr>
              <a:t>create a new great economy,</a:t>
            </a:r>
            <a:r>
              <a:rPr lang="en-US" sz="3600" spc="-125" dirty="0">
                <a:solidFill>
                  <a:srgbClr val="FFCB13"/>
                </a:solidFill>
                <a:latin typeface="Bahij TheSansArabic"/>
                <a:cs typeface="Bahij TheSansArabic"/>
              </a:rPr>
              <a:t> </a:t>
            </a:r>
            <a:r>
              <a:rPr lang="en-US" sz="3600" spc="-10" dirty="0">
                <a:solidFill>
                  <a:srgbClr val="FFCB13"/>
                </a:solidFill>
                <a:latin typeface="Bahij TheSansArabic"/>
                <a:cs typeface="Bahij TheSansArabic"/>
              </a:rPr>
              <a:t>and leave a lasting </a:t>
            </a:r>
            <a:r>
              <a:rPr lang="en-US" sz="3600" dirty="0">
                <a:solidFill>
                  <a:srgbClr val="FFCB13"/>
                </a:solidFill>
                <a:latin typeface="Bahij TheSansArabic"/>
                <a:cs typeface="Bahij TheSansArabic"/>
              </a:rPr>
              <a:t>climate</a:t>
            </a:r>
            <a:r>
              <a:rPr lang="en-US" sz="3600" spc="165" dirty="0">
                <a:solidFill>
                  <a:srgbClr val="FFCB13"/>
                </a:solidFill>
                <a:latin typeface="Bahij TheSansArabic"/>
                <a:cs typeface="Bahij TheSansArabic"/>
              </a:rPr>
              <a:t> </a:t>
            </a:r>
            <a:r>
              <a:rPr lang="en-US" sz="3600" dirty="0">
                <a:solidFill>
                  <a:srgbClr val="FFCB13"/>
                </a:solidFill>
                <a:latin typeface="Bahij TheSansArabic"/>
                <a:cs typeface="Bahij TheSansArabic"/>
              </a:rPr>
              <a:t>impact,</a:t>
            </a:r>
            <a:r>
              <a:rPr lang="en-US" sz="3600" spc="165" dirty="0">
                <a:solidFill>
                  <a:srgbClr val="FFCB13"/>
                </a:solidFill>
                <a:latin typeface="Bahij TheSansArabic"/>
                <a:cs typeface="Bahij TheSansArabic"/>
              </a:rPr>
              <a:t> </a:t>
            </a:r>
            <a:r>
              <a:rPr lang="en-US" sz="3600" dirty="0">
                <a:solidFill>
                  <a:srgbClr val="FFCB13"/>
                </a:solidFill>
                <a:latin typeface="Bahij TheSansArabic"/>
                <a:cs typeface="Bahij TheSansArabic"/>
              </a:rPr>
              <a:t>because</a:t>
            </a:r>
            <a:r>
              <a:rPr lang="en-US" sz="3600" spc="170" dirty="0">
                <a:solidFill>
                  <a:srgbClr val="FFCB13"/>
                </a:solidFill>
                <a:latin typeface="Bahij TheSansArabic"/>
                <a:cs typeface="Bahij TheSansArabic"/>
              </a:rPr>
              <a:t> </a:t>
            </a:r>
            <a:r>
              <a:rPr lang="en-US" sz="3600" dirty="0">
                <a:solidFill>
                  <a:srgbClr val="FFCB13"/>
                </a:solidFill>
                <a:latin typeface="Bahij TheSansArabic"/>
                <a:cs typeface="Bahij TheSansArabic"/>
              </a:rPr>
              <a:t>the</a:t>
            </a:r>
            <a:r>
              <a:rPr lang="en-US" sz="3600" spc="165" dirty="0">
                <a:solidFill>
                  <a:srgbClr val="FFCB13"/>
                </a:solidFill>
                <a:latin typeface="Bahij TheSansArabic"/>
                <a:cs typeface="Bahij TheSansArabic"/>
              </a:rPr>
              <a:t> </a:t>
            </a:r>
            <a:r>
              <a:rPr lang="en-US" sz="3600" dirty="0">
                <a:solidFill>
                  <a:srgbClr val="FFCB13"/>
                </a:solidFill>
                <a:latin typeface="Bahij TheSansArabic"/>
                <a:cs typeface="Bahij TheSansArabic"/>
              </a:rPr>
              <a:t>future</a:t>
            </a:r>
            <a:r>
              <a:rPr lang="en-US" sz="3600" spc="170" dirty="0">
                <a:solidFill>
                  <a:srgbClr val="FFCB13"/>
                </a:solidFill>
                <a:latin typeface="Bahij TheSansArabic"/>
                <a:cs typeface="Bahij TheSansArabic"/>
              </a:rPr>
              <a:t> </a:t>
            </a:r>
            <a:r>
              <a:rPr lang="en-US" sz="3600" dirty="0">
                <a:solidFill>
                  <a:srgbClr val="FFCB13"/>
                </a:solidFill>
                <a:latin typeface="Bahij TheSansArabic"/>
                <a:cs typeface="Bahij TheSansArabic"/>
              </a:rPr>
              <a:t>is</a:t>
            </a:r>
            <a:r>
              <a:rPr lang="en-US" sz="3600" spc="165" dirty="0">
                <a:solidFill>
                  <a:srgbClr val="FFCB13"/>
                </a:solidFill>
                <a:latin typeface="Bahij TheSansArabic"/>
                <a:cs typeface="Bahij TheSansArabic"/>
              </a:rPr>
              <a:t> </a:t>
            </a:r>
            <a:r>
              <a:rPr lang="en-US" sz="3600" dirty="0">
                <a:solidFill>
                  <a:srgbClr val="FFCB13"/>
                </a:solidFill>
                <a:latin typeface="Bahij TheSansArabic"/>
                <a:cs typeface="Bahij TheSansArabic"/>
              </a:rPr>
              <a:t>in</a:t>
            </a:r>
            <a:r>
              <a:rPr lang="en-US" sz="3600" spc="170" dirty="0">
                <a:solidFill>
                  <a:srgbClr val="FFCB13"/>
                </a:solidFill>
                <a:latin typeface="Bahij TheSansArabic"/>
                <a:cs typeface="Bahij TheSansArabic"/>
              </a:rPr>
              <a:t> </a:t>
            </a:r>
            <a:r>
              <a:rPr lang="en-US" sz="3600" dirty="0">
                <a:solidFill>
                  <a:srgbClr val="FFCB13"/>
                </a:solidFill>
                <a:latin typeface="Bahij TheSansArabic"/>
                <a:cs typeface="Bahij TheSansArabic"/>
              </a:rPr>
              <a:t>our</a:t>
            </a:r>
            <a:r>
              <a:rPr lang="en-US" sz="3600" spc="165" dirty="0">
                <a:solidFill>
                  <a:srgbClr val="FFCB13"/>
                </a:solidFill>
                <a:latin typeface="Bahij TheSansArabic"/>
                <a:cs typeface="Bahij TheSansArabic"/>
              </a:rPr>
              <a:t> </a:t>
            </a:r>
            <a:r>
              <a:rPr lang="en-US" sz="3600" spc="-10" dirty="0">
                <a:solidFill>
                  <a:srgbClr val="FFCB13"/>
                </a:solidFill>
                <a:latin typeface="Bahij TheSansArabic"/>
                <a:cs typeface="Bahij TheSansArabic"/>
              </a:rPr>
              <a:t>hands.</a:t>
            </a:r>
            <a:endParaRPr lang="en-SA" sz="3600" dirty="0">
              <a:solidFill>
                <a:srgbClr val="FFCB13"/>
              </a:solidFill>
            </a:endParaRPr>
          </a:p>
        </p:txBody>
      </p:sp>
      <p:sp>
        <p:nvSpPr>
          <p:cNvPr id="5" name="Rectangle 4">
            <a:extLst>
              <a:ext uri="{FF2B5EF4-FFF2-40B4-BE49-F238E27FC236}">
                <a16:creationId xmlns:a16="http://schemas.microsoft.com/office/drawing/2014/main" id="{8AC14CC1-9180-EE97-9C80-3CCADC2C1C20}"/>
              </a:ext>
            </a:extLst>
          </p:cNvPr>
          <p:cNvSpPr/>
          <p:nvPr/>
        </p:nvSpPr>
        <p:spPr>
          <a:xfrm flipV="1">
            <a:off x="6927850" y="8474075"/>
            <a:ext cx="5181600" cy="304800"/>
          </a:xfrm>
          <a:prstGeom prst="rect">
            <a:avLst/>
          </a:prstGeom>
          <a:solidFill>
            <a:srgbClr val="A37900">
              <a:alpha val="7257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rtl="0"/>
            <a:endParaRPr lang="en-SA" dirty="0"/>
          </a:p>
        </p:txBody>
      </p:sp>
      <p:sp>
        <p:nvSpPr>
          <p:cNvPr id="8" name="object 2">
            <a:extLst>
              <a:ext uri="{FF2B5EF4-FFF2-40B4-BE49-F238E27FC236}">
                <a16:creationId xmlns:a16="http://schemas.microsoft.com/office/drawing/2014/main" id="{D772DBD9-1179-FDCD-AB78-F73261EF93B8}"/>
              </a:ext>
            </a:extLst>
          </p:cNvPr>
          <p:cNvSpPr txBox="1"/>
          <p:nvPr/>
        </p:nvSpPr>
        <p:spPr>
          <a:xfrm>
            <a:off x="4522787" y="9385706"/>
            <a:ext cx="10591800" cy="874598"/>
          </a:xfrm>
          <a:prstGeom prst="rect">
            <a:avLst/>
          </a:prstGeom>
        </p:spPr>
        <p:txBody>
          <a:bodyPr vert="horz" wrap="square" lIns="0" tIns="12700" rIns="0" bIns="0" rtlCol="0">
            <a:spAutoFit/>
          </a:bodyPr>
          <a:lstStyle/>
          <a:p>
            <a:pPr marL="12700" algn="ctr">
              <a:spcBef>
                <a:spcPts val="100"/>
              </a:spcBef>
            </a:pPr>
            <a:r>
              <a:rPr sz="3200" spc="-130" dirty="0">
                <a:solidFill>
                  <a:srgbClr val="3D6B63"/>
                </a:solidFill>
                <a:latin typeface="GOTHAM-MEDIUM" panose="02000504050000020004" pitchFamily="2" charset="0"/>
                <a:cs typeface="Frutiger LT Arabic 45 Light"/>
              </a:rPr>
              <a:t> </a:t>
            </a:r>
            <a:r>
              <a:rPr lang="en-US" sz="3200" spc="-10" dirty="0" err="1">
                <a:solidFill>
                  <a:srgbClr val="3D6B63"/>
                </a:solidFill>
                <a:latin typeface="GOTHAM-MEDIUM" panose="02000504050000020004" pitchFamily="2" charset="0"/>
                <a:cs typeface="Frutiger LT Arabic 45 Light"/>
              </a:rPr>
              <a:t>Yakeen</a:t>
            </a:r>
            <a:r>
              <a:rPr lang="en-US" sz="3200" spc="-10" dirty="0">
                <a:solidFill>
                  <a:srgbClr val="3D6B63"/>
                </a:solidFill>
                <a:latin typeface="GOTHAM-MEDIUM" panose="02000504050000020004" pitchFamily="2" charset="0"/>
                <a:cs typeface="Frutiger LT Arabic 45 Light"/>
              </a:rPr>
              <a:t> </a:t>
            </a:r>
            <a:r>
              <a:rPr lang="en-US" sz="3200" spc="-10" dirty="0" err="1">
                <a:solidFill>
                  <a:srgbClr val="3D6B63"/>
                </a:solidFill>
                <a:latin typeface="GOTHAM-MEDIUM" panose="02000504050000020004" pitchFamily="2" charset="0"/>
                <a:cs typeface="Frutiger LT Arabic 45 Light"/>
              </a:rPr>
              <a:t>Alzaki</a:t>
            </a:r>
            <a:endParaRPr sz="3200" dirty="0">
              <a:solidFill>
                <a:srgbClr val="3D6B63"/>
              </a:solidFill>
              <a:latin typeface="GOTHAM-MEDIUM" panose="02000504050000020004" pitchFamily="2" charset="0"/>
              <a:cs typeface="Frutiger LT Arabic 45 Light"/>
            </a:endParaRPr>
          </a:p>
          <a:p>
            <a:pPr marL="12700" algn="ctr"/>
            <a:r>
              <a:rPr sz="2400" spc="-10" dirty="0">
                <a:solidFill>
                  <a:srgbClr val="3D6B63"/>
                </a:solidFill>
                <a:latin typeface="Frutiger LT Arabic 45 Light"/>
                <a:cs typeface="Frutiger LT Arabic 45 Light"/>
              </a:rPr>
              <a:t>+966</a:t>
            </a:r>
            <a:r>
              <a:rPr lang="en-US" sz="2400" spc="-10" dirty="0">
                <a:solidFill>
                  <a:srgbClr val="3D6B63"/>
                </a:solidFill>
                <a:latin typeface="Frutiger LT Arabic 45 Light"/>
                <a:cs typeface="Frutiger LT Arabic 45 Light"/>
              </a:rPr>
              <a:t> </a:t>
            </a:r>
            <a:r>
              <a:rPr sz="2400" spc="-10" dirty="0">
                <a:solidFill>
                  <a:srgbClr val="3D6B63"/>
                </a:solidFill>
                <a:latin typeface="Frutiger LT Arabic 45 Light"/>
                <a:cs typeface="Frutiger LT Arabic 45 Light"/>
              </a:rPr>
              <a:t>5</a:t>
            </a:r>
            <a:r>
              <a:rPr lang="en-US" sz="2400" spc="-10" dirty="0">
                <a:solidFill>
                  <a:srgbClr val="3D6B63"/>
                </a:solidFill>
                <a:latin typeface="Frutiger LT Arabic 45 Light"/>
                <a:cs typeface="Frutiger LT Arabic 45 Light"/>
              </a:rPr>
              <a:t>7 555 5000   |   </a:t>
            </a:r>
            <a:r>
              <a:rPr lang="en-US" sz="2400" spc="-10" dirty="0" err="1">
                <a:solidFill>
                  <a:srgbClr val="3D6B63"/>
                </a:solidFill>
                <a:latin typeface="Frutiger LT Arabic 45 Light"/>
                <a:cs typeface="Frutiger LT Arabic 45 Light"/>
                <a:hlinkClick r:id="rId3">
                  <a:extLst>
                    <a:ext uri="{A12FA001-AC4F-418D-AE19-62706E023703}">
                      <ahyp:hlinkClr xmlns:ahyp="http://schemas.microsoft.com/office/drawing/2018/hyperlinkcolor" val="tx"/>
                    </a:ext>
                  </a:extLst>
                </a:hlinkClick>
              </a:rPr>
              <a:t>yakeen</a:t>
            </a:r>
            <a:r>
              <a:rPr sz="2400" spc="-10" dirty="0" err="1">
                <a:solidFill>
                  <a:srgbClr val="3D6B63"/>
                </a:solidFill>
                <a:latin typeface="Frutiger LT Arabic 45 Light"/>
                <a:cs typeface="Frutiger LT Arabic 45 Light"/>
                <a:hlinkClick r:id="rId3">
                  <a:extLst>
                    <a:ext uri="{A12FA001-AC4F-418D-AE19-62706E023703}">
                      <ahyp:hlinkClr xmlns:ahyp="http://schemas.microsoft.com/office/drawing/2018/hyperlinkcolor" val="tx"/>
                    </a:ext>
                  </a:extLst>
                </a:hlinkClick>
              </a:rPr>
              <a:t>@</a:t>
            </a:r>
            <a:r>
              <a:rPr lang="en-US" sz="2400" spc="-10" dirty="0" err="1">
                <a:solidFill>
                  <a:srgbClr val="3D6B63"/>
                </a:solidFill>
                <a:latin typeface="Frutiger LT Arabic 45 Light"/>
                <a:cs typeface="Frutiger LT Arabic 45 Light"/>
              </a:rPr>
              <a:t>tge.sa</a:t>
            </a:r>
            <a:endParaRPr sz="2400" dirty="0">
              <a:solidFill>
                <a:srgbClr val="3D6B63"/>
              </a:solidFill>
              <a:latin typeface="Frutiger LT Arabic 45 Light"/>
              <a:cs typeface="Frutiger LT Arabic 45 Light"/>
            </a:endParaRPr>
          </a:p>
        </p:txBody>
      </p:sp>
      <p:sp>
        <p:nvSpPr>
          <p:cNvPr id="9" name="Title 1">
            <a:extLst>
              <a:ext uri="{FF2B5EF4-FFF2-40B4-BE49-F238E27FC236}">
                <a16:creationId xmlns:a16="http://schemas.microsoft.com/office/drawing/2014/main" id="{6DBC3676-124B-64A2-C49B-069902F7191E}"/>
              </a:ext>
            </a:extLst>
          </p:cNvPr>
          <p:cNvSpPr txBox="1">
            <a:spLocks/>
          </p:cNvSpPr>
          <p:nvPr/>
        </p:nvSpPr>
        <p:spPr>
          <a:xfrm>
            <a:off x="2279650" y="4324008"/>
            <a:ext cx="15078075" cy="1254467"/>
          </a:xfrm>
          <a:prstGeom prst="rect">
            <a:avLst/>
          </a:prstGeom>
        </p:spPr>
        <p:txBody>
          <a:bodyPr vert="horz" lIns="150781" tIns="75390" rIns="150781" bIns="753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SA" sz="7915" b="1" dirty="0">
                <a:solidFill>
                  <a:schemeClr val="bg1"/>
                </a:solidFill>
                <a:latin typeface="Gotham Black" panose="02000504050000020004" pitchFamily="2" charset="0"/>
                <a:cs typeface="Cadillac Sans Arabic Bold" pitchFamily="2" charset="-78"/>
              </a:rPr>
              <a:t>THANK</a:t>
            </a:r>
            <a:r>
              <a:rPr lang="en-SA" sz="7915" b="1" dirty="0">
                <a:solidFill>
                  <a:srgbClr val="FFF4DE"/>
                </a:solidFill>
                <a:latin typeface="Gotham Black" panose="02000504050000020004" pitchFamily="2" charset="0"/>
                <a:cs typeface="Cadillac Sans Arabic Bold" pitchFamily="2" charset="-78"/>
              </a:rPr>
              <a:t> </a:t>
            </a:r>
            <a:r>
              <a:rPr lang="en-SA" sz="7915" b="1" dirty="0">
                <a:solidFill>
                  <a:schemeClr val="bg1"/>
                </a:solidFill>
                <a:latin typeface="Gotham Black" panose="02000504050000020004" pitchFamily="2" charset="0"/>
                <a:cs typeface="Cadillac Sans Arabic Bold" pitchFamily="2" charset="-78"/>
              </a:rPr>
              <a:t>YOU</a:t>
            </a:r>
          </a:p>
        </p:txBody>
      </p:sp>
      <p:sp>
        <p:nvSpPr>
          <p:cNvPr id="10" name="Rectangle 9">
            <a:extLst>
              <a:ext uri="{FF2B5EF4-FFF2-40B4-BE49-F238E27FC236}">
                <a16:creationId xmlns:a16="http://schemas.microsoft.com/office/drawing/2014/main" id="{8F044E11-E129-20FA-FDFB-831C14E6A02B}"/>
              </a:ext>
            </a:extLst>
          </p:cNvPr>
          <p:cNvSpPr/>
          <p:nvPr/>
        </p:nvSpPr>
        <p:spPr>
          <a:xfrm>
            <a:off x="-1" y="-29174"/>
            <a:ext cx="20183475" cy="3792266"/>
          </a:xfrm>
          <a:prstGeom prst="rect">
            <a:avLst/>
          </a:prstGeom>
          <a:solidFill>
            <a:schemeClr val="bg1">
              <a:alpha val="7851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rtl="0"/>
            <a:endParaRPr lang="en-SA" dirty="0">
              <a:solidFill>
                <a:schemeClr val="bg1"/>
              </a:solidFill>
            </a:endParaRPr>
          </a:p>
        </p:txBody>
      </p:sp>
      <p:pic>
        <p:nvPicPr>
          <p:cNvPr id="4" name="Picture 3" descr="A green and black logo&#10;&#10;Description automatically generated">
            <a:extLst>
              <a:ext uri="{FF2B5EF4-FFF2-40B4-BE49-F238E27FC236}">
                <a16:creationId xmlns:a16="http://schemas.microsoft.com/office/drawing/2014/main" id="{465F8381-5BC2-F4AB-2222-5197CF72C0C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173089" y="1407814"/>
            <a:ext cx="3429000" cy="1422400"/>
          </a:xfrm>
          <a:prstGeom prst="rect">
            <a:avLst/>
          </a:prstGeom>
        </p:spPr>
      </p:pic>
      <p:pic>
        <p:nvPicPr>
          <p:cNvPr id="11" name="Picture 10" descr="A qr code on a black background&#10;&#10;Description automatically generated">
            <a:extLst>
              <a:ext uri="{FF2B5EF4-FFF2-40B4-BE49-F238E27FC236}">
                <a16:creationId xmlns:a16="http://schemas.microsoft.com/office/drawing/2014/main" id="{29E48C8A-0A93-5986-7C19-FCEC0A14242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3201291" y="8778875"/>
            <a:ext cx="2379534" cy="2194370"/>
          </a:xfrm>
          <a:prstGeom prst="rect">
            <a:avLst/>
          </a:prstGeom>
        </p:spPr>
      </p:pic>
    </p:spTree>
    <p:extLst>
      <p:ext uri="{BB962C8B-B14F-4D97-AF65-F5344CB8AC3E}">
        <p14:creationId xmlns:p14="http://schemas.microsoft.com/office/powerpoint/2010/main" val="12828904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77F3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77F3E"/>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7126</TotalTime>
  <Words>1005</Words>
  <Application>Microsoft Macintosh PowerPoint</Application>
  <PresentationFormat>Custom</PresentationFormat>
  <Paragraphs>175</Paragraphs>
  <Slides>14</Slides>
  <Notes>2</Notes>
  <HiddenSlides>0</HiddenSlides>
  <MMClips>0</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14</vt:i4>
      </vt:variant>
    </vt:vector>
  </HeadingPairs>
  <TitlesOfParts>
    <vt:vector size="33" baseType="lpstr">
      <vt:lpstr>AppleSystemUIFont</vt:lpstr>
      <vt:lpstr>Aptos</vt:lpstr>
      <vt:lpstr>Aptos Display</vt:lpstr>
      <vt:lpstr>Arial</vt:lpstr>
      <vt:lpstr>Bahij TheSansArabic</vt:lpstr>
      <vt:lpstr>Bahij TheSansArabic-Black</vt:lpstr>
      <vt:lpstr>Cadillac Sans Arabic Bold</vt:lpstr>
      <vt:lpstr>Calibri</vt:lpstr>
      <vt:lpstr>Frutiger LT Arabic 45 Light</vt:lpstr>
      <vt:lpstr>Frutiger LT Arabic 55 Roman</vt:lpstr>
      <vt:lpstr>Gotham</vt:lpstr>
      <vt:lpstr>Gotham Black</vt:lpstr>
      <vt:lpstr>GOTHAM-LIGHT</vt:lpstr>
      <vt:lpstr>GOTHAM-MEDIUM</vt:lpstr>
      <vt:lpstr>Now Black</vt:lpstr>
      <vt:lpstr>Söhne</vt:lpstr>
      <vt:lpstr>Office Theme</vt:lpstr>
      <vt:lpstr>Custom Design</vt:lpstr>
      <vt:lpstr>1_Custom Design</vt:lpstr>
      <vt:lpstr>PowerPoint Presentation</vt:lpstr>
      <vt:lpstr>PowerPoint Presentation</vt:lpstr>
      <vt:lpstr>Tharawat Green Exchange What is TGE? </vt:lpstr>
      <vt:lpstr>PowerPoint Presentation</vt:lpstr>
      <vt:lpstr>Our Unique Value Proposition Why Choose Tharawat Green Exchange?</vt:lpstr>
      <vt:lpstr>Purpose, Vision, and mission Why We Created TGE?</vt:lpstr>
      <vt:lpstr>PowerPoint Presentation</vt:lpstr>
      <vt:lpstr>PowerPoint Presentation</vt:lpstr>
      <vt:lpstr>PowerPoint Presentation</vt:lpstr>
      <vt:lpstr>Selected Trees</vt:lpstr>
      <vt:lpstr>PowerPoint Presentation</vt:lpstr>
      <vt:lpstr>Statement of Investment</vt:lpstr>
      <vt:lpstr>PowerPoint Presentation</vt:lpstr>
      <vt:lpstr>Together, let's harness the power of the Green Exchange to build a transparent greener Saudi, create a new great economy, and leave a lasting climate impact, because the future is in our hands.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Pioneering Blockchain for Environmental Sustainability</dc:title>
  <dc:subject/>
  <dc:creator/>
  <cp:keywords/>
  <dc:description/>
  <cp:lastModifiedBy>Yakeen Alzaki</cp:lastModifiedBy>
  <cp:revision>66</cp:revision>
  <dcterms:created xsi:type="dcterms:W3CDTF">2024-01-31T12:12:20Z</dcterms:created>
  <dcterms:modified xsi:type="dcterms:W3CDTF">2024-11-19T08:42:18Z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lpwstr>19/07/1445 AH</vt:lpwstr>
  </property>
  <property fmtid="{D5CDD505-2E9C-101B-9397-08002B2CF9AE}" pid="3" name="Creator">
    <vt:lpwstr>Adobe InDesign 19.0 (Macintosh)</vt:lpwstr>
  </property>
  <property fmtid="{D5CDD505-2E9C-101B-9397-08002B2CF9AE}" pid="4" name="LastSaved">
    <vt:lpwstr>19/07/1445 AH</vt:lpwstr>
  </property>
  <property fmtid="{D5CDD505-2E9C-101B-9397-08002B2CF9AE}" pid="5" name="Producer">
    <vt:lpwstr>Adobe PDF Library 17.0</vt:lpwstr>
  </property>
</Properties>
</file>